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97" r:id="rId5"/>
  </p:sldMasterIdLst>
  <p:notesMasterIdLst>
    <p:notesMasterId r:id="rId15"/>
  </p:notesMasterIdLst>
  <p:sldIdLst>
    <p:sldId id="257" r:id="rId6"/>
    <p:sldId id="337" r:id="rId7"/>
    <p:sldId id="338" r:id="rId8"/>
    <p:sldId id="348" r:id="rId9"/>
    <p:sldId id="349" r:id="rId10"/>
    <p:sldId id="351" r:id="rId11"/>
    <p:sldId id="353" r:id="rId12"/>
    <p:sldId id="340" r:id="rId13"/>
    <p:sldId id="35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6E4000E-9589-5BCC-BFBF-0E09A4BB6499}" name="Brian Victor Almeida (UK)" initials="B(" userId="S::brian.victor.almeida@pwc.com::369e35a5-9932-4719-a274-b93252279b01" providerId="AD"/>
  <p188:author id="{D7887531-C82A-9256-E820-500ADC2A6ACB}" name="Bhavun Chhabra (UK)" initials="B(" userId="S::bhavun.chhabra@pwc.com::9f92dbf2-c0be-473f-8cf0-61cc3a4c1c84" providerId="AD"/>
  <p188:author id="{C1819FD6-8DF5-B002-A5B1-D50E0D4FB2C1}" name="Magda Serrano (UK)" initials="M(" userId="S::magdalena.serrano@pwc.com::8e4c78c6-bb19-44d4-9fa2-951a8aca4859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orgie Jones (UK)" initials="" lastIdx="4" clrIdx="0"/>
  <p:cmAuthor id="2" name="George Southcombe (UK)" initials="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29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C3E941-42B9-4598-8ABA-6867ED4C3C0C}" v="14" dt="2025-10-03T09:06:02.8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21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23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eung, Annie" userId="aa4570cc-58ca-4f8e-b256-ac315193acf8" providerId="ADAL" clId="{0EC3E941-42B9-4598-8ABA-6867ED4C3C0C}"/>
    <pc:docChg chg="undo custSel addSld delSld modSld">
      <pc:chgData name="Cheung, Annie" userId="aa4570cc-58ca-4f8e-b256-ac315193acf8" providerId="ADAL" clId="{0EC3E941-42B9-4598-8ABA-6867ED4C3C0C}" dt="2025-10-03T09:06:10.255" v="431" actId="20577"/>
      <pc:docMkLst>
        <pc:docMk/>
      </pc:docMkLst>
      <pc:sldChg chg="modSp mod">
        <pc:chgData name="Cheung, Annie" userId="aa4570cc-58ca-4f8e-b256-ac315193acf8" providerId="ADAL" clId="{0EC3E941-42B9-4598-8ABA-6867ED4C3C0C}" dt="2025-10-03T08:14:49.971" v="60" actId="20577"/>
        <pc:sldMkLst>
          <pc:docMk/>
          <pc:sldMk cId="3772265608" sldId="257"/>
        </pc:sldMkLst>
        <pc:spChg chg="mod">
          <ac:chgData name="Cheung, Annie" userId="aa4570cc-58ca-4f8e-b256-ac315193acf8" providerId="ADAL" clId="{0EC3E941-42B9-4598-8ABA-6867ED4C3C0C}" dt="2025-10-03T08:14:49.971" v="60" actId="20577"/>
          <ac:spMkLst>
            <pc:docMk/>
            <pc:sldMk cId="3772265608" sldId="257"/>
            <ac:spMk id="3" creationId="{44ADB521-DB91-5CCB-0C20-62302D29902D}"/>
          </ac:spMkLst>
        </pc:spChg>
        <pc:spChg chg="mod">
          <ac:chgData name="Cheung, Annie" userId="aa4570cc-58ca-4f8e-b256-ac315193acf8" providerId="ADAL" clId="{0EC3E941-42B9-4598-8ABA-6867ED4C3C0C}" dt="2025-10-03T08:13:52.601" v="8" actId="20577"/>
          <ac:spMkLst>
            <pc:docMk/>
            <pc:sldMk cId="3772265608" sldId="257"/>
            <ac:spMk id="342" creationId="{00000000-0000-0000-0000-000000000000}"/>
          </ac:spMkLst>
        </pc:spChg>
      </pc:sldChg>
      <pc:sldChg chg="del">
        <pc:chgData name="Cheung, Annie" userId="aa4570cc-58ca-4f8e-b256-ac315193acf8" providerId="ADAL" clId="{0EC3E941-42B9-4598-8ABA-6867ED4C3C0C}" dt="2025-10-03T08:26:09.550" v="237" actId="47"/>
        <pc:sldMkLst>
          <pc:docMk/>
          <pc:sldMk cId="2847926736" sldId="333"/>
        </pc:sldMkLst>
      </pc:sldChg>
      <pc:sldChg chg="modSp mod">
        <pc:chgData name="Cheung, Annie" userId="aa4570cc-58ca-4f8e-b256-ac315193acf8" providerId="ADAL" clId="{0EC3E941-42B9-4598-8ABA-6867ED4C3C0C}" dt="2025-10-03T09:00:49.262" v="405" actId="20577"/>
        <pc:sldMkLst>
          <pc:docMk/>
          <pc:sldMk cId="4083897355" sldId="337"/>
        </pc:sldMkLst>
        <pc:spChg chg="mod">
          <ac:chgData name="Cheung, Annie" userId="aa4570cc-58ca-4f8e-b256-ac315193acf8" providerId="ADAL" clId="{0EC3E941-42B9-4598-8ABA-6867ED4C3C0C}" dt="2025-10-03T08:15:08.749" v="66" actId="20577"/>
          <ac:spMkLst>
            <pc:docMk/>
            <pc:sldMk cId="4083897355" sldId="337"/>
            <ac:spMk id="2" creationId="{A049DB30-B919-779B-71C5-CF093C00DFF3}"/>
          </ac:spMkLst>
        </pc:spChg>
        <pc:spChg chg="mod">
          <ac:chgData name="Cheung, Annie" userId="aa4570cc-58ca-4f8e-b256-ac315193acf8" providerId="ADAL" clId="{0EC3E941-42B9-4598-8ABA-6867ED4C3C0C}" dt="2025-10-03T09:00:49.262" v="405" actId="20577"/>
          <ac:spMkLst>
            <pc:docMk/>
            <pc:sldMk cId="4083897355" sldId="337"/>
            <ac:spMk id="11" creationId="{816B08EC-FDA9-F7F4-8C10-67D7C6E1C09B}"/>
          </ac:spMkLst>
        </pc:spChg>
      </pc:sldChg>
      <pc:sldChg chg="addSp modSp mod">
        <pc:chgData name="Cheung, Annie" userId="aa4570cc-58ca-4f8e-b256-ac315193acf8" providerId="ADAL" clId="{0EC3E941-42B9-4598-8ABA-6867ED4C3C0C}" dt="2025-10-03T08:20:47.902" v="133" actId="1582"/>
        <pc:sldMkLst>
          <pc:docMk/>
          <pc:sldMk cId="1778802177" sldId="338"/>
        </pc:sldMkLst>
        <pc:spChg chg="mod">
          <ac:chgData name="Cheung, Annie" userId="aa4570cc-58ca-4f8e-b256-ac315193acf8" providerId="ADAL" clId="{0EC3E941-42B9-4598-8ABA-6867ED4C3C0C}" dt="2025-10-03T08:16:11.507" v="86" actId="20577"/>
          <ac:spMkLst>
            <pc:docMk/>
            <pc:sldMk cId="1778802177" sldId="338"/>
            <ac:spMk id="4" creationId="{C8F56C39-7565-FEC8-7737-AACAC971049F}"/>
          </ac:spMkLst>
        </pc:spChg>
        <pc:spChg chg="mod">
          <ac:chgData name="Cheung, Annie" userId="aa4570cc-58ca-4f8e-b256-ac315193acf8" providerId="ADAL" clId="{0EC3E941-42B9-4598-8ABA-6867ED4C3C0C}" dt="2025-10-03T08:18:27.012" v="130" actId="20577"/>
          <ac:spMkLst>
            <pc:docMk/>
            <pc:sldMk cId="1778802177" sldId="338"/>
            <ac:spMk id="5" creationId="{571F0CDF-7255-8BA0-A09A-BD4C046F986C}"/>
          </ac:spMkLst>
        </pc:spChg>
        <pc:cxnChg chg="add mod">
          <ac:chgData name="Cheung, Annie" userId="aa4570cc-58ca-4f8e-b256-ac315193acf8" providerId="ADAL" clId="{0EC3E941-42B9-4598-8ABA-6867ED4C3C0C}" dt="2025-10-03T08:20:47.902" v="133" actId="1582"/>
          <ac:cxnSpMkLst>
            <pc:docMk/>
            <pc:sldMk cId="1778802177" sldId="338"/>
            <ac:cxnSpMk id="6" creationId="{1F37FB7D-B47F-4042-DC1D-355A1BBED90D}"/>
          </ac:cxnSpMkLst>
        </pc:cxnChg>
      </pc:sldChg>
      <pc:sldChg chg="del">
        <pc:chgData name="Cheung, Annie" userId="aa4570cc-58ca-4f8e-b256-ac315193acf8" providerId="ADAL" clId="{0EC3E941-42B9-4598-8ABA-6867ED4C3C0C}" dt="2025-10-03T08:26:11.216" v="238" actId="47"/>
        <pc:sldMkLst>
          <pc:docMk/>
          <pc:sldMk cId="1715956631" sldId="339"/>
        </pc:sldMkLst>
      </pc:sldChg>
      <pc:sldChg chg="del">
        <pc:chgData name="Cheung, Annie" userId="aa4570cc-58ca-4f8e-b256-ac315193acf8" providerId="ADAL" clId="{0EC3E941-42B9-4598-8ABA-6867ED4C3C0C}" dt="2025-10-03T08:55:08.897" v="322" actId="47"/>
        <pc:sldMkLst>
          <pc:docMk/>
          <pc:sldMk cId="3938832116" sldId="341"/>
        </pc:sldMkLst>
      </pc:sldChg>
      <pc:sldChg chg="del">
        <pc:chgData name="Cheung, Annie" userId="aa4570cc-58ca-4f8e-b256-ac315193acf8" providerId="ADAL" clId="{0EC3E941-42B9-4598-8ABA-6867ED4C3C0C}" dt="2025-10-03T08:55:12.231" v="324" actId="47"/>
        <pc:sldMkLst>
          <pc:docMk/>
          <pc:sldMk cId="2988033939" sldId="342"/>
        </pc:sldMkLst>
      </pc:sldChg>
      <pc:sldChg chg="del">
        <pc:chgData name="Cheung, Annie" userId="aa4570cc-58ca-4f8e-b256-ac315193acf8" providerId="ADAL" clId="{0EC3E941-42B9-4598-8ABA-6867ED4C3C0C}" dt="2025-10-03T08:55:10.127" v="323" actId="47"/>
        <pc:sldMkLst>
          <pc:docMk/>
          <pc:sldMk cId="3360702759" sldId="343"/>
        </pc:sldMkLst>
      </pc:sldChg>
      <pc:sldChg chg="del">
        <pc:chgData name="Cheung, Annie" userId="aa4570cc-58ca-4f8e-b256-ac315193acf8" providerId="ADAL" clId="{0EC3E941-42B9-4598-8ABA-6867ED4C3C0C}" dt="2025-10-03T08:26:15.287" v="240" actId="47"/>
        <pc:sldMkLst>
          <pc:docMk/>
          <pc:sldMk cId="714367358" sldId="344"/>
        </pc:sldMkLst>
      </pc:sldChg>
      <pc:sldChg chg="del">
        <pc:chgData name="Cheung, Annie" userId="aa4570cc-58ca-4f8e-b256-ac315193acf8" providerId="ADAL" clId="{0EC3E941-42B9-4598-8ABA-6867ED4C3C0C}" dt="2025-10-03T08:26:14.068" v="239" actId="47"/>
        <pc:sldMkLst>
          <pc:docMk/>
          <pc:sldMk cId="1146606346" sldId="345"/>
        </pc:sldMkLst>
      </pc:sldChg>
      <pc:sldChg chg="del">
        <pc:chgData name="Cheung, Annie" userId="aa4570cc-58ca-4f8e-b256-ac315193acf8" providerId="ADAL" clId="{0EC3E941-42B9-4598-8ABA-6867ED4C3C0C}" dt="2025-10-03T08:26:16.230" v="241" actId="47"/>
        <pc:sldMkLst>
          <pc:docMk/>
          <pc:sldMk cId="3926591237" sldId="346"/>
        </pc:sldMkLst>
      </pc:sldChg>
      <pc:sldChg chg="del">
        <pc:chgData name="Cheung, Annie" userId="aa4570cc-58ca-4f8e-b256-ac315193acf8" providerId="ADAL" clId="{0EC3E941-42B9-4598-8ABA-6867ED4C3C0C}" dt="2025-10-03T08:21:10.079" v="135" actId="47"/>
        <pc:sldMkLst>
          <pc:docMk/>
          <pc:sldMk cId="3255590232" sldId="347"/>
        </pc:sldMkLst>
      </pc:sldChg>
      <pc:sldChg chg="addSp delSp modSp add mod">
        <pc:chgData name="Cheung, Annie" userId="aa4570cc-58ca-4f8e-b256-ac315193acf8" providerId="ADAL" clId="{0EC3E941-42B9-4598-8ABA-6867ED4C3C0C}" dt="2025-10-03T08:59:42.153" v="376"/>
        <pc:sldMkLst>
          <pc:docMk/>
          <pc:sldMk cId="2734957189" sldId="348"/>
        </pc:sldMkLst>
        <pc:spChg chg="mod">
          <ac:chgData name="Cheung, Annie" userId="aa4570cc-58ca-4f8e-b256-ac315193acf8" providerId="ADAL" clId="{0EC3E941-42B9-4598-8ABA-6867ED4C3C0C}" dt="2025-10-03T08:59:42.153" v="376"/>
          <ac:spMkLst>
            <pc:docMk/>
            <pc:sldMk cId="2734957189" sldId="348"/>
            <ac:spMk id="2" creationId="{AC26A429-EDFA-2120-0897-D8A9C70A565C}"/>
          </ac:spMkLst>
        </pc:spChg>
        <pc:spChg chg="del mod">
          <ac:chgData name="Cheung, Annie" userId="aa4570cc-58ca-4f8e-b256-ac315193acf8" providerId="ADAL" clId="{0EC3E941-42B9-4598-8ABA-6867ED4C3C0C}" dt="2025-10-03T08:23:42.915" v="216" actId="478"/>
          <ac:spMkLst>
            <pc:docMk/>
            <pc:sldMk cId="2734957189" sldId="348"/>
            <ac:spMk id="11" creationId="{DA006718-AB5D-196F-193E-454AF9B87E74}"/>
          </ac:spMkLst>
        </pc:spChg>
        <pc:picChg chg="add del mod">
          <ac:chgData name="Cheung, Annie" userId="aa4570cc-58ca-4f8e-b256-ac315193acf8" providerId="ADAL" clId="{0EC3E941-42B9-4598-8ABA-6867ED4C3C0C}" dt="2025-10-03T08:54:44.181" v="318" actId="478"/>
          <ac:picMkLst>
            <pc:docMk/>
            <pc:sldMk cId="2734957189" sldId="348"/>
            <ac:picMk id="6" creationId="{96C2504C-883A-67BC-B96A-613558C5F660}"/>
          </ac:picMkLst>
        </pc:picChg>
        <pc:picChg chg="add mod">
          <ac:chgData name="Cheung, Annie" userId="aa4570cc-58ca-4f8e-b256-ac315193acf8" providerId="ADAL" clId="{0EC3E941-42B9-4598-8ABA-6867ED4C3C0C}" dt="2025-10-03T08:54:57.626" v="321" actId="1076"/>
          <ac:picMkLst>
            <pc:docMk/>
            <pc:sldMk cId="2734957189" sldId="348"/>
            <ac:picMk id="8" creationId="{AA440DEE-B411-842F-19E1-1CA2AC1DD118}"/>
          </ac:picMkLst>
        </pc:picChg>
      </pc:sldChg>
      <pc:sldChg chg="modSp add mod">
        <pc:chgData name="Cheung, Annie" userId="aa4570cc-58ca-4f8e-b256-ac315193acf8" providerId="ADAL" clId="{0EC3E941-42B9-4598-8ABA-6867ED4C3C0C}" dt="2025-10-03T08:25:46.534" v="236" actId="14100"/>
        <pc:sldMkLst>
          <pc:docMk/>
          <pc:sldMk cId="44592204" sldId="349"/>
        </pc:sldMkLst>
        <pc:spChg chg="mod">
          <ac:chgData name="Cheung, Annie" userId="aa4570cc-58ca-4f8e-b256-ac315193acf8" providerId="ADAL" clId="{0EC3E941-42B9-4598-8ABA-6867ED4C3C0C}" dt="2025-10-03T08:25:25.071" v="233" actId="20577"/>
          <ac:spMkLst>
            <pc:docMk/>
            <pc:sldMk cId="44592204" sldId="349"/>
            <ac:spMk id="2" creationId="{65B7D9DC-6848-D644-BDDA-B01D2CF3D2D8}"/>
          </ac:spMkLst>
        </pc:spChg>
        <pc:spChg chg="mod">
          <ac:chgData name="Cheung, Annie" userId="aa4570cc-58ca-4f8e-b256-ac315193acf8" providerId="ADAL" clId="{0EC3E941-42B9-4598-8ABA-6867ED4C3C0C}" dt="2025-10-03T08:25:46.534" v="236" actId="14100"/>
          <ac:spMkLst>
            <pc:docMk/>
            <pc:sldMk cId="44592204" sldId="349"/>
            <ac:spMk id="11" creationId="{83346FC4-5126-A76B-C2C2-0A3502E6940E}"/>
          </ac:spMkLst>
        </pc:spChg>
      </pc:sldChg>
      <pc:sldChg chg="new del">
        <pc:chgData name="Cheung, Annie" userId="aa4570cc-58ca-4f8e-b256-ac315193acf8" providerId="ADAL" clId="{0EC3E941-42B9-4598-8ABA-6867ED4C3C0C}" dt="2025-10-03T08:26:38.282" v="244" actId="47"/>
        <pc:sldMkLst>
          <pc:docMk/>
          <pc:sldMk cId="1054598326" sldId="350"/>
        </pc:sldMkLst>
      </pc:sldChg>
      <pc:sldChg chg="addSp delSp modSp add mod">
        <pc:chgData name="Cheung, Annie" userId="aa4570cc-58ca-4f8e-b256-ac315193acf8" providerId="ADAL" clId="{0EC3E941-42B9-4598-8ABA-6867ED4C3C0C}" dt="2025-10-03T09:00:11.466" v="392" actId="20577"/>
        <pc:sldMkLst>
          <pc:docMk/>
          <pc:sldMk cId="3590476552" sldId="351"/>
        </pc:sldMkLst>
        <pc:spChg chg="mod">
          <ac:chgData name="Cheung, Annie" userId="aa4570cc-58ca-4f8e-b256-ac315193acf8" providerId="ADAL" clId="{0EC3E941-42B9-4598-8ABA-6867ED4C3C0C}" dt="2025-10-03T09:00:11.466" v="392" actId="20577"/>
          <ac:spMkLst>
            <pc:docMk/>
            <pc:sldMk cId="3590476552" sldId="351"/>
            <ac:spMk id="2" creationId="{81E0324C-BB0B-BB44-64D1-919672045D2B}"/>
          </ac:spMkLst>
        </pc:spChg>
        <pc:spChg chg="del mod">
          <ac:chgData name="Cheung, Annie" userId="aa4570cc-58ca-4f8e-b256-ac315193acf8" providerId="ADAL" clId="{0EC3E941-42B9-4598-8ABA-6867ED4C3C0C}" dt="2025-10-03T08:52:03.162" v="286" actId="478"/>
          <ac:spMkLst>
            <pc:docMk/>
            <pc:sldMk cId="3590476552" sldId="351"/>
            <ac:spMk id="11" creationId="{84158CA4-DCFD-C1A7-550E-8304CF19006C}"/>
          </ac:spMkLst>
        </pc:spChg>
        <pc:graphicFrameChg chg="add mod">
          <ac:chgData name="Cheung, Annie" userId="aa4570cc-58ca-4f8e-b256-ac315193acf8" providerId="ADAL" clId="{0EC3E941-42B9-4598-8ABA-6867ED4C3C0C}" dt="2025-10-03T08:52:07.796" v="288" actId="1076"/>
          <ac:graphicFrameMkLst>
            <pc:docMk/>
            <pc:sldMk cId="3590476552" sldId="351"/>
            <ac:graphicFrameMk id="4" creationId="{590CC4B4-C6FB-7E22-3281-931DCE5A7F0E}"/>
          </ac:graphicFrameMkLst>
        </pc:graphicFrameChg>
        <pc:picChg chg="add del">
          <ac:chgData name="Cheung, Annie" userId="aa4570cc-58ca-4f8e-b256-ac315193acf8" providerId="ADAL" clId="{0EC3E941-42B9-4598-8ABA-6867ED4C3C0C}" dt="2025-10-03T08:55:26.238" v="326" actId="22"/>
          <ac:picMkLst>
            <pc:docMk/>
            <pc:sldMk cId="3590476552" sldId="351"/>
            <ac:picMk id="7" creationId="{B3665C0A-1307-2948-3186-349DD86D77EB}"/>
          </ac:picMkLst>
        </pc:picChg>
      </pc:sldChg>
      <pc:sldChg chg="addSp delSp modSp add mod">
        <pc:chgData name="Cheung, Annie" userId="aa4570cc-58ca-4f8e-b256-ac315193acf8" providerId="ADAL" clId="{0EC3E941-42B9-4598-8ABA-6867ED4C3C0C}" dt="2025-10-03T09:06:10.255" v="431" actId="20577"/>
        <pc:sldMkLst>
          <pc:docMk/>
          <pc:sldMk cId="416857028" sldId="352"/>
        </pc:sldMkLst>
        <pc:spChg chg="mod">
          <ac:chgData name="Cheung, Annie" userId="aa4570cc-58ca-4f8e-b256-ac315193acf8" providerId="ADAL" clId="{0EC3E941-42B9-4598-8ABA-6867ED4C3C0C}" dt="2025-10-03T09:06:10.255" v="431" actId="20577"/>
          <ac:spMkLst>
            <pc:docMk/>
            <pc:sldMk cId="416857028" sldId="352"/>
            <ac:spMk id="2" creationId="{3D3E9EBB-3E49-A8B0-B783-BDAD858EBA0B}"/>
          </ac:spMkLst>
        </pc:spChg>
        <pc:graphicFrameChg chg="del">
          <ac:chgData name="Cheung, Annie" userId="aa4570cc-58ca-4f8e-b256-ac315193acf8" providerId="ADAL" clId="{0EC3E941-42B9-4598-8ABA-6867ED4C3C0C}" dt="2025-10-03T08:55:55.966" v="357" actId="478"/>
          <ac:graphicFrameMkLst>
            <pc:docMk/>
            <pc:sldMk cId="416857028" sldId="352"/>
            <ac:graphicFrameMk id="4" creationId="{2671FE07-1156-19DE-E919-E3DDBCE875D6}"/>
          </ac:graphicFrameMkLst>
        </pc:graphicFrameChg>
        <pc:graphicFrameChg chg="add mod">
          <ac:chgData name="Cheung, Annie" userId="aa4570cc-58ca-4f8e-b256-ac315193acf8" providerId="ADAL" clId="{0EC3E941-42B9-4598-8ABA-6867ED4C3C0C}" dt="2025-10-03T08:57:57.353" v="360" actId="14100"/>
          <ac:graphicFrameMkLst>
            <pc:docMk/>
            <pc:sldMk cId="416857028" sldId="352"/>
            <ac:graphicFrameMk id="6" creationId="{A80989E3-1434-4BF3-E801-34540D318E10}"/>
          </ac:graphicFrameMkLst>
        </pc:graphicFrameChg>
        <pc:graphicFrameChg chg="add mod">
          <ac:chgData name="Cheung, Annie" userId="aa4570cc-58ca-4f8e-b256-ac315193acf8" providerId="ADAL" clId="{0EC3E941-42B9-4598-8ABA-6867ED4C3C0C}" dt="2025-10-03T09:06:05.334" v="430" actId="1076"/>
          <ac:graphicFrameMkLst>
            <pc:docMk/>
            <pc:sldMk cId="416857028" sldId="352"/>
            <ac:graphicFrameMk id="7" creationId="{18B8F0F6-3D99-8CBD-D6B6-F8A8D8576382}"/>
          </ac:graphicFrameMkLst>
        </pc:graphicFrameChg>
      </pc:sldChg>
      <pc:sldChg chg="addSp delSp modSp add mod">
        <pc:chgData name="Cheung, Annie" userId="aa4570cc-58ca-4f8e-b256-ac315193acf8" providerId="ADAL" clId="{0EC3E941-42B9-4598-8ABA-6867ED4C3C0C}" dt="2025-10-03T09:02:17.793" v="424" actId="1076"/>
        <pc:sldMkLst>
          <pc:docMk/>
          <pc:sldMk cId="858736894" sldId="353"/>
        </pc:sldMkLst>
        <pc:spChg chg="mod">
          <ac:chgData name="Cheung, Annie" userId="aa4570cc-58ca-4f8e-b256-ac315193acf8" providerId="ADAL" clId="{0EC3E941-42B9-4598-8ABA-6867ED4C3C0C}" dt="2025-10-03T09:01:21.534" v="421" actId="20577"/>
          <ac:spMkLst>
            <pc:docMk/>
            <pc:sldMk cId="858736894" sldId="353"/>
            <ac:spMk id="2" creationId="{28D936D8-5E88-38B0-7620-D9C192113275}"/>
          </ac:spMkLst>
        </pc:spChg>
        <pc:graphicFrameChg chg="del">
          <ac:chgData name="Cheung, Annie" userId="aa4570cc-58ca-4f8e-b256-ac315193acf8" providerId="ADAL" clId="{0EC3E941-42B9-4598-8ABA-6867ED4C3C0C}" dt="2025-10-03T09:01:24.161" v="422" actId="478"/>
          <ac:graphicFrameMkLst>
            <pc:docMk/>
            <pc:sldMk cId="858736894" sldId="353"/>
            <ac:graphicFrameMk id="4" creationId="{1D6E2CA7-10DC-6CF8-2DFF-A1F239F9EC5D}"/>
          </ac:graphicFrameMkLst>
        </pc:graphicFrameChg>
        <pc:picChg chg="add mod">
          <ac:chgData name="Cheung, Annie" userId="aa4570cc-58ca-4f8e-b256-ac315193acf8" providerId="ADAL" clId="{0EC3E941-42B9-4598-8ABA-6867ED4C3C0C}" dt="2025-10-03T09:02:17.793" v="424" actId="1076"/>
          <ac:picMkLst>
            <pc:docMk/>
            <pc:sldMk cId="858736894" sldId="353"/>
            <ac:picMk id="7" creationId="{E3EFFD6B-BB59-D803-2216-CCEDF56EEF3C}"/>
          </ac:picMkLst>
        </pc:picChg>
      </pc:sldChg>
      <pc:sldChg chg="new del">
        <pc:chgData name="Cheung, Annie" userId="aa4570cc-58ca-4f8e-b256-ac315193acf8" providerId="ADAL" clId="{0EC3E941-42B9-4598-8ABA-6867ED4C3C0C}" dt="2025-10-03T09:01:06.162" v="407" actId="47"/>
        <pc:sldMkLst>
          <pc:docMk/>
          <pc:sldMk cId="2183985243" sldId="353"/>
        </pc:sldMkLst>
      </pc:sldChg>
      <pc:sldMasterChg chg="delSldLayout">
        <pc:chgData name="Cheung, Annie" userId="aa4570cc-58ca-4f8e-b256-ac315193acf8" providerId="ADAL" clId="{0EC3E941-42B9-4598-8ABA-6867ED4C3C0C}" dt="2025-10-03T09:01:06.162" v="407" actId="47"/>
        <pc:sldMasterMkLst>
          <pc:docMk/>
          <pc:sldMasterMk cId="0" sldId="2147483697"/>
        </pc:sldMasterMkLst>
        <pc:sldLayoutChg chg="del">
          <pc:chgData name="Cheung, Annie" userId="aa4570cc-58ca-4f8e-b256-ac315193acf8" providerId="ADAL" clId="{0EC3E941-42B9-4598-8ABA-6867ED4C3C0C}" dt="2025-10-03T08:26:38.282" v="244" actId="47"/>
          <pc:sldLayoutMkLst>
            <pc:docMk/>
            <pc:sldMasterMk cId="0" sldId="2147483697"/>
            <pc:sldLayoutMk cId="0" sldId="2147483673"/>
          </pc:sldLayoutMkLst>
        </pc:sldLayoutChg>
        <pc:sldLayoutChg chg="del">
          <pc:chgData name="Cheung, Annie" userId="aa4570cc-58ca-4f8e-b256-ac315193acf8" providerId="ADAL" clId="{0EC3E941-42B9-4598-8ABA-6867ED4C3C0C}" dt="2025-10-03T09:01:06.162" v="407" actId="47"/>
          <pc:sldLayoutMkLst>
            <pc:docMk/>
            <pc:sldMasterMk cId="0" sldId="2147483697"/>
            <pc:sldLayoutMk cId="0" sldId="2147483674"/>
          </pc:sldLayoutMkLst>
        </pc:sldLayoutChg>
        <pc:sldLayoutChg chg="del">
          <pc:chgData name="Cheung, Annie" userId="aa4570cc-58ca-4f8e-b256-ac315193acf8" providerId="ADAL" clId="{0EC3E941-42B9-4598-8ABA-6867ED4C3C0C}" dt="2025-10-03T08:55:12.231" v="324" actId="47"/>
          <pc:sldLayoutMkLst>
            <pc:docMk/>
            <pc:sldMasterMk cId="0" sldId="2147483697"/>
            <pc:sldLayoutMk cId="0" sldId="214748369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0152D6-762A-45F3-9182-1A919CEAB0E5}" type="datetimeFigureOut">
              <a:t>10/3/2025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DCD244-7544-4D70-A1F6-BFBF4F15C9B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804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slide-Chubb blue">
  <p:cSld name="Divider slide-Chubb blue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3"/>
          <p:cNvSpPr/>
          <p:nvPr/>
        </p:nvSpPr>
        <p:spPr>
          <a:xfrm>
            <a:off x="3441700" y="0"/>
            <a:ext cx="8750300" cy="6858000"/>
          </a:xfrm>
          <a:custGeom>
            <a:avLst/>
            <a:gdLst/>
            <a:ahLst/>
            <a:cxnLst/>
            <a:rect l="l" t="t" r="r" b="b"/>
            <a:pathLst>
              <a:path w="8750300" h="6858000" extrusionOk="0">
                <a:moveTo>
                  <a:pt x="3748365" y="0"/>
                </a:moveTo>
                <a:lnTo>
                  <a:pt x="8750300" y="0"/>
                </a:lnTo>
                <a:lnTo>
                  <a:pt x="8750300" y="6858000"/>
                </a:lnTo>
                <a:lnTo>
                  <a:pt x="0" y="6858000"/>
                </a:lnTo>
                <a:lnTo>
                  <a:pt x="0" y="6855387"/>
                </a:lnTo>
                <a:lnTo>
                  <a:pt x="976102" y="6855387"/>
                </a:lnTo>
                <a:cubicBezTo>
                  <a:pt x="2518006" y="5126865"/>
                  <a:pt x="3467481" y="2813629"/>
                  <a:pt x="3748365" y="0"/>
                </a:cubicBezTo>
                <a:close/>
              </a:path>
            </a:pathLst>
          </a:custGeom>
          <a:solidFill>
            <a:srgbClr val="0067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641350" y="2693162"/>
            <a:ext cx="5545138" cy="1037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Arial"/>
              <a:buNone/>
              <a:defRPr sz="3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sldNum" idx="12"/>
          </p:nvPr>
        </p:nvSpPr>
        <p:spPr>
          <a:xfrm>
            <a:off x="11649076" y="6476208"/>
            <a:ext cx="245268" cy="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3" name="Google Shape;83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91040" y="329406"/>
            <a:ext cx="1577111" cy="61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 b="12670"/>
          <a:stretch/>
        </p:blipFill>
        <p:spPr>
          <a:xfrm>
            <a:off x="8280399" y="4178300"/>
            <a:ext cx="2761615" cy="2679700"/>
          </a:xfrm>
          <a:custGeom>
            <a:avLst/>
            <a:gdLst/>
            <a:ahLst/>
            <a:cxnLst/>
            <a:rect l="l" t="t" r="r" b="b"/>
            <a:pathLst>
              <a:path w="2761615" h="2679700" extrusionOk="0">
                <a:moveTo>
                  <a:pt x="0" y="0"/>
                </a:moveTo>
                <a:lnTo>
                  <a:pt x="2761615" y="0"/>
                </a:lnTo>
                <a:lnTo>
                  <a:pt x="2761615" y="2679700"/>
                </a:lnTo>
                <a:lnTo>
                  <a:pt x="0" y="2679700"/>
                </a:lnTo>
                <a:close/>
              </a:path>
            </a:pathLst>
          </a:custGeom>
          <a:noFill/>
          <a:ln>
            <a:noFill/>
          </a:ln>
        </p:spPr>
      </p:pic>
      <p:cxnSp>
        <p:nvCxnSpPr>
          <p:cNvPr id="85" name="Google Shape;85;p13"/>
          <p:cNvCxnSpPr/>
          <p:nvPr/>
        </p:nvCxnSpPr>
        <p:spPr>
          <a:xfrm>
            <a:off x="620094" y="3895563"/>
            <a:ext cx="3456000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>
            <a:off x="620094" y="4179888"/>
            <a:ext cx="3535981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/>
          <p:nvPr/>
        </p:nvSpPr>
        <p:spPr>
          <a:xfrm>
            <a:off x="239895" y="6592248"/>
            <a:ext cx="9985193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PROPRIETARY AND CONFIDENTIAL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29740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7"/>
          <p:cNvSpPr txBox="1">
            <a:spLocks noGrp="1"/>
          </p:cNvSpPr>
          <p:nvPr>
            <p:ph type="title"/>
          </p:nvPr>
        </p:nvSpPr>
        <p:spPr>
          <a:xfrm>
            <a:off x="641352" y="319085"/>
            <a:ext cx="8977500" cy="6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7"/>
          <p:cNvSpPr txBox="1">
            <a:spLocks noGrp="1"/>
          </p:cNvSpPr>
          <p:nvPr>
            <p:ph type="body" idx="1"/>
          </p:nvPr>
        </p:nvSpPr>
        <p:spPr>
          <a:xfrm>
            <a:off x="641352" y="1700213"/>
            <a:ext cx="10909200" cy="41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85" name="Google Shape;185;p27"/>
          <p:cNvSpPr txBox="1">
            <a:spLocks noGrp="1"/>
          </p:cNvSpPr>
          <p:nvPr>
            <p:ph type="sldNum" idx="12"/>
          </p:nvPr>
        </p:nvSpPr>
        <p:spPr>
          <a:xfrm>
            <a:off x="11649076" y="6476208"/>
            <a:ext cx="2454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14445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7"/>
          <p:cNvSpPr txBox="1">
            <a:spLocks noGrp="1"/>
          </p:cNvSpPr>
          <p:nvPr>
            <p:ph type="title"/>
          </p:nvPr>
        </p:nvSpPr>
        <p:spPr>
          <a:xfrm>
            <a:off x="641352" y="319085"/>
            <a:ext cx="8977500" cy="6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7"/>
          <p:cNvSpPr txBox="1">
            <a:spLocks noGrp="1"/>
          </p:cNvSpPr>
          <p:nvPr>
            <p:ph type="body" idx="1"/>
          </p:nvPr>
        </p:nvSpPr>
        <p:spPr>
          <a:xfrm>
            <a:off x="641352" y="1700213"/>
            <a:ext cx="10909200" cy="41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85" name="Google Shape;185;p27"/>
          <p:cNvSpPr txBox="1">
            <a:spLocks noGrp="1"/>
          </p:cNvSpPr>
          <p:nvPr>
            <p:ph type="sldNum" idx="12"/>
          </p:nvPr>
        </p:nvSpPr>
        <p:spPr>
          <a:xfrm>
            <a:off x="11649076" y="6476208"/>
            <a:ext cx="2454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Title Slide">
  <p:cSld name="3_Title Slide">
    <p:bg>
      <p:bgPr>
        <a:solidFill>
          <a:schemeClr val="lt1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30"/>
          <p:cNvPicPr preferRelativeResize="0"/>
          <p:nvPr/>
        </p:nvPicPr>
        <p:blipFill rotWithShape="1">
          <a:blip r:embed="rId2">
            <a:alphaModFix/>
          </a:blip>
          <a:srcRect l="8817" t="20765" b="20223"/>
          <a:stretch/>
        </p:blipFill>
        <p:spPr>
          <a:xfrm>
            <a:off x="0" y="0"/>
            <a:ext cx="950772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0"/>
          <p:cNvSpPr txBox="1">
            <a:spLocks noGrp="1"/>
          </p:cNvSpPr>
          <p:nvPr>
            <p:ph type="ctrTitle"/>
          </p:nvPr>
        </p:nvSpPr>
        <p:spPr>
          <a:xfrm>
            <a:off x="1118301" y="2450753"/>
            <a:ext cx="8277300" cy="19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Font typeface="Arial"/>
              <a:buNone/>
              <a:defRPr sz="5600" cap="none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30"/>
          <p:cNvSpPr txBox="1">
            <a:spLocks noGrp="1"/>
          </p:cNvSpPr>
          <p:nvPr>
            <p:ph type="subTitle" idx="1"/>
          </p:nvPr>
        </p:nvSpPr>
        <p:spPr>
          <a:xfrm>
            <a:off x="1118302" y="4605071"/>
            <a:ext cx="3762300" cy="7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 cap="none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202" name="Google Shape;202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91040" y="329406"/>
            <a:ext cx="1577110" cy="619579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0"/>
          <p:cNvSpPr txBox="1"/>
          <p:nvPr/>
        </p:nvSpPr>
        <p:spPr>
          <a:xfrm>
            <a:off x="125595" y="6630582"/>
            <a:ext cx="9985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PROPRIETARY AND CONFIDENTIAL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Full">
  <p:cSld name="Title and Content Full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1"/>
          <p:cNvSpPr txBox="1">
            <a:spLocks noGrp="1"/>
          </p:cNvSpPr>
          <p:nvPr>
            <p:ph type="title"/>
          </p:nvPr>
        </p:nvSpPr>
        <p:spPr>
          <a:xfrm>
            <a:off x="641352" y="319085"/>
            <a:ext cx="8977500" cy="6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31"/>
          <p:cNvSpPr txBox="1">
            <a:spLocks noGrp="1"/>
          </p:cNvSpPr>
          <p:nvPr>
            <p:ph type="body" idx="1"/>
          </p:nvPr>
        </p:nvSpPr>
        <p:spPr>
          <a:xfrm>
            <a:off x="641350" y="1409700"/>
            <a:ext cx="10909200" cy="45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07" name="Google Shape;207;p31"/>
          <p:cNvSpPr txBox="1">
            <a:spLocks noGrp="1"/>
          </p:cNvSpPr>
          <p:nvPr>
            <p:ph type="sldNum" idx="12"/>
          </p:nvPr>
        </p:nvSpPr>
        <p:spPr>
          <a:xfrm>
            <a:off x="11649076" y="6476208"/>
            <a:ext cx="2454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3 Columns">
  <p:cSld name="Title and 3 Columns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2"/>
          <p:cNvSpPr txBox="1">
            <a:spLocks noGrp="1"/>
          </p:cNvSpPr>
          <p:nvPr>
            <p:ph type="title"/>
          </p:nvPr>
        </p:nvSpPr>
        <p:spPr>
          <a:xfrm>
            <a:off x="641352" y="319085"/>
            <a:ext cx="8977500" cy="6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32"/>
          <p:cNvSpPr txBox="1">
            <a:spLocks noGrp="1"/>
          </p:cNvSpPr>
          <p:nvPr>
            <p:ph type="body" idx="1"/>
          </p:nvPr>
        </p:nvSpPr>
        <p:spPr>
          <a:xfrm>
            <a:off x="641352" y="1700213"/>
            <a:ext cx="10909200" cy="41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11" name="Google Shape;211;p32"/>
          <p:cNvSpPr txBox="1">
            <a:spLocks noGrp="1"/>
          </p:cNvSpPr>
          <p:nvPr>
            <p:ph type="sldNum" idx="12"/>
          </p:nvPr>
        </p:nvSpPr>
        <p:spPr>
          <a:xfrm>
            <a:off x="11649076" y="6476208"/>
            <a:ext cx="2454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pic right">
  <p:cSld name="Title content and pic right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3"/>
          <p:cNvSpPr>
            <a:spLocks noGrp="1"/>
          </p:cNvSpPr>
          <p:nvPr>
            <p:ph type="pic" idx="2"/>
          </p:nvPr>
        </p:nvSpPr>
        <p:spPr>
          <a:xfrm>
            <a:off x="5465763" y="0"/>
            <a:ext cx="67263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14" name="Google Shape;214;p33"/>
          <p:cNvSpPr txBox="1">
            <a:spLocks noGrp="1"/>
          </p:cNvSpPr>
          <p:nvPr>
            <p:ph type="title"/>
          </p:nvPr>
        </p:nvSpPr>
        <p:spPr>
          <a:xfrm>
            <a:off x="641352" y="319085"/>
            <a:ext cx="8977500" cy="6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33"/>
          <p:cNvSpPr txBox="1">
            <a:spLocks noGrp="1"/>
          </p:cNvSpPr>
          <p:nvPr>
            <p:ph type="body" idx="1"/>
          </p:nvPr>
        </p:nvSpPr>
        <p:spPr>
          <a:xfrm>
            <a:off x="641352" y="1700213"/>
            <a:ext cx="5362500" cy="41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16" name="Google Shape;216;p33"/>
          <p:cNvSpPr txBox="1">
            <a:spLocks noGrp="1"/>
          </p:cNvSpPr>
          <p:nvPr>
            <p:ph type="sldNum" idx="12"/>
          </p:nvPr>
        </p:nvSpPr>
        <p:spPr>
          <a:xfrm>
            <a:off x="11649076" y="6476208"/>
            <a:ext cx="2454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Narrow">
  <p:cSld name="Title and Content Narrow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4"/>
          <p:cNvSpPr txBox="1">
            <a:spLocks noGrp="1"/>
          </p:cNvSpPr>
          <p:nvPr>
            <p:ph type="title"/>
          </p:nvPr>
        </p:nvSpPr>
        <p:spPr>
          <a:xfrm>
            <a:off x="641352" y="319085"/>
            <a:ext cx="8977500" cy="6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34"/>
          <p:cNvSpPr txBox="1">
            <a:spLocks noGrp="1"/>
          </p:cNvSpPr>
          <p:nvPr>
            <p:ph type="body" idx="1"/>
          </p:nvPr>
        </p:nvSpPr>
        <p:spPr>
          <a:xfrm>
            <a:off x="641352" y="1700212"/>
            <a:ext cx="3514800" cy="41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/>
            </a:lvl2pPr>
            <a:lvl3pPr marL="1371600" lvl="2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 sz="1100"/>
            </a:lvl3pPr>
            <a:lvl4pPr marL="1828800" lvl="3" indent="-295275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050"/>
              <a:buChar char="•"/>
              <a:defRPr sz="1050"/>
            </a:lvl4pPr>
            <a:lvl5pPr marL="2286000" lvl="4" indent="-2921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000"/>
              <a:buChar char="•"/>
              <a:defRPr sz="1000"/>
            </a:lvl5pPr>
            <a:lvl6pPr marL="2743200" lvl="5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20" name="Google Shape;220;p34"/>
          <p:cNvSpPr txBox="1">
            <a:spLocks noGrp="1"/>
          </p:cNvSpPr>
          <p:nvPr>
            <p:ph type="sldNum" idx="12"/>
          </p:nvPr>
        </p:nvSpPr>
        <p:spPr>
          <a:xfrm>
            <a:off x="11649076" y="6476208"/>
            <a:ext cx="2454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ivider slide">
  <p:cSld name="Diivider slide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5"/>
          <p:cNvSpPr>
            <a:spLocks noGrp="1"/>
          </p:cNvSpPr>
          <p:nvPr>
            <p:ph type="pic" idx="2"/>
          </p:nvPr>
        </p:nvSpPr>
        <p:spPr>
          <a:xfrm>
            <a:off x="4338638" y="0"/>
            <a:ext cx="78534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23" name="Google Shape;223;p35"/>
          <p:cNvSpPr txBox="1">
            <a:spLocks noGrp="1"/>
          </p:cNvSpPr>
          <p:nvPr>
            <p:ph type="title"/>
          </p:nvPr>
        </p:nvSpPr>
        <p:spPr>
          <a:xfrm>
            <a:off x="641350" y="2693162"/>
            <a:ext cx="5545200" cy="10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Arial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35"/>
          <p:cNvSpPr txBox="1">
            <a:spLocks noGrp="1"/>
          </p:cNvSpPr>
          <p:nvPr>
            <p:ph type="sldNum" idx="12"/>
          </p:nvPr>
        </p:nvSpPr>
        <p:spPr>
          <a:xfrm>
            <a:off x="11649076" y="6476208"/>
            <a:ext cx="2454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25" name="Google Shape;225;p35"/>
          <p:cNvCxnSpPr/>
          <p:nvPr/>
        </p:nvCxnSpPr>
        <p:spPr>
          <a:xfrm>
            <a:off x="620094" y="3895563"/>
            <a:ext cx="3456000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6" name="Google Shape;226;p35"/>
          <p:cNvSpPr txBox="1">
            <a:spLocks noGrp="1"/>
          </p:cNvSpPr>
          <p:nvPr>
            <p:ph type="body" idx="1"/>
          </p:nvPr>
        </p:nvSpPr>
        <p:spPr>
          <a:xfrm>
            <a:off x="620094" y="4179888"/>
            <a:ext cx="35361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7" name="Google Shape;227;p35"/>
          <p:cNvSpPr txBox="1"/>
          <p:nvPr/>
        </p:nvSpPr>
        <p:spPr>
          <a:xfrm>
            <a:off x="268470" y="6535098"/>
            <a:ext cx="9985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PROPRIETARY AND CONFIDENTIAL</a:t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ivider slide overlay">
  <p:cSld name="Diivider slide overlay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6"/>
          <p:cNvSpPr>
            <a:spLocks noGrp="1"/>
          </p:cNvSpPr>
          <p:nvPr>
            <p:ph type="pic" idx="2"/>
          </p:nvPr>
        </p:nvSpPr>
        <p:spPr>
          <a:xfrm>
            <a:off x="4338638" y="0"/>
            <a:ext cx="78534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30" name="Google Shape;230;p36"/>
          <p:cNvSpPr txBox="1">
            <a:spLocks noGrp="1"/>
          </p:cNvSpPr>
          <p:nvPr>
            <p:ph type="title"/>
          </p:nvPr>
        </p:nvSpPr>
        <p:spPr>
          <a:xfrm>
            <a:off x="641350" y="2693162"/>
            <a:ext cx="5545200" cy="10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Arial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36"/>
          <p:cNvSpPr txBox="1">
            <a:spLocks noGrp="1"/>
          </p:cNvSpPr>
          <p:nvPr>
            <p:ph type="sldNum" idx="12"/>
          </p:nvPr>
        </p:nvSpPr>
        <p:spPr>
          <a:xfrm>
            <a:off x="11649076" y="6476208"/>
            <a:ext cx="2454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32" name="Google Shape;232;p36"/>
          <p:cNvCxnSpPr/>
          <p:nvPr/>
        </p:nvCxnSpPr>
        <p:spPr>
          <a:xfrm>
            <a:off x="620094" y="3895563"/>
            <a:ext cx="3456000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3" name="Google Shape;233;p36"/>
          <p:cNvSpPr txBox="1">
            <a:spLocks noGrp="1"/>
          </p:cNvSpPr>
          <p:nvPr>
            <p:ph type="body" idx="1"/>
          </p:nvPr>
        </p:nvSpPr>
        <p:spPr>
          <a:xfrm>
            <a:off x="620094" y="4179888"/>
            <a:ext cx="35361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p36"/>
          <p:cNvSpPr txBox="1">
            <a:spLocks noGrp="1"/>
          </p:cNvSpPr>
          <p:nvPr>
            <p:ph type="body" idx="3"/>
          </p:nvPr>
        </p:nvSpPr>
        <p:spPr>
          <a:xfrm>
            <a:off x="10291351" y="329406"/>
            <a:ext cx="1576800" cy="6192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"/>
              <a:buFont typeface="Arial"/>
              <a:buNone/>
              <a:defRPr sz="100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"/>
              <a:buFont typeface="Arial"/>
              <a:buNone/>
              <a:defRPr sz="100"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None/>
              <a:defRPr sz="100"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None/>
              <a:defRPr sz="100"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None/>
              <a:defRPr sz="100"/>
            </a:lvl5pPr>
            <a:lvl6pPr marL="2743200" lvl="5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35" name="Google Shape;235;p36"/>
          <p:cNvSpPr txBox="1">
            <a:spLocks noGrp="1"/>
          </p:cNvSpPr>
          <p:nvPr>
            <p:ph type="body" idx="4"/>
          </p:nvPr>
        </p:nvSpPr>
        <p:spPr>
          <a:xfrm>
            <a:off x="8280399" y="4179600"/>
            <a:ext cx="2761200" cy="26784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"/>
              <a:buFont typeface="Arial"/>
              <a:buNone/>
              <a:defRPr sz="100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"/>
              <a:buFont typeface="Arial"/>
              <a:buNone/>
              <a:defRPr sz="100"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None/>
              <a:defRPr sz="100"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None/>
              <a:defRPr sz="100"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None/>
              <a:defRPr sz="100"/>
            </a:lvl5pPr>
            <a:lvl6pPr marL="2743200" lvl="5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36" name="Google Shape;236;p36"/>
          <p:cNvSpPr txBox="1"/>
          <p:nvPr/>
        </p:nvSpPr>
        <p:spPr>
          <a:xfrm>
            <a:off x="239895" y="6563673"/>
            <a:ext cx="9985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PROPRIETARY AND CONFIDENTIAL</a:t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slide-Innovation blue">
  <p:cSld name="Divider slide-Innovation blue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8"/>
          <p:cNvSpPr/>
          <p:nvPr/>
        </p:nvSpPr>
        <p:spPr>
          <a:xfrm>
            <a:off x="3441700" y="0"/>
            <a:ext cx="8750300" cy="6858000"/>
          </a:xfrm>
          <a:custGeom>
            <a:avLst/>
            <a:gdLst/>
            <a:ahLst/>
            <a:cxnLst/>
            <a:rect l="l" t="t" r="r" b="b"/>
            <a:pathLst>
              <a:path w="8750300" h="6858000" extrusionOk="0">
                <a:moveTo>
                  <a:pt x="3748365" y="0"/>
                </a:moveTo>
                <a:lnTo>
                  <a:pt x="8750300" y="0"/>
                </a:lnTo>
                <a:lnTo>
                  <a:pt x="8750300" y="6858000"/>
                </a:lnTo>
                <a:lnTo>
                  <a:pt x="0" y="6858000"/>
                </a:lnTo>
                <a:lnTo>
                  <a:pt x="0" y="6855387"/>
                </a:lnTo>
                <a:lnTo>
                  <a:pt x="976102" y="6855387"/>
                </a:lnTo>
                <a:cubicBezTo>
                  <a:pt x="2518006" y="5126865"/>
                  <a:pt x="3467481" y="2813629"/>
                  <a:pt x="3748365" y="0"/>
                </a:cubicBezTo>
                <a:close/>
              </a:path>
            </a:pathLst>
          </a:custGeom>
          <a:solidFill>
            <a:srgbClr val="00A0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38"/>
          <p:cNvSpPr txBox="1">
            <a:spLocks noGrp="1"/>
          </p:cNvSpPr>
          <p:nvPr>
            <p:ph type="title"/>
          </p:nvPr>
        </p:nvSpPr>
        <p:spPr>
          <a:xfrm>
            <a:off x="641350" y="2693162"/>
            <a:ext cx="5545200" cy="10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Arial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38"/>
          <p:cNvSpPr txBox="1">
            <a:spLocks noGrp="1"/>
          </p:cNvSpPr>
          <p:nvPr>
            <p:ph type="sldNum" idx="12"/>
          </p:nvPr>
        </p:nvSpPr>
        <p:spPr>
          <a:xfrm>
            <a:off x="11649076" y="6476208"/>
            <a:ext cx="2454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50" name="Google Shape;250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91040" y="329406"/>
            <a:ext cx="1577110" cy="61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8"/>
          <p:cNvPicPr preferRelativeResize="0"/>
          <p:nvPr/>
        </p:nvPicPr>
        <p:blipFill rotWithShape="1">
          <a:blip r:embed="rId3">
            <a:alphaModFix/>
          </a:blip>
          <a:srcRect b="12671"/>
          <a:stretch/>
        </p:blipFill>
        <p:spPr>
          <a:xfrm>
            <a:off x="8280399" y="4178300"/>
            <a:ext cx="2761615" cy="2679700"/>
          </a:xfrm>
          <a:custGeom>
            <a:avLst/>
            <a:gdLst/>
            <a:ahLst/>
            <a:cxnLst/>
            <a:rect l="l" t="t" r="r" b="b"/>
            <a:pathLst>
              <a:path w="2761615" h="2679700" extrusionOk="0">
                <a:moveTo>
                  <a:pt x="0" y="0"/>
                </a:moveTo>
                <a:lnTo>
                  <a:pt x="2761615" y="0"/>
                </a:lnTo>
                <a:lnTo>
                  <a:pt x="2761615" y="2679700"/>
                </a:lnTo>
                <a:lnTo>
                  <a:pt x="0" y="2679700"/>
                </a:lnTo>
                <a:close/>
              </a:path>
            </a:pathLst>
          </a:custGeom>
          <a:noFill/>
          <a:ln>
            <a:noFill/>
          </a:ln>
        </p:spPr>
      </p:pic>
      <p:cxnSp>
        <p:nvCxnSpPr>
          <p:cNvPr id="252" name="Google Shape;252;p38"/>
          <p:cNvCxnSpPr/>
          <p:nvPr/>
        </p:nvCxnSpPr>
        <p:spPr>
          <a:xfrm>
            <a:off x="620094" y="3895563"/>
            <a:ext cx="3456000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3" name="Google Shape;253;p38"/>
          <p:cNvSpPr txBox="1">
            <a:spLocks noGrp="1"/>
          </p:cNvSpPr>
          <p:nvPr>
            <p:ph type="body" idx="1"/>
          </p:nvPr>
        </p:nvSpPr>
        <p:spPr>
          <a:xfrm>
            <a:off x="620094" y="4179888"/>
            <a:ext cx="35361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54" name="Google Shape;254;p38"/>
          <p:cNvSpPr txBox="1"/>
          <p:nvPr/>
        </p:nvSpPr>
        <p:spPr>
          <a:xfrm>
            <a:off x="211320" y="6592248"/>
            <a:ext cx="9985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PROPRIETARY AND CONFIDENTIAL</a:t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slide-Fire red">
  <p:cSld name="Divider slide-Fire red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9"/>
          <p:cNvSpPr/>
          <p:nvPr/>
        </p:nvSpPr>
        <p:spPr>
          <a:xfrm>
            <a:off x="3441700" y="0"/>
            <a:ext cx="8750300" cy="6858000"/>
          </a:xfrm>
          <a:custGeom>
            <a:avLst/>
            <a:gdLst/>
            <a:ahLst/>
            <a:cxnLst/>
            <a:rect l="l" t="t" r="r" b="b"/>
            <a:pathLst>
              <a:path w="8750300" h="6858000" extrusionOk="0">
                <a:moveTo>
                  <a:pt x="3748365" y="0"/>
                </a:moveTo>
                <a:lnTo>
                  <a:pt x="8750300" y="0"/>
                </a:lnTo>
                <a:lnTo>
                  <a:pt x="8750300" y="6858000"/>
                </a:lnTo>
                <a:lnTo>
                  <a:pt x="0" y="6858000"/>
                </a:lnTo>
                <a:lnTo>
                  <a:pt x="0" y="6855387"/>
                </a:lnTo>
                <a:lnTo>
                  <a:pt x="976102" y="6855387"/>
                </a:lnTo>
                <a:cubicBezTo>
                  <a:pt x="2518006" y="5126865"/>
                  <a:pt x="3467481" y="2813629"/>
                  <a:pt x="3748365" y="0"/>
                </a:cubicBezTo>
                <a:close/>
              </a:path>
            </a:pathLst>
          </a:custGeom>
          <a:solidFill>
            <a:srgbClr val="F9274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39"/>
          <p:cNvSpPr txBox="1">
            <a:spLocks noGrp="1"/>
          </p:cNvSpPr>
          <p:nvPr>
            <p:ph type="title"/>
          </p:nvPr>
        </p:nvSpPr>
        <p:spPr>
          <a:xfrm>
            <a:off x="641350" y="2693162"/>
            <a:ext cx="5545200" cy="10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Arial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39"/>
          <p:cNvSpPr txBox="1">
            <a:spLocks noGrp="1"/>
          </p:cNvSpPr>
          <p:nvPr>
            <p:ph type="sldNum" idx="12"/>
          </p:nvPr>
        </p:nvSpPr>
        <p:spPr>
          <a:xfrm>
            <a:off x="11649076" y="6476208"/>
            <a:ext cx="2454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59" name="Google Shape;259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91040" y="329406"/>
            <a:ext cx="1577110" cy="61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9"/>
          <p:cNvPicPr preferRelativeResize="0"/>
          <p:nvPr/>
        </p:nvPicPr>
        <p:blipFill rotWithShape="1">
          <a:blip r:embed="rId3">
            <a:alphaModFix/>
          </a:blip>
          <a:srcRect b="12671"/>
          <a:stretch/>
        </p:blipFill>
        <p:spPr>
          <a:xfrm>
            <a:off x="8280399" y="4178300"/>
            <a:ext cx="2761615" cy="2679700"/>
          </a:xfrm>
          <a:custGeom>
            <a:avLst/>
            <a:gdLst/>
            <a:ahLst/>
            <a:cxnLst/>
            <a:rect l="l" t="t" r="r" b="b"/>
            <a:pathLst>
              <a:path w="2761615" h="2679700" extrusionOk="0">
                <a:moveTo>
                  <a:pt x="0" y="0"/>
                </a:moveTo>
                <a:lnTo>
                  <a:pt x="2761615" y="0"/>
                </a:lnTo>
                <a:lnTo>
                  <a:pt x="2761615" y="2679700"/>
                </a:lnTo>
                <a:lnTo>
                  <a:pt x="0" y="2679700"/>
                </a:lnTo>
                <a:close/>
              </a:path>
            </a:pathLst>
          </a:custGeom>
          <a:noFill/>
          <a:ln>
            <a:noFill/>
          </a:ln>
        </p:spPr>
      </p:pic>
      <p:cxnSp>
        <p:nvCxnSpPr>
          <p:cNvPr id="261" name="Google Shape;261;p39"/>
          <p:cNvCxnSpPr/>
          <p:nvPr/>
        </p:nvCxnSpPr>
        <p:spPr>
          <a:xfrm>
            <a:off x="620094" y="3895563"/>
            <a:ext cx="3456000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2" name="Google Shape;262;p39"/>
          <p:cNvSpPr txBox="1">
            <a:spLocks noGrp="1"/>
          </p:cNvSpPr>
          <p:nvPr>
            <p:ph type="body" idx="1"/>
          </p:nvPr>
        </p:nvSpPr>
        <p:spPr>
          <a:xfrm>
            <a:off x="620094" y="4179888"/>
            <a:ext cx="35361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3" name="Google Shape;263;p39"/>
          <p:cNvSpPr txBox="1"/>
          <p:nvPr/>
        </p:nvSpPr>
        <p:spPr>
          <a:xfrm>
            <a:off x="230370" y="6611298"/>
            <a:ext cx="9985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PROPRIETARY AND CONFIDENTIAL</a:t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slide-Security grey">
  <p:cSld name="Divider slide-Security grey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0"/>
          <p:cNvSpPr/>
          <p:nvPr/>
        </p:nvSpPr>
        <p:spPr>
          <a:xfrm>
            <a:off x="3441700" y="0"/>
            <a:ext cx="8750300" cy="6858000"/>
          </a:xfrm>
          <a:custGeom>
            <a:avLst/>
            <a:gdLst/>
            <a:ahLst/>
            <a:cxnLst/>
            <a:rect l="l" t="t" r="r" b="b"/>
            <a:pathLst>
              <a:path w="8750300" h="6858000" extrusionOk="0">
                <a:moveTo>
                  <a:pt x="3748365" y="0"/>
                </a:moveTo>
                <a:lnTo>
                  <a:pt x="8750300" y="0"/>
                </a:lnTo>
                <a:lnTo>
                  <a:pt x="8750300" y="6858000"/>
                </a:lnTo>
                <a:lnTo>
                  <a:pt x="0" y="6858000"/>
                </a:lnTo>
                <a:lnTo>
                  <a:pt x="0" y="6855387"/>
                </a:lnTo>
                <a:lnTo>
                  <a:pt x="976102" y="6855387"/>
                </a:lnTo>
                <a:cubicBezTo>
                  <a:pt x="2518006" y="5126865"/>
                  <a:pt x="3467481" y="2813629"/>
                  <a:pt x="3748365" y="0"/>
                </a:cubicBezTo>
                <a:close/>
              </a:path>
            </a:pathLst>
          </a:custGeom>
          <a:solidFill>
            <a:srgbClr val="8686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40"/>
          <p:cNvSpPr txBox="1">
            <a:spLocks noGrp="1"/>
          </p:cNvSpPr>
          <p:nvPr>
            <p:ph type="title"/>
          </p:nvPr>
        </p:nvSpPr>
        <p:spPr>
          <a:xfrm>
            <a:off x="641350" y="2693162"/>
            <a:ext cx="5545200" cy="10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Arial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40"/>
          <p:cNvSpPr txBox="1">
            <a:spLocks noGrp="1"/>
          </p:cNvSpPr>
          <p:nvPr>
            <p:ph type="sldNum" idx="12"/>
          </p:nvPr>
        </p:nvSpPr>
        <p:spPr>
          <a:xfrm>
            <a:off x="11649076" y="6476208"/>
            <a:ext cx="2454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68" name="Google Shape;268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91040" y="329406"/>
            <a:ext cx="1577110" cy="61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0"/>
          <p:cNvPicPr preferRelativeResize="0"/>
          <p:nvPr/>
        </p:nvPicPr>
        <p:blipFill rotWithShape="1">
          <a:blip r:embed="rId3">
            <a:alphaModFix/>
          </a:blip>
          <a:srcRect b="12671"/>
          <a:stretch/>
        </p:blipFill>
        <p:spPr>
          <a:xfrm>
            <a:off x="8280399" y="4178300"/>
            <a:ext cx="2761615" cy="2679700"/>
          </a:xfrm>
          <a:custGeom>
            <a:avLst/>
            <a:gdLst/>
            <a:ahLst/>
            <a:cxnLst/>
            <a:rect l="l" t="t" r="r" b="b"/>
            <a:pathLst>
              <a:path w="2761615" h="2679700" extrusionOk="0">
                <a:moveTo>
                  <a:pt x="0" y="0"/>
                </a:moveTo>
                <a:lnTo>
                  <a:pt x="2761615" y="0"/>
                </a:lnTo>
                <a:lnTo>
                  <a:pt x="2761615" y="2679700"/>
                </a:lnTo>
                <a:lnTo>
                  <a:pt x="0" y="2679700"/>
                </a:lnTo>
                <a:close/>
              </a:path>
            </a:pathLst>
          </a:custGeom>
          <a:noFill/>
          <a:ln>
            <a:noFill/>
          </a:ln>
        </p:spPr>
      </p:pic>
      <p:cxnSp>
        <p:nvCxnSpPr>
          <p:cNvPr id="270" name="Google Shape;270;p40"/>
          <p:cNvCxnSpPr/>
          <p:nvPr/>
        </p:nvCxnSpPr>
        <p:spPr>
          <a:xfrm>
            <a:off x="620094" y="3895563"/>
            <a:ext cx="3456000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1" name="Google Shape;271;p40"/>
          <p:cNvSpPr txBox="1">
            <a:spLocks noGrp="1"/>
          </p:cNvSpPr>
          <p:nvPr>
            <p:ph type="body" idx="1"/>
          </p:nvPr>
        </p:nvSpPr>
        <p:spPr>
          <a:xfrm>
            <a:off x="620094" y="4179888"/>
            <a:ext cx="35361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2" name="Google Shape;272;p40"/>
          <p:cNvSpPr txBox="1"/>
          <p:nvPr/>
        </p:nvSpPr>
        <p:spPr>
          <a:xfrm>
            <a:off x="220845" y="6620823"/>
            <a:ext cx="9985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PROPRIETARY AND CONFIDENTIAL</a:t>
            </a: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slide-ESG green">
  <p:cSld name="Divider slide-ESG green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1"/>
          <p:cNvSpPr/>
          <p:nvPr/>
        </p:nvSpPr>
        <p:spPr>
          <a:xfrm>
            <a:off x="3441700" y="0"/>
            <a:ext cx="8750300" cy="6858000"/>
          </a:xfrm>
          <a:custGeom>
            <a:avLst/>
            <a:gdLst/>
            <a:ahLst/>
            <a:cxnLst/>
            <a:rect l="l" t="t" r="r" b="b"/>
            <a:pathLst>
              <a:path w="8750300" h="6858000" extrusionOk="0">
                <a:moveTo>
                  <a:pt x="3748365" y="0"/>
                </a:moveTo>
                <a:lnTo>
                  <a:pt x="8750300" y="0"/>
                </a:lnTo>
                <a:lnTo>
                  <a:pt x="8750300" y="6858000"/>
                </a:lnTo>
                <a:lnTo>
                  <a:pt x="0" y="6858000"/>
                </a:lnTo>
                <a:lnTo>
                  <a:pt x="0" y="6855387"/>
                </a:lnTo>
                <a:lnTo>
                  <a:pt x="976102" y="6855387"/>
                </a:lnTo>
                <a:cubicBezTo>
                  <a:pt x="2518006" y="5126865"/>
                  <a:pt x="3467481" y="2813629"/>
                  <a:pt x="3748365" y="0"/>
                </a:cubicBezTo>
                <a:close/>
              </a:path>
            </a:pathLst>
          </a:custGeom>
          <a:solidFill>
            <a:srgbClr val="1DB39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41"/>
          <p:cNvSpPr txBox="1">
            <a:spLocks noGrp="1"/>
          </p:cNvSpPr>
          <p:nvPr>
            <p:ph type="title"/>
          </p:nvPr>
        </p:nvSpPr>
        <p:spPr>
          <a:xfrm>
            <a:off x="641350" y="2693162"/>
            <a:ext cx="5545200" cy="10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Arial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41"/>
          <p:cNvSpPr txBox="1">
            <a:spLocks noGrp="1"/>
          </p:cNvSpPr>
          <p:nvPr>
            <p:ph type="sldNum" idx="12"/>
          </p:nvPr>
        </p:nvSpPr>
        <p:spPr>
          <a:xfrm>
            <a:off x="11649076" y="6476208"/>
            <a:ext cx="2454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77" name="Google Shape;277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91040" y="329406"/>
            <a:ext cx="1577110" cy="61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1"/>
          <p:cNvPicPr preferRelativeResize="0"/>
          <p:nvPr/>
        </p:nvPicPr>
        <p:blipFill rotWithShape="1">
          <a:blip r:embed="rId3">
            <a:alphaModFix/>
          </a:blip>
          <a:srcRect b="12671"/>
          <a:stretch/>
        </p:blipFill>
        <p:spPr>
          <a:xfrm>
            <a:off x="8280399" y="4178300"/>
            <a:ext cx="2761615" cy="2679700"/>
          </a:xfrm>
          <a:custGeom>
            <a:avLst/>
            <a:gdLst/>
            <a:ahLst/>
            <a:cxnLst/>
            <a:rect l="l" t="t" r="r" b="b"/>
            <a:pathLst>
              <a:path w="2761615" h="2679700" extrusionOk="0">
                <a:moveTo>
                  <a:pt x="0" y="0"/>
                </a:moveTo>
                <a:lnTo>
                  <a:pt x="2761615" y="0"/>
                </a:lnTo>
                <a:lnTo>
                  <a:pt x="2761615" y="2679700"/>
                </a:lnTo>
                <a:lnTo>
                  <a:pt x="0" y="2679700"/>
                </a:lnTo>
                <a:close/>
              </a:path>
            </a:pathLst>
          </a:custGeom>
          <a:noFill/>
          <a:ln>
            <a:noFill/>
          </a:ln>
        </p:spPr>
      </p:pic>
      <p:cxnSp>
        <p:nvCxnSpPr>
          <p:cNvPr id="279" name="Google Shape;279;p41"/>
          <p:cNvCxnSpPr/>
          <p:nvPr/>
        </p:nvCxnSpPr>
        <p:spPr>
          <a:xfrm>
            <a:off x="620094" y="3895563"/>
            <a:ext cx="3456000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0" name="Google Shape;280;p41"/>
          <p:cNvSpPr txBox="1">
            <a:spLocks noGrp="1"/>
          </p:cNvSpPr>
          <p:nvPr>
            <p:ph type="body" idx="1"/>
          </p:nvPr>
        </p:nvSpPr>
        <p:spPr>
          <a:xfrm>
            <a:off x="620094" y="4179888"/>
            <a:ext cx="35361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1" name="Google Shape;281;p41"/>
          <p:cNvSpPr txBox="1"/>
          <p:nvPr/>
        </p:nvSpPr>
        <p:spPr>
          <a:xfrm>
            <a:off x="249420" y="6592248"/>
            <a:ext cx="9985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PROPRIETARY AND CONFIDENTIAL</a:t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slide-People orange">
  <p:cSld name="Divider slide-People orange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2"/>
          <p:cNvSpPr/>
          <p:nvPr/>
        </p:nvSpPr>
        <p:spPr>
          <a:xfrm>
            <a:off x="3441700" y="0"/>
            <a:ext cx="8750300" cy="6858000"/>
          </a:xfrm>
          <a:custGeom>
            <a:avLst/>
            <a:gdLst/>
            <a:ahLst/>
            <a:cxnLst/>
            <a:rect l="l" t="t" r="r" b="b"/>
            <a:pathLst>
              <a:path w="8750300" h="6858000" extrusionOk="0">
                <a:moveTo>
                  <a:pt x="3748365" y="0"/>
                </a:moveTo>
                <a:lnTo>
                  <a:pt x="8750300" y="0"/>
                </a:lnTo>
                <a:lnTo>
                  <a:pt x="8750300" y="6858000"/>
                </a:lnTo>
                <a:lnTo>
                  <a:pt x="0" y="6858000"/>
                </a:lnTo>
                <a:lnTo>
                  <a:pt x="0" y="6855387"/>
                </a:lnTo>
                <a:lnTo>
                  <a:pt x="976102" y="6855387"/>
                </a:lnTo>
                <a:cubicBezTo>
                  <a:pt x="2518006" y="5126865"/>
                  <a:pt x="3467481" y="2813629"/>
                  <a:pt x="3748365" y="0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42"/>
          <p:cNvSpPr txBox="1">
            <a:spLocks noGrp="1"/>
          </p:cNvSpPr>
          <p:nvPr>
            <p:ph type="title"/>
          </p:nvPr>
        </p:nvSpPr>
        <p:spPr>
          <a:xfrm>
            <a:off x="641350" y="2693162"/>
            <a:ext cx="5545200" cy="10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Arial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42"/>
          <p:cNvSpPr txBox="1">
            <a:spLocks noGrp="1"/>
          </p:cNvSpPr>
          <p:nvPr>
            <p:ph type="sldNum" idx="12"/>
          </p:nvPr>
        </p:nvSpPr>
        <p:spPr>
          <a:xfrm>
            <a:off x="11649076" y="6476208"/>
            <a:ext cx="2454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86" name="Google Shape;286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91040" y="329406"/>
            <a:ext cx="1577110" cy="61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2"/>
          <p:cNvPicPr preferRelativeResize="0"/>
          <p:nvPr/>
        </p:nvPicPr>
        <p:blipFill rotWithShape="1">
          <a:blip r:embed="rId3">
            <a:alphaModFix/>
          </a:blip>
          <a:srcRect b="12671"/>
          <a:stretch/>
        </p:blipFill>
        <p:spPr>
          <a:xfrm>
            <a:off x="8280399" y="4178300"/>
            <a:ext cx="2761615" cy="2679700"/>
          </a:xfrm>
          <a:custGeom>
            <a:avLst/>
            <a:gdLst/>
            <a:ahLst/>
            <a:cxnLst/>
            <a:rect l="l" t="t" r="r" b="b"/>
            <a:pathLst>
              <a:path w="2761615" h="2679700" extrusionOk="0">
                <a:moveTo>
                  <a:pt x="0" y="0"/>
                </a:moveTo>
                <a:lnTo>
                  <a:pt x="2761615" y="0"/>
                </a:lnTo>
                <a:lnTo>
                  <a:pt x="2761615" y="2679700"/>
                </a:lnTo>
                <a:lnTo>
                  <a:pt x="0" y="2679700"/>
                </a:lnTo>
                <a:close/>
              </a:path>
            </a:pathLst>
          </a:custGeom>
          <a:noFill/>
          <a:ln>
            <a:noFill/>
          </a:ln>
        </p:spPr>
      </p:pic>
      <p:cxnSp>
        <p:nvCxnSpPr>
          <p:cNvPr id="288" name="Google Shape;288;p42"/>
          <p:cNvCxnSpPr/>
          <p:nvPr/>
        </p:nvCxnSpPr>
        <p:spPr>
          <a:xfrm>
            <a:off x="620094" y="3895563"/>
            <a:ext cx="3456000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9" name="Google Shape;289;p42"/>
          <p:cNvSpPr txBox="1">
            <a:spLocks noGrp="1"/>
          </p:cNvSpPr>
          <p:nvPr>
            <p:ph type="body" idx="1"/>
          </p:nvPr>
        </p:nvSpPr>
        <p:spPr>
          <a:xfrm>
            <a:off x="620094" y="4179888"/>
            <a:ext cx="35361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90" name="Google Shape;290;p42"/>
          <p:cNvSpPr txBox="1"/>
          <p:nvPr/>
        </p:nvSpPr>
        <p:spPr>
          <a:xfrm>
            <a:off x="277995" y="6582723"/>
            <a:ext cx="9985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PROPRIETARY AND CONFIDENTIAL</a:t>
            </a: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slide-Vision+ green">
  <p:cSld name="Divider slide-Vision+ green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3"/>
          <p:cNvSpPr/>
          <p:nvPr/>
        </p:nvSpPr>
        <p:spPr>
          <a:xfrm>
            <a:off x="3441700" y="0"/>
            <a:ext cx="8750300" cy="6858000"/>
          </a:xfrm>
          <a:custGeom>
            <a:avLst/>
            <a:gdLst/>
            <a:ahLst/>
            <a:cxnLst/>
            <a:rect l="l" t="t" r="r" b="b"/>
            <a:pathLst>
              <a:path w="8750300" h="6858000" extrusionOk="0">
                <a:moveTo>
                  <a:pt x="3748365" y="0"/>
                </a:moveTo>
                <a:lnTo>
                  <a:pt x="8750300" y="0"/>
                </a:lnTo>
                <a:lnTo>
                  <a:pt x="8750300" y="6858000"/>
                </a:lnTo>
                <a:lnTo>
                  <a:pt x="0" y="6858000"/>
                </a:lnTo>
                <a:lnTo>
                  <a:pt x="0" y="6855387"/>
                </a:lnTo>
                <a:lnTo>
                  <a:pt x="976102" y="6855387"/>
                </a:lnTo>
                <a:cubicBezTo>
                  <a:pt x="2518006" y="5126865"/>
                  <a:pt x="3467481" y="2813629"/>
                  <a:pt x="3748365" y="0"/>
                </a:cubicBezTo>
                <a:close/>
              </a:path>
            </a:pathLst>
          </a:custGeom>
          <a:solidFill>
            <a:srgbClr val="58B0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43"/>
          <p:cNvSpPr txBox="1">
            <a:spLocks noGrp="1"/>
          </p:cNvSpPr>
          <p:nvPr>
            <p:ph type="title"/>
          </p:nvPr>
        </p:nvSpPr>
        <p:spPr>
          <a:xfrm>
            <a:off x="641350" y="2693162"/>
            <a:ext cx="5545200" cy="10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Arial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43"/>
          <p:cNvSpPr txBox="1">
            <a:spLocks noGrp="1"/>
          </p:cNvSpPr>
          <p:nvPr>
            <p:ph type="sldNum" idx="12"/>
          </p:nvPr>
        </p:nvSpPr>
        <p:spPr>
          <a:xfrm>
            <a:off x="11649076" y="6476208"/>
            <a:ext cx="2454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95" name="Google Shape;295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91040" y="329406"/>
            <a:ext cx="1577110" cy="61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3"/>
          <p:cNvPicPr preferRelativeResize="0"/>
          <p:nvPr/>
        </p:nvPicPr>
        <p:blipFill rotWithShape="1">
          <a:blip r:embed="rId3">
            <a:alphaModFix/>
          </a:blip>
          <a:srcRect b="12671"/>
          <a:stretch/>
        </p:blipFill>
        <p:spPr>
          <a:xfrm>
            <a:off x="8280399" y="4178300"/>
            <a:ext cx="2761615" cy="2679700"/>
          </a:xfrm>
          <a:custGeom>
            <a:avLst/>
            <a:gdLst/>
            <a:ahLst/>
            <a:cxnLst/>
            <a:rect l="l" t="t" r="r" b="b"/>
            <a:pathLst>
              <a:path w="2761615" h="2679700" extrusionOk="0">
                <a:moveTo>
                  <a:pt x="0" y="0"/>
                </a:moveTo>
                <a:lnTo>
                  <a:pt x="2761615" y="0"/>
                </a:lnTo>
                <a:lnTo>
                  <a:pt x="2761615" y="2679700"/>
                </a:lnTo>
                <a:lnTo>
                  <a:pt x="0" y="2679700"/>
                </a:lnTo>
                <a:close/>
              </a:path>
            </a:pathLst>
          </a:custGeom>
          <a:noFill/>
          <a:ln>
            <a:noFill/>
          </a:ln>
        </p:spPr>
      </p:pic>
      <p:cxnSp>
        <p:nvCxnSpPr>
          <p:cNvPr id="297" name="Google Shape;297;p43"/>
          <p:cNvCxnSpPr/>
          <p:nvPr/>
        </p:nvCxnSpPr>
        <p:spPr>
          <a:xfrm>
            <a:off x="620094" y="3895563"/>
            <a:ext cx="3456000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8" name="Google Shape;298;p43"/>
          <p:cNvSpPr txBox="1">
            <a:spLocks noGrp="1"/>
          </p:cNvSpPr>
          <p:nvPr>
            <p:ph type="body" idx="1"/>
          </p:nvPr>
        </p:nvSpPr>
        <p:spPr>
          <a:xfrm>
            <a:off x="620094" y="4179888"/>
            <a:ext cx="35361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99" name="Google Shape;299;p43"/>
          <p:cNvSpPr txBox="1"/>
          <p:nvPr/>
        </p:nvSpPr>
        <p:spPr>
          <a:xfrm>
            <a:off x="287520" y="6563673"/>
            <a:ext cx="9985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PROPRIETARY AND CONFIDENTIAL</a:t>
            </a: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4"/>
          <p:cNvSpPr txBox="1">
            <a:spLocks noGrp="1"/>
          </p:cNvSpPr>
          <p:nvPr>
            <p:ph type="title"/>
          </p:nvPr>
        </p:nvSpPr>
        <p:spPr>
          <a:xfrm>
            <a:off x="641352" y="319085"/>
            <a:ext cx="8977500" cy="6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44"/>
          <p:cNvSpPr txBox="1">
            <a:spLocks noGrp="1"/>
          </p:cNvSpPr>
          <p:nvPr>
            <p:ph type="body" idx="1"/>
          </p:nvPr>
        </p:nvSpPr>
        <p:spPr>
          <a:xfrm>
            <a:off x="641352" y="1409699"/>
            <a:ext cx="5148000" cy="36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303" name="Google Shape;303;p44"/>
          <p:cNvSpPr txBox="1">
            <a:spLocks noGrp="1"/>
          </p:cNvSpPr>
          <p:nvPr>
            <p:ph type="body" idx="2"/>
          </p:nvPr>
        </p:nvSpPr>
        <p:spPr>
          <a:xfrm>
            <a:off x="6411774" y="1409701"/>
            <a:ext cx="5148000" cy="36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304" name="Google Shape;304;p44"/>
          <p:cNvSpPr txBox="1">
            <a:spLocks noGrp="1"/>
          </p:cNvSpPr>
          <p:nvPr>
            <p:ph type="sldNum" idx="12"/>
          </p:nvPr>
        </p:nvSpPr>
        <p:spPr>
          <a:xfrm>
            <a:off x="11649076" y="6476208"/>
            <a:ext cx="2454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5" name="Google Shape;305;p44"/>
          <p:cNvSpPr txBox="1">
            <a:spLocks noGrp="1"/>
          </p:cNvSpPr>
          <p:nvPr>
            <p:ph type="body" idx="3"/>
          </p:nvPr>
        </p:nvSpPr>
        <p:spPr>
          <a:xfrm>
            <a:off x="623392" y="5115339"/>
            <a:ext cx="10927200" cy="7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1">
                <a:solidFill>
                  <a:schemeClr val="accent1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marL="137160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accent1"/>
                </a:solidFill>
              </a:defRPr>
            </a:lvl3pPr>
            <a:lvl4pPr marL="1828800" lvl="3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accent1"/>
                </a:solidFill>
              </a:defRPr>
            </a:lvl4pPr>
            <a:lvl5pPr marL="2286000" lvl="4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accent4"/>
                </a:solidFill>
              </a:defRPr>
            </a:lvl5pPr>
            <a:lvl6pPr marL="2743200" lvl="5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ntent">
  <p:cSld name="3 Content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5"/>
          <p:cNvSpPr txBox="1">
            <a:spLocks noGrp="1"/>
          </p:cNvSpPr>
          <p:nvPr>
            <p:ph type="title"/>
          </p:nvPr>
        </p:nvSpPr>
        <p:spPr>
          <a:xfrm>
            <a:off x="641352" y="319085"/>
            <a:ext cx="8977500" cy="6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45"/>
          <p:cNvSpPr txBox="1">
            <a:spLocks noGrp="1"/>
          </p:cNvSpPr>
          <p:nvPr>
            <p:ph type="body" idx="1"/>
          </p:nvPr>
        </p:nvSpPr>
        <p:spPr>
          <a:xfrm>
            <a:off x="641352" y="1409699"/>
            <a:ext cx="3420000" cy="36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309" name="Google Shape;309;p45"/>
          <p:cNvSpPr txBox="1">
            <a:spLocks noGrp="1"/>
          </p:cNvSpPr>
          <p:nvPr>
            <p:ph type="sldNum" idx="12"/>
          </p:nvPr>
        </p:nvSpPr>
        <p:spPr>
          <a:xfrm>
            <a:off x="11649076" y="6476208"/>
            <a:ext cx="2454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0" name="Google Shape;310;p45"/>
          <p:cNvSpPr txBox="1">
            <a:spLocks noGrp="1"/>
          </p:cNvSpPr>
          <p:nvPr>
            <p:ph type="body" idx="2"/>
          </p:nvPr>
        </p:nvSpPr>
        <p:spPr>
          <a:xfrm>
            <a:off x="623392" y="5115339"/>
            <a:ext cx="10927200" cy="7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1">
                <a:solidFill>
                  <a:schemeClr val="accent1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marL="137160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accent1"/>
                </a:solidFill>
              </a:defRPr>
            </a:lvl3pPr>
            <a:lvl4pPr marL="1828800" lvl="3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accent1"/>
                </a:solidFill>
              </a:defRPr>
            </a:lvl4pPr>
            <a:lvl5pPr marL="2286000" lvl="4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accent4"/>
                </a:solidFill>
              </a:defRPr>
            </a:lvl5pPr>
            <a:lvl6pPr marL="2743200" lvl="5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311" name="Google Shape;311;p45"/>
          <p:cNvSpPr txBox="1">
            <a:spLocks noGrp="1"/>
          </p:cNvSpPr>
          <p:nvPr>
            <p:ph type="body" idx="3"/>
          </p:nvPr>
        </p:nvSpPr>
        <p:spPr>
          <a:xfrm>
            <a:off x="4390040" y="1412776"/>
            <a:ext cx="3420000" cy="36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312" name="Google Shape;312;p45"/>
          <p:cNvSpPr txBox="1">
            <a:spLocks noGrp="1"/>
          </p:cNvSpPr>
          <p:nvPr>
            <p:ph type="body" idx="4"/>
          </p:nvPr>
        </p:nvSpPr>
        <p:spPr>
          <a:xfrm>
            <a:off x="8138728" y="1412776"/>
            <a:ext cx="3420000" cy="36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6"/>
          <p:cNvSpPr txBox="1">
            <a:spLocks noGrp="1"/>
          </p:cNvSpPr>
          <p:nvPr>
            <p:ph type="body" idx="1"/>
          </p:nvPr>
        </p:nvSpPr>
        <p:spPr>
          <a:xfrm>
            <a:off x="641352" y="1760936"/>
            <a:ext cx="5181600" cy="41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315" name="Google Shape;315;p46"/>
          <p:cNvSpPr txBox="1">
            <a:spLocks noGrp="1"/>
          </p:cNvSpPr>
          <p:nvPr>
            <p:ph type="body" idx="2"/>
          </p:nvPr>
        </p:nvSpPr>
        <p:spPr>
          <a:xfrm>
            <a:off x="6184900" y="1760936"/>
            <a:ext cx="5181600" cy="41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316" name="Google Shape;316;p46"/>
          <p:cNvSpPr txBox="1">
            <a:spLocks noGrp="1"/>
          </p:cNvSpPr>
          <p:nvPr>
            <p:ph type="body" idx="3"/>
          </p:nvPr>
        </p:nvSpPr>
        <p:spPr>
          <a:xfrm>
            <a:off x="641353" y="1209994"/>
            <a:ext cx="5181600" cy="4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A0E4"/>
              </a:buClr>
              <a:buSzPts val="1800"/>
              <a:buNone/>
              <a:defRPr sz="1800" b="1">
                <a:solidFill>
                  <a:srgbClr val="00A0E4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7" name="Google Shape;317;p46"/>
          <p:cNvSpPr txBox="1">
            <a:spLocks noGrp="1"/>
          </p:cNvSpPr>
          <p:nvPr>
            <p:ph type="body" idx="4"/>
          </p:nvPr>
        </p:nvSpPr>
        <p:spPr>
          <a:xfrm>
            <a:off x="6184899" y="1209994"/>
            <a:ext cx="5181600" cy="4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A0E4"/>
              </a:buClr>
              <a:buSzPts val="1800"/>
              <a:buNone/>
              <a:defRPr sz="1800" b="1">
                <a:solidFill>
                  <a:srgbClr val="00A0E4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8" name="Google Shape;318;p46"/>
          <p:cNvSpPr txBox="1">
            <a:spLocks noGrp="1"/>
          </p:cNvSpPr>
          <p:nvPr>
            <p:ph type="sldNum" idx="12"/>
          </p:nvPr>
        </p:nvSpPr>
        <p:spPr>
          <a:xfrm>
            <a:off x="11649076" y="6476208"/>
            <a:ext cx="2454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9" name="Google Shape;319;p46"/>
          <p:cNvSpPr txBox="1">
            <a:spLocks noGrp="1"/>
          </p:cNvSpPr>
          <p:nvPr>
            <p:ph type="title"/>
          </p:nvPr>
        </p:nvSpPr>
        <p:spPr>
          <a:xfrm>
            <a:off x="641352" y="319085"/>
            <a:ext cx="8977500" cy="6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8"/>
          <p:cNvSpPr txBox="1">
            <a:spLocks noGrp="1"/>
          </p:cNvSpPr>
          <p:nvPr>
            <p:ph type="sldNum" idx="12"/>
          </p:nvPr>
        </p:nvSpPr>
        <p:spPr>
          <a:xfrm>
            <a:off x="11649076" y="6476208"/>
            <a:ext cx="2454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1">
  <p:cSld name="Content slide 1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EAEAEA"/>
              </a:gs>
              <a:gs pos="29000">
                <a:schemeClr val="lt1"/>
              </a:gs>
              <a:gs pos="100000">
                <a:schemeClr val="lt1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49"/>
          <p:cNvSpPr txBox="1">
            <a:spLocks noGrp="1"/>
          </p:cNvSpPr>
          <p:nvPr>
            <p:ph type="title"/>
          </p:nvPr>
        </p:nvSpPr>
        <p:spPr>
          <a:xfrm>
            <a:off x="359999" y="611999"/>
            <a:ext cx="10501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49"/>
          <p:cNvSpPr txBox="1">
            <a:spLocks noGrp="1"/>
          </p:cNvSpPr>
          <p:nvPr>
            <p:ph type="sldNum" idx="12"/>
          </p:nvPr>
        </p:nvSpPr>
        <p:spPr>
          <a:xfrm>
            <a:off x="11382125" y="230575"/>
            <a:ext cx="450000" cy="3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9" name="Google Shape;329;p49"/>
          <p:cNvSpPr txBox="1">
            <a:spLocks noGrp="1"/>
          </p:cNvSpPr>
          <p:nvPr>
            <p:ph type="body" idx="1"/>
          </p:nvPr>
        </p:nvSpPr>
        <p:spPr>
          <a:xfrm>
            <a:off x="359839" y="1487424"/>
            <a:ext cx="11472300" cy="3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>
                <a:solidFill>
                  <a:srgbClr val="C1002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  <a:defRPr/>
            </a:lvl2pPr>
            <a:lvl3pPr marL="1371600" lvl="2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  <a:defRPr/>
            </a:lvl3pPr>
            <a:lvl4pPr marL="1828800" lvl="3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  <a:defRPr/>
            </a:lvl4pPr>
            <a:lvl5pPr marL="2286000" lvl="4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  <a:defRPr/>
            </a:lvl5pPr>
            <a:lvl6pPr marL="2743200" lvl="5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6pPr>
            <a:lvl7pPr marL="3200400" lvl="6" indent="-32385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/>
            </a:lvl7pPr>
            <a:lvl8pPr marL="3657600" lvl="7" indent="-3238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/>
            </a:lvl8pPr>
            <a:lvl9pPr marL="4114800" lvl="8" indent="-3238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AutoNum type="arabicPeriod"/>
              <a:defRPr/>
            </a:lvl9pPr>
          </a:lstStyle>
          <a:p>
            <a:endParaRPr/>
          </a:p>
        </p:txBody>
      </p:sp>
      <p:sp>
        <p:nvSpPr>
          <p:cNvPr id="330" name="Google Shape;330;p49"/>
          <p:cNvSpPr txBox="1">
            <a:spLocks noGrp="1"/>
          </p:cNvSpPr>
          <p:nvPr>
            <p:ph type="body" idx="2"/>
          </p:nvPr>
        </p:nvSpPr>
        <p:spPr>
          <a:xfrm>
            <a:off x="359835" y="1487424"/>
            <a:ext cx="11472300" cy="41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•"/>
              <a:defRPr/>
            </a:lvl1pPr>
            <a:lvl2pPr marL="91440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•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6pPr>
            <a:lvl7pPr marL="3200400" lvl="6" indent="-32385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/>
            </a:lvl7pPr>
            <a:lvl8pPr marL="3657600" lvl="7" indent="-3238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/>
            </a:lvl8pPr>
            <a:lvl9pPr marL="4114800" lvl="8" indent="-3238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AutoNum type="arabicPeriod"/>
              <a:defRPr/>
            </a:lvl9pPr>
          </a:lstStyle>
          <a:p>
            <a:endParaRPr/>
          </a:p>
        </p:txBody>
      </p:sp>
      <p:grpSp>
        <p:nvGrpSpPr>
          <p:cNvPr id="331" name="Google Shape;331;p49"/>
          <p:cNvGrpSpPr/>
          <p:nvPr/>
        </p:nvGrpSpPr>
        <p:grpSpPr>
          <a:xfrm>
            <a:off x="359851" y="394055"/>
            <a:ext cx="1345068" cy="79804"/>
            <a:chOff x="539750" y="591053"/>
            <a:chExt cx="2017501" cy="119700"/>
          </a:xfrm>
        </p:grpSpPr>
        <p:sp>
          <p:nvSpPr>
            <p:cNvPr id="332" name="Google Shape;332;p49"/>
            <p:cNvSpPr/>
            <p:nvPr/>
          </p:nvSpPr>
          <p:spPr>
            <a:xfrm rot="5400000">
              <a:off x="2410551" y="563158"/>
              <a:ext cx="118800" cy="174600"/>
            </a:xfrm>
            <a:prstGeom prst="rtTriangle">
              <a:avLst/>
            </a:prstGeom>
            <a:solidFill>
              <a:srgbClr val="37424A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49"/>
            <p:cNvSpPr/>
            <p:nvPr/>
          </p:nvSpPr>
          <p:spPr>
            <a:xfrm>
              <a:off x="539750" y="591053"/>
              <a:ext cx="1842900" cy="119700"/>
            </a:xfrm>
            <a:prstGeom prst="rect">
              <a:avLst/>
            </a:prstGeom>
            <a:solidFill>
              <a:srgbClr val="37424A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0">
          <p15:clr>
            <a:srgbClr val="FBAE40"/>
          </p15:clr>
        </p15:guide>
        <p15:guide id="2" pos="255">
          <p15:clr>
            <a:srgbClr val="FBAE40"/>
          </p15:clr>
        </p15:guide>
        <p15:guide id="3" pos="8385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2" type="obj">
  <p:cSld name="OBJECT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0"/>
          <p:cNvSpPr txBox="1">
            <a:spLocks noGrp="1"/>
          </p:cNvSpPr>
          <p:nvPr>
            <p:ph type="body" idx="1"/>
          </p:nvPr>
        </p:nvSpPr>
        <p:spPr>
          <a:xfrm>
            <a:off x="442912" y="2103120"/>
            <a:ext cx="11306100" cy="40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eorgia"/>
              <a:buAutoNum type="arabicPeriod"/>
              <a:defRPr sz="2800" b="0">
                <a:solidFill>
                  <a:schemeClr val="dk1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Georgia"/>
              <a:buNone/>
              <a:defRPr sz="1600"/>
            </a:lvl2pPr>
            <a:lvl3pPr marL="1371600" lvl="2" indent="-3302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3pPr>
            <a:lvl4pPr marL="1828800" lvl="3" indent="-3302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/>
            </a:lvl4pPr>
            <a:lvl5pPr marL="2286000" lvl="4" indent="-3302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5pPr>
            <a:lvl6pPr marL="2743200" lvl="5" indent="-3302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/>
            </a:lvl6pPr>
            <a:lvl7pPr marL="3200400" lvl="6" indent="-3302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7pPr>
            <a:lvl8pPr marL="3657600" lvl="7" indent="-3302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/>
            </a:lvl8pPr>
            <a:lvl9pPr marL="4114800" lvl="8" indent="-330200" algn="l" rtl="0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chemeClr val="dk1"/>
              </a:buClr>
              <a:buSzPts val="1600"/>
              <a:buChar char="•"/>
              <a:defRPr/>
            </a:lvl9pPr>
          </a:lstStyle>
          <a:p>
            <a:endParaRPr/>
          </a:p>
        </p:txBody>
      </p:sp>
      <p:sp>
        <p:nvSpPr>
          <p:cNvPr id="336" name="Google Shape;336;p50"/>
          <p:cNvSpPr txBox="1">
            <a:spLocks noGrp="1"/>
          </p:cNvSpPr>
          <p:nvPr>
            <p:ph type="title"/>
          </p:nvPr>
        </p:nvSpPr>
        <p:spPr>
          <a:xfrm>
            <a:off x="442913" y="432000"/>
            <a:ext cx="11306100" cy="13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50"/>
          <p:cNvSpPr txBox="1">
            <a:spLocks noGrp="1"/>
          </p:cNvSpPr>
          <p:nvPr>
            <p:ph type="sldNum" idx="12"/>
          </p:nvPr>
        </p:nvSpPr>
        <p:spPr>
          <a:xfrm>
            <a:off x="11327130" y="6400800"/>
            <a:ext cx="4221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98" r:id="rId11"/>
    <p:sldLayoutId id="2147483699" r:id="rId12"/>
    <p:sldLayoutId id="214748370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5"/>
          <p:cNvPicPr preferRelativeResize="0"/>
          <p:nvPr/>
        </p:nvPicPr>
        <p:blipFill rotWithShape="1">
          <a:blip r:embed="rId22">
            <a:alphaModFix/>
          </a:blip>
          <a:srcRect l="49715" b="39213"/>
          <a:stretch/>
        </p:blipFill>
        <p:spPr>
          <a:xfrm>
            <a:off x="-1" y="4516433"/>
            <a:ext cx="1740566" cy="2341568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5"/>
          <p:cNvSpPr txBox="1">
            <a:spLocks noGrp="1"/>
          </p:cNvSpPr>
          <p:nvPr>
            <p:ph type="title"/>
          </p:nvPr>
        </p:nvSpPr>
        <p:spPr>
          <a:xfrm>
            <a:off x="641352" y="319085"/>
            <a:ext cx="8977500" cy="6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0" name="Google Shape;170;p25"/>
          <p:cNvSpPr txBox="1">
            <a:spLocks noGrp="1"/>
          </p:cNvSpPr>
          <p:nvPr>
            <p:ph type="body" idx="1"/>
          </p:nvPr>
        </p:nvSpPr>
        <p:spPr>
          <a:xfrm>
            <a:off x="641352" y="1711353"/>
            <a:ext cx="10909200" cy="4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1" name="Google Shape;171;p25"/>
          <p:cNvSpPr txBox="1">
            <a:spLocks noGrp="1"/>
          </p:cNvSpPr>
          <p:nvPr>
            <p:ph type="dt" idx="10"/>
          </p:nvPr>
        </p:nvSpPr>
        <p:spPr>
          <a:xfrm>
            <a:off x="4724400" y="6921532"/>
            <a:ext cx="27432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2" name="Google Shape;172;p25"/>
          <p:cNvSpPr txBox="1">
            <a:spLocks noGrp="1"/>
          </p:cNvSpPr>
          <p:nvPr>
            <p:ph type="ftr" idx="11"/>
          </p:nvPr>
        </p:nvSpPr>
        <p:spPr>
          <a:xfrm>
            <a:off x="545663" y="6957789"/>
            <a:ext cx="26880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3" name="Google Shape;173;p25"/>
          <p:cNvSpPr txBox="1">
            <a:spLocks noGrp="1"/>
          </p:cNvSpPr>
          <p:nvPr>
            <p:ph type="sldNum" idx="12"/>
          </p:nvPr>
        </p:nvSpPr>
        <p:spPr>
          <a:xfrm>
            <a:off x="11649076" y="6476208"/>
            <a:ext cx="2454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4" name="Google Shape;174;p25"/>
          <p:cNvPicPr preferRelativeResize="0"/>
          <p:nvPr/>
        </p:nvPicPr>
        <p:blipFill rotWithShape="1">
          <a:blip r:embed="rId23">
            <a:alphaModFix/>
          </a:blip>
          <a:srcRect t="83194" r="28992"/>
          <a:stretch/>
        </p:blipFill>
        <p:spPr>
          <a:xfrm>
            <a:off x="6782225" y="-2504"/>
            <a:ext cx="5409814" cy="1424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5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10291040" y="329406"/>
            <a:ext cx="1577110" cy="61957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3" r:id="rId18"/>
    <p:sldLayoutId id="2147483694" r:id="rId19"/>
    <p:sldLayoutId id="2147483695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404">
          <p15:clr>
            <a:srgbClr val="F26B43"/>
          </p15:clr>
        </p15:guide>
        <p15:guide id="4" pos="7276">
          <p15:clr>
            <a:srgbClr val="F26B43"/>
          </p15:clr>
        </p15:guide>
        <p15:guide id="5" pos="6807">
          <p15:clr>
            <a:srgbClr val="F26B43"/>
          </p15:clr>
        </p15:guide>
        <p15:guide id="6" pos="6693">
          <p15:clr>
            <a:srgbClr val="F26B43"/>
          </p15:clr>
        </p15:guide>
        <p15:guide id="7" pos="6227">
          <p15:clr>
            <a:srgbClr val="F26B43"/>
          </p15:clr>
        </p15:guide>
        <p15:guide id="8" pos="6113">
          <p15:clr>
            <a:srgbClr val="F26B43"/>
          </p15:clr>
        </p15:guide>
        <p15:guide id="9" pos="5643">
          <p15:clr>
            <a:srgbClr val="F26B43"/>
          </p15:clr>
        </p15:guide>
        <p15:guide id="10" pos="5528">
          <p15:clr>
            <a:srgbClr val="F26B43"/>
          </p15:clr>
        </p15:guide>
        <p15:guide id="11" pos="5061">
          <p15:clr>
            <a:srgbClr val="F26B43"/>
          </p15:clr>
        </p15:guide>
        <p15:guide id="12" pos="4946">
          <p15:clr>
            <a:srgbClr val="F26B43"/>
          </p15:clr>
        </p15:guide>
        <p15:guide id="13" pos="4479">
          <p15:clr>
            <a:srgbClr val="F26B43"/>
          </p15:clr>
        </p15:guide>
        <p15:guide id="14" pos="4365">
          <p15:clr>
            <a:srgbClr val="F26B43"/>
          </p15:clr>
        </p15:guide>
        <p15:guide id="15" pos="3897">
          <p15:clr>
            <a:srgbClr val="F26B43"/>
          </p15:clr>
        </p15:guide>
        <p15:guide id="16" pos="3782">
          <p15:clr>
            <a:srgbClr val="F26B43"/>
          </p15:clr>
        </p15:guide>
        <p15:guide id="17" pos="3315">
          <p15:clr>
            <a:srgbClr val="F26B43"/>
          </p15:clr>
        </p15:guide>
        <p15:guide id="18" pos="3201">
          <p15:clr>
            <a:srgbClr val="F26B43"/>
          </p15:clr>
        </p15:guide>
        <p15:guide id="19" pos="2733">
          <p15:clr>
            <a:srgbClr val="F26B43"/>
          </p15:clr>
        </p15:guide>
        <p15:guide id="20" pos="2618">
          <p15:clr>
            <a:srgbClr val="F26B43"/>
          </p15:clr>
        </p15:guide>
        <p15:guide id="21" pos="2036">
          <p15:clr>
            <a:srgbClr val="F26B43"/>
          </p15:clr>
        </p15:guide>
        <p15:guide id="22" pos="2151">
          <p15:clr>
            <a:srgbClr val="F26B43"/>
          </p15:clr>
        </p15:guide>
        <p15:guide id="23" pos="1568">
          <p15:clr>
            <a:srgbClr val="F26B43"/>
          </p15:clr>
        </p15:guide>
        <p15:guide id="24" pos="1454">
          <p15:clr>
            <a:srgbClr val="F26B43"/>
          </p15:clr>
        </p15:guide>
        <p15:guide id="25" pos="986">
          <p15:clr>
            <a:srgbClr val="F26B43"/>
          </p15:clr>
        </p15:guide>
        <p15:guide id="26" pos="872">
          <p15:clr>
            <a:srgbClr val="F26B43"/>
          </p15:clr>
        </p15:guide>
        <p15:guide id="27" orient="horz" pos="210">
          <p15:clr>
            <a:srgbClr val="F26B43"/>
          </p15:clr>
        </p15:guide>
        <p15:guide id="28" orient="horz" pos="448">
          <p15:clr>
            <a:srgbClr val="F26B43"/>
          </p15:clr>
        </p15:guide>
        <p15:guide id="29" orient="horz" pos="888">
          <p15:clr>
            <a:srgbClr val="F26B43"/>
          </p15:clr>
        </p15:guide>
        <p15:guide id="30" orient="horz" pos="4173">
          <p15:clr>
            <a:srgbClr val="F26B43"/>
          </p15:clr>
        </p15:guide>
        <p15:guide id="31" orient="horz" pos="3698">
          <p15:clr>
            <a:srgbClr val="F26B43"/>
          </p15:clr>
        </p15:guide>
        <p15:guide id="32" orient="horz" pos="595">
          <p15:clr>
            <a:srgbClr val="F26B43"/>
          </p15:clr>
        </p15:guide>
        <p15:guide id="33" orient="horz" pos="107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3.xml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1"/>
          <p:cNvSpPr txBox="1">
            <a:spLocks noGrp="1"/>
          </p:cNvSpPr>
          <p:nvPr>
            <p:ph type="title"/>
          </p:nvPr>
        </p:nvSpPr>
        <p:spPr>
          <a:xfrm>
            <a:off x="579370" y="872919"/>
            <a:ext cx="6483662" cy="10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0000"/>
              </a:lnSpc>
              <a:buSzPts val="5600"/>
            </a:pPr>
            <a:r>
              <a:rPr lang="en-US" sz="5000" dirty="0">
                <a:solidFill>
                  <a:srgbClr val="0070C0"/>
                </a:solidFill>
              </a:rPr>
              <a:t>CHUBB Hong Kong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Font typeface="Arial"/>
              <a:buNone/>
            </a:pPr>
            <a:endParaRPr sz="3000" dirty="0">
              <a:solidFill>
                <a:srgbClr val="0070C0"/>
              </a:solidFill>
            </a:endParaRPr>
          </a:p>
        </p:txBody>
      </p:sp>
      <p:sp>
        <p:nvSpPr>
          <p:cNvPr id="343" name="Google Shape;343;p51"/>
          <p:cNvSpPr txBox="1">
            <a:spLocks noGrp="1"/>
          </p:cNvSpPr>
          <p:nvPr>
            <p:ph type="sldNum" idx="12"/>
          </p:nvPr>
        </p:nvSpPr>
        <p:spPr>
          <a:xfrm>
            <a:off x="11649076" y="6476208"/>
            <a:ext cx="245400" cy="177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sp>
        <p:nvSpPr>
          <p:cNvPr id="3" name="Google Shape;342;p51">
            <a:extLst>
              <a:ext uri="{FF2B5EF4-FFF2-40B4-BE49-F238E27FC236}">
                <a16:creationId xmlns:a16="http://schemas.microsoft.com/office/drawing/2014/main" id="{44ADB521-DB91-5CCB-0C20-62302D29902D}"/>
              </a:ext>
            </a:extLst>
          </p:cNvPr>
          <p:cNvSpPr txBox="1">
            <a:spLocks/>
          </p:cNvSpPr>
          <p:nvPr/>
        </p:nvSpPr>
        <p:spPr>
          <a:xfrm>
            <a:off x="578640" y="2604008"/>
            <a:ext cx="5545200" cy="1037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Arial"/>
              <a:buNone/>
              <a:defRPr sz="3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z="3600" dirty="0">
                <a:solidFill>
                  <a:srgbClr val="0070C0"/>
                </a:solidFill>
                <a:latin typeface="Arial"/>
                <a:cs typeface="Arial"/>
              </a:rPr>
              <a:t>Walkthrough</a:t>
            </a:r>
          </a:p>
          <a:p>
            <a:r>
              <a:rPr lang="en-US" sz="3600" dirty="0">
                <a:solidFill>
                  <a:srgbClr val="0070C0"/>
                </a:solidFill>
                <a:latin typeface="Arial"/>
                <a:cs typeface="Arial"/>
              </a:rPr>
              <a:t>Certify </a:t>
            </a:r>
            <a:r>
              <a:rPr lang="en-US" sz="3600" dirty="0" err="1">
                <a:solidFill>
                  <a:srgbClr val="0070C0"/>
                </a:solidFill>
                <a:latin typeface="Arial"/>
                <a:cs typeface="Arial"/>
              </a:rPr>
              <a:t>Workdone</a:t>
            </a:r>
            <a:r>
              <a:rPr lang="en-US" sz="3600" dirty="0">
                <a:solidFill>
                  <a:srgbClr val="0070C0"/>
                </a:solidFill>
                <a:latin typeface="Arial"/>
                <a:cs typeface="Arial"/>
              </a:rPr>
              <a:t> Process</a:t>
            </a:r>
          </a:p>
          <a:p>
            <a:pPr>
              <a:lnSpc>
                <a:spcPct val="100000"/>
              </a:lnSpc>
              <a:buSzPts val="5600"/>
            </a:pPr>
            <a:endParaRPr lang="en-US" sz="5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265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9DB30-B919-779B-71C5-CF093C00D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16B08EC-FDA9-F7F4-8C10-67D7C6E1C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9791" y="1572992"/>
            <a:ext cx="10909200" cy="4180800"/>
          </a:xfrm>
        </p:spPr>
        <p:txBody>
          <a:bodyPr/>
          <a:lstStyle/>
          <a:p>
            <a:pPr marL="571500" indent="-342900">
              <a:buFont typeface="+mj-lt"/>
              <a:buAutoNum type="arabicParenR"/>
            </a:pPr>
            <a:r>
              <a:rPr lang="en-US" b="0" dirty="0"/>
              <a:t>In/Out of Scope</a:t>
            </a:r>
          </a:p>
          <a:p>
            <a:pPr marL="571500" indent="-342900">
              <a:buFont typeface="+mj-lt"/>
              <a:buAutoNum type="arabicParenR"/>
            </a:pPr>
            <a:r>
              <a:rPr lang="en-US" b="0" dirty="0"/>
              <a:t>New Process Flow – Overview</a:t>
            </a:r>
          </a:p>
          <a:p>
            <a:pPr marL="571500" indent="-342900">
              <a:buFont typeface="+mj-lt"/>
              <a:buAutoNum type="arabicParenR"/>
            </a:pPr>
            <a:r>
              <a:rPr lang="en-US" b="0" dirty="0"/>
              <a:t>Key Changes</a:t>
            </a:r>
          </a:p>
          <a:p>
            <a:pPr marL="571500" indent="-342900">
              <a:buFont typeface="+mj-lt"/>
              <a:buAutoNum type="arabicParenR"/>
            </a:pPr>
            <a:r>
              <a:rPr lang="en-US" b="0" dirty="0"/>
              <a:t>Walkthrough - From Certify </a:t>
            </a:r>
            <a:r>
              <a:rPr lang="en-US" b="0" dirty="0" err="1"/>
              <a:t>Workdone</a:t>
            </a:r>
            <a:r>
              <a:rPr lang="en-US" b="0" dirty="0"/>
              <a:t> To Post Invoice</a:t>
            </a:r>
          </a:p>
          <a:p>
            <a:pPr marL="571500" indent="-342900">
              <a:buFont typeface="+mj-lt"/>
              <a:buAutoNum type="arabicParenR"/>
            </a:pPr>
            <a:r>
              <a:rPr lang="en-US" b="0" dirty="0"/>
              <a:t>SOX PTP06</a:t>
            </a:r>
          </a:p>
          <a:p>
            <a:pPr marL="571500" indent="-342900">
              <a:buAutoNum type="arabicParenR"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816331-4C8B-5D09-B68A-A5BA9F1EC4D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E27ED3E-E30A-5588-D218-27E986F09D43}"/>
              </a:ext>
            </a:extLst>
          </p:cNvPr>
          <p:cNvCxnSpPr/>
          <p:nvPr/>
        </p:nvCxnSpPr>
        <p:spPr>
          <a:xfrm>
            <a:off x="641352" y="1018385"/>
            <a:ext cx="9098996" cy="0"/>
          </a:xfrm>
          <a:prstGeom prst="line">
            <a:avLst/>
          </a:prstGeom>
          <a:ln w="28575">
            <a:solidFill>
              <a:srgbClr val="1F29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897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F56C39-7565-FEC8-7737-AACAC9710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(In / Out)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1F0CDF-7255-8BA0-A09A-BD4C046F9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1400" y="1338600"/>
            <a:ext cx="10909200" cy="4180800"/>
          </a:xfrm>
        </p:spPr>
        <p:txBody>
          <a:bodyPr numCol="2"/>
          <a:lstStyle/>
          <a:p>
            <a:pPr marL="228600" indent="0"/>
            <a:r>
              <a:rPr lang="en-US" u="sng" dirty="0"/>
              <a:t>In Scope</a:t>
            </a:r>
          </a:p>
          <a:p>
            <a:pPr marL="571500" indent="-342900">
              <a:buFont typeface="Arial"/>
              <a:buAutoNum type="arabicParenR"/>
            </a:pPr>
            <a:r>
              <a:rPr lang="en-US" b="0" dirty="0"/>
              <a:t>Order for Services (OS) </a:t>
            </a:r>
          </a:p>
          <a:p>
            <a:pPr marL="571500" indent="-342900">
              <a:buFont typeface="Arial"/>
              <a:buAutoNum type="arabicParenR"/>
            </a:pPr>
            <a:r>
              <a:rPr lang="en-US" b="0" dirty="0"/>
              <a:t>Email </a:t>
            </a:r>
            <a:r>
              <a:rPr lang="en-US" b="0" dirty="0" err="1"/>
              <a:t>Workdone</a:t>
            </a:r>
            <a:r>
              <a:rPr lang="en-US" b="0" dirty="0"/>
              <a:t> &gt; JDE (Approval Matrix)</a:t>
            </a:r>
          </a:p>
          <a:p>
            <a:pPr marL="571500" indent="-342900">
              <a:buFont typeface="Arial"/>
              <a:buAutoNum type="arabicParenR"/>
            </a:pPr>
            <a:r>
              <a:rPr lang="en-US" b="0" dirty="0"/>
              <a:t>Automatic Email </a:t>
            </a:r>
            <a:r>
              <a:rPr lang="en-US" b="0" dirty="0" err="1"/>
              <a:t>SubContactor</a:t>
            </a:r>
            <a:endParaRPr lang="en-US" b="0" dirty="0"/>
          </a:p>
          <a:p>
            <a:pPr marL="571500" indent="-342900">
              <a:buFont typeface="Arial"/>
              <a:buAutoNum type="arabicParenR"/>
            </a:pPr>
            <a:r>
              <a:rPr lang="en-US" b="0" dirty="0"/>
              <a:t>The first validation – AI Processor</a:t>
            </a:r>
          </a:p>
          <a:p>
            <a:pPr marL="571500" indent="-342900">
              <a:buFont typeface="Arial"/>
              <a:buAutoNum type="arabicParenR"/>
            </a:pPr>
            <a:r>
              <a:rPr lang="en-US" b="0" dirty="0"/>
              <a:t>The second validation - AP Officer (Full checking)</a:t>
            </a:r>
          </a:p>
          <a:p>
            <a:pPr marL="571500" indent="-342900">
              <a:buFont typeface="Arial"/>
              <a:buAutoNum type="arabicParenR"/>
            </a:pPr>
            <a:r>
              <a:rPr lang="en-US" b="0" dirty="0"/>
              <a:t>The third validation - AP Manager Approval the batch (Sample check, and invoiced amount more than US$10,000)</a:t>
            </a:r>
          </a:p>
          <a:p>
            <a:pPr marL="571500" indent="-342900">
              <a:buFont typeface="Arial"/>
              <a:buAutoNum type="arabicParenR"/>
            </a:pPr>
            <a:endParaRPr lang="en-US" b="0" dirty="0"/>
          </a:p>
          <a:p>
            <a:pPr marL="228600" indent="0"/>
            <a:r>
              <a:rPr lang="en-US" u="sng" dirty="0"/>
              <a:t>Out of Scope</a:t>
            </a:r>
          </a:p>
          <a:p>
            <a:pPr marL="571500" indent="-342900">
              <a:buFont typeface="+mj-lt"/>
              <a:buAutoNum type="arabicParenR"/>
            </a:pPr>
            <a:r>
              <a:rPr lang="en-US" b="0" dirty="0"/>
              <a:t>OP, ON, OK, O9, ON and OT</a:t>
            </a:r>
          </a:p>
          <a:p>
            <a:pPr marL="571500" indent="-342900">
              <a:buFont typeface="+mj-lt"/>
              <a:buAutoNum type="arabicParenR"/>
            </a:pPr>
            <a:r>
              <a:rPr lang="en-US" b="0" dirty="0"/>
              <a:t>Create new discount line</a:t>
            </a:r>
          </a:p>
          <a:p>
            <a:pPr marL="571500" indent="-342900">
              <a:buFont typeface="+mj-lt"/>
              <a:buAutoNum type="arabicParenR"/>
            </a:pPr>
            <a:r>
              <a:rPr lang="en-US" b="0" dirty="0"/>
              <a:t>Match invoice without order</a:t>
            </a:r>
          </a:p>
          <a:p>
            <a:pPr marL="571500" indent="-342900">
              <a:buFont typeface="+mj-lt"/>
              <a:buAutoNum type="arabicParenR"/>
            </a:pPr>
            <a:r>
              <a:rPr lang="en-US" b="0" dirty="0"/>
              <a:t>Revenue projection</a:t>
            </a:r>
          </a:p>
          <a:p>
            <a:pPr marL="228600" indent="0"/>
            <a:endParaRPr lang="en-US" b="0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89E42E3-1EB0-DFF7-6D7B-1D9DB3EDF672}"/>
              </a:ext>
            </a:extLst>
          </p:cNvPr>
          <p:cNvCxnSpPr/>
          <p:nvPr/>
        </p:nvCxnSpPr>
        <p:spPr>
          <a:xfrm>
            <a:off x="641352" y="1018385"/>
            <a:ext cx="9098996" cy="0"/>
          </a:xfrm>
          <a:prstGeom prst="line">
            <a:avLst/>
          </a:prstGeom>
          <a:ln w="28575">
            <a:solidFill>
              <a:srgbClr val="1F29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F37FB7D-B47F-4042-DC1D-355A1BBED90D}"/>
              </a:ext>
            </a:extLst>
          </p:cNvPr>
          <p:cNvCxnSpPr>
            <a:stCxn id="5" idx="0"/>
            <a:endCxn id="5" idx="2"/>
          </p:cNvCxnSpPr>
          <p:nvPr/>
        </p:nvCxnSpPr>
        <p:spPr>
          <a:xfrm>
            <a:off x="6096000" y="1338600"/>
            <a:ext cx="0" cy="4180800"/>
          </a:xfrm>
          <a:prstGeom prst="line">
            <a:avLst/>
          </a:prstGeom>
          <a:ln w="1905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8802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5510D-8006-BF3E-2870-8772EE30E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6A429-EDFA-2120-0897-D8A9C70A5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Process Flow – 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0C9A92-5E96-F3F3-F39B-E6F721B0E5A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BB28A82-1CD5-83F8-51A8-202656261EB3}"/>
              </a:ext>
            </a:extLst>
          </p:cNvPr>
          <p:cNvCxnSpPr/>
          <p:nvPr/>
        </p:nvCxnSpPr>
        <p:spPr>
          <a:xfrm>
            <a:off x="641352" y="1018385"/>
            <a:ext cx="9098996" cy="0"/>
          </a:xfrm>
          <a:prstGeom prst="line">
            <a:avLst/>
          </a:prstGeom>
          <a:ln w="28575">
            <a:solidFill>
              <a:srgbClr val="1F29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A440DEE-B411-842F-19E1-1CA2AC1DD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352" y="1102852"/>
            <a:ext cx="7408011" cy="575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957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AA6AB-7A5E-DB9F-CD2D-AACCE0900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7D9DC-6848-D644-BDDA-B01D2CF3D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Changes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3346FC4-5126-A76B-C2C2-0A3502E69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1352" y="1338599"/>
            <a:ext cx="10909200" cy="4793257"/>
          </a:xfrm>
        </p:spPr>
        <p:txBody>
          <a:bodyPr/>
          <a:lstStyle/>
          <a:p>
            <a:pPr marL="571500" indent="-342900">
              <a:buFont typeface="+mj-lt"/>
              <a:buAutoNum type="arabicParenR"/>
            </a:pPr>
            <a:r>
              <a:rPr lang="en-US" b="0" dirty="0"/>
              <a:t>Each Certificate of Work Completion must match one Invoice to one OS (One-to-One).</a:t>
            </a:r>
          </a:p>
          <a:p>
            <a:pPr marL="571500" indent="-342900">
              <a:buFont typeface="+mj-lt"/>
              <a:buAutoNum type="arabicParenR"/>
            </a:pPr>
            <a:r>
              <a:rPr lang="en-US" b="0" dirty="0"/>
              <a:t>Approval of the Certificate of Work Completion should follow the original OC/NC approval routing.</a:t>
            </a:r>
          </a:p>
          <a:p>
            <a:pPr marL="571500" indent="-342900">
              <a:buFont typeface="+mj-lt"/>
              <a:buAutoNum type="arabicParenR"/>
            </a:pPr>
            <a:r>
              <a:rPr lang="en-US" b="0" dirty="0"/>
              <a:t>Subcontractor invoice date cannot be earlier than the final approver's approval date.</a:t>
            </a:r>
          </a:p>
          <a:p>
            <a:pPr marL="571500" indent="-342900">
              <a:buFont typeface="+mj-lt"/>
              <a:buAutoNum type="arabicParenR"/>
            </a:pPr>
            <a:r>
              <a:rPr lang="en-US" b="0" dirty="0"/>
              <a:t>Invoice amount cannot exceed the certified amount.</a:t>
            </a:r>
          </a:p>
          <a:p>
            <a:pPr marL="571500" indent="-342900">
              <a:buFont typeface="+mj-lt"/>
              <a:buAutoNum type="arabicParenR"/>
            </a:pPr>
            <a:r>
              <a:rPr lang="en-US" b="0" dirty="0"/>
              <a:t>EC% is predefine and approved by the Branch GM.</a:t>
            </a:r>
          </a:p>
          <a:p>
            <a:pPr marL="571500" indent="-342900">
              <a:buFont typeface="+mj-lt"/>
              <a:buAutoNum type="arabicParenR"/>
            </a:pPr>
            <a:r>
              <a:rPr lang="en-US" b="0" dirty="0"/>
              <a:t>Retention amount cannot exceed 10% of the certified amount</a:t>
            </a:r>
          </a:p>
          <a:p>
            <a:pPr marL="571500" indent="-342900">
              <a:buFont typeface="+mj-lt"/>
              <a:buAutoNum type="arabicParenR"/>
            </a:pPr>
            <a:r>
              <a:rPr lang="en-US" b="0" dirty="0"/>
              <a:t>Contra Charge Debit Note should be ready before certification</a:t>
            </a:r>
          </a:p>
          <a:p>
            <a:pPr marL="571500" indent="-342900">
              <a:buFont typeface="+mj-lt"/>
              <a:buAutoNum type="arabicParenR"/>
            </a:pPr>
            <a:r>
              <a:rPr lang="en-US" b="0" dirty="0"/>
              <a:t>For new project compliance with NEC4, the actual payment will be released 60 days after the last approver </a:t>
            </a:r>
            <a:r>
              <a:rPr lang="en-US" b="0" dirty="0" err="1"/>
              <a:t>authorise</a:t>
            </a:r>
            <a:r>
              <a:rPr lang="en-US" b="0" dirty="0"/>
              <a:t> the Certificate of Work Completion.</a:t>
            </a:r>
          </a:p>
          <a:p>
            <a:pPr marL="571500" indent="-342900">
              <a:buFont typeface="+mj-lt"/>
              <a:buAutoNum type="arabicParenR"/>
            </a:pPr>
            <a:r>
              <a:rPr lang="en-US" b="0" dirty="0"/>
              <a:t>Finance team will not longer accept the paper invoices, or approvals outside of JDE.</a:t>
            </a:r>
          </a:p>
          <a:p>
            <a:pPr marL="571500" indent="-342900">
              <a:buFont typeface="+mj-lt"/>
              <a:buAutoNum type="arabicParenR"/>
            </a:pPr>
            <a:r>
              <a:rPr lang="en-US" b="0" dirty="0"/>
              <a:t>SOX Control – PTP06 Three-Way Match is performed or Confirmation of goods receipt</a:t>
            </a:r>
          </a:p>
          <a:p>
            <a:pPr marL="571500" indent="-342900">
              <a:buFont typeface="+mj-lt"/>
              <a:buAutoNum type="arabicParenR"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DE2DF7-5FDA-FE0A-1C46-E423F0D3B1A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04B557-9462-7F07-4F5E-ECB87FC0BA3B}"/>
              </a:ext>
            </a:extLst>
          </p:cNvPr>
          <p:cNvCxnSpPr/>
          <p:nvPr/>
        </p:nvCxnSpPr>
        <p:spPr>
          <a:xfrm>
            <a:off x="641352" y="1018385"/>
            <a:ext cx="9098996" cy="0"/>
          </a:xfrm>
          <a:prstGeom prst="line">
            <a:avLst/>
          </a:prstGeom>
          <a:ln w="28575">
            <a:solidFill>
              <a:srgbClr val="1F29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92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7863E-3A56-64C0-C697-8665B0584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0324C-BB0B-BB44-64D1-919672045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Walkthrough - From Certify </a:t>
            </a:r>
            <a:r>
              <a:rPr lang="en-US" dirty="0" err="1"/>
              <a:t>Workdone</a:t>
            </a:r>
            <a:r>
              <a:rPr lang="en-US" dirty="0"/>
              <a:t> To Post Invoice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1D61CC-A6AC-E76F-5C63-C28CD01D43C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C4D4BE0-F5EC-3D05-37EA-9AA2F378E533}"/>
              </a:ext>
            </a:extLst>
          </p:cNvPr>
          <p:cNvCxnSpPr/>
          <p:nvPr/>
        </p:nvCxnSpPr>
        <p:spPr>
          <a:xfrm>
            <a:off x="641352" y="1018385"/>
            <a:ext cx="9098996" cy="0"/>
          </a:xfrm>
          <a:prstGeom prst="line">
            <a:avLst/>
          </a:prstGeom>
          <a:ln w="28575">
            <a:solidFill>
              <a:srgbClr val="1F29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90CC4B4-C6FB-7E22-3281-931DCE5A7F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8440971"/>
              </p:ext>
            </p:extLst>
          </p:nvPr>
        </p:nvGraphicFramePr>
        <p:xfrm>
          <a:off x="995082" y="1717685"/>
          <a:ext cx="2232211" cy="1883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2" imgW="914400" imgH="771525" progId="Excel.Sheet.12">
                  <p:embed/>
                </p:oleObj>
              </mc:Choice>
              <mc:Fallback>
                <p:oleObj name="Worksheet" showAsIcon="1" r:id="rId2" imgW="914400" imgH="771525" progId="Excel.Shee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590CC4B4-C6FB-7E22-3281-931DCE5A7F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95082" y="1717685"/>
                        <a:ext cx="2232211" cy="18834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90476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2D039-6832-2B67-8A0A-7BC28DEB1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936D8-5E88-38B0-7620-D9C192113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SOX – PTP06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6F79A7-95D1-53E0-8817-55A2F007A30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EBB9115-8863-BE24-9F3F-3C9D88CA7F47}"/>
              </a:ext>
            </a:extLst>
          </p:cNvPr>
          <p:cNvCxnSpPr/>
          <p:nvPr/>
        </p:nvCxnSpPr>
        <p:spPr>
          <a:xfrm>
            <a:off x="641352" y="1018385"/>
            <a:ext cx="9098996" cy="0"/>
          </a:xfrm>
          <a:prstGeom prst="line">
            <a:avLst/>
          </a:prstGeom>
          <a:ln w="28575">
            <a:solidFill>
              <a:srgbClr val="1F29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E3EFFD6B-BB59-D803-2216-CCEDF56EE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352" y="1328131"/>
            <a:ext cx="9126224" cy="466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36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6E9EA5-A3A6-10ED-E85A-45161ED8C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AC23F3-D49C-B455-B917-A0E14CB5D77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DC5F1E-A8E4-4CD3-B7B3-AD24C32173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929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77DFD-C283-CCE4-6DEF-6212EEC8E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E9EBB-3E49-A8B0-B783-BDAD858EB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Supporting Documents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7E9C70-C661-4E7A-5EF9-EDCE247FE5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C17BD34-F300-7047-4799-5AEE9E825797}"/>
              </a:ext>
            </a:extLst>
          </p:cNvPr>
          <p:cNvCxnSpPr/>
          <p:nvPr/>
        </p:nvCxnSpPr>
        <p:spPr>
          <a:xfrm>
            <a:off x="641352" y="1018385"/>
            <a:ext cx="9098996" cy="0"/>
          </a:xfrm>
          <a:prstGeom prst="line">
            <a:avLst/>
          </a:prstGeom>
          <a:ln w="28575">
            <a:solidFill>
              <a:srgbClr val="1F29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80989E3-1434-4BF3-E801-34540D318E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8040612"/>
              </p:ext>
            </p:extLst>
          </p:nvPr>
        </p:nvGraphicFramePr>
        <p:xfrm>
          <a:off x="641351" y="1331922"/>
          <a:ext cx="1886695" cy="15918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2" imgW="914400" imgH="771525" progId="Acrobat.Document.DC">
                  <p:embed/>
                </p:oleObj>
              </mc:Choice>
              <mc:Fallback>
                <p:oleObj name="Acrobat Document" showAsIcon="1" r:id="rId2" imgW="914400" imgH="771525" progId="Acrobat.Document.DC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80989E3-1434-4BF3-E801-34540D318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41351" y="1331922"/>
                        <a:ext cx="1886695" cy="15918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18B8F0F6-3D99-8CBD-D6B6-F8A8D85763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2967753"/>
              </p:ext>
            </p:extLst>
          </p:nvPr>
        </p:nvGraphicFramePr>
        <p:xfrm>
          <a:off x="2814917" y="1356347"/>
          <a:ext cx="2205317" cy="1860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4" imgW="914400" imgH="771525" progId="Acrobat.Document.DC">
                  <p:embed/>
                </p:oleObj>
              </mc:Choice>
              <mc:Fallback>
                <p:oleObj name="Acrobat Document" showAsIcon="1" r:id="rId4" imgW="914400" imgH="771525" progId="Acrobat.Document.DC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18B8F0F6-3D99-8CBD-D6B6-F8A8D85763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814917" y="1356347"/>
                        <a:ext cx="2205317" cy="18607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68570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hubb-Dec22">
  <a:themeElements>
    <a:clrScheme name="Chubb-test-dec22">
      <a:dk1>
        <a:srgbClr val="000000"/>
      </a:dk1>
      <a:lt1>
        <a:srgbClr val="FFFFFF"/>
      </a:lt1>
      <a:dk2>
        <a:srgbClr val="0067B1"/>
      </a:dk2>
      <a:lt2>
        <a:srgbClr val="FFFFFF"/>
      </a:lt2>
      <a:accent1>
        <a:srgbClr val="0067B1"/>
      </a:accent1>
      <a:accent2>
        <a:srgbClr val="97CDE1"/>
      </a:accent2>
      <a:accent3>
        <a:srgbClr val="C3C3C7"/>
      </a:accent3>
      <a:accent4>
        <a:srgbClr val="868686"/>
      </a:accent4>
      <a:accent5>
        <a:srgbClr val="F92745"/>
      </a:accent5>
      <a:accent6>
        <a:srgbClr val="1DB390"/>
      </a:accent6>
      <a:hlink>
        <a:srgbClr val="FF9900"/>
      </a:hlink>
      <a:folHlink>
        <a:srgbClr val="F927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312f400-359a-4926-91c8-0fb851e75ef1">
      <Terms xmlns="http://schemas.microsoft.com/office/infopath/2007/PartnerControls"/>
    </lcf76f155ced4ddcb4097134ff3c332f>
    <TaxCatchAll xmlns="4c2baecf-9aaa-43e8-ac17-e0f73ee0a056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BFF84631EE7A4FA7862A91C70E402B" ma:contentTypeVersion="14" ma:contentTypeDescription="Create a new document." ma:contentTypeScope="" ma:versionID="05348e270b3c678d8578a21d7cb4fec7">
  <xsd:schema xmlns:xsd="http://www.w3.org/2001/XMLSchema" xmlns:xs="http://www.w3.org/2001/XMLSchema" xmlns:p="http://schemas.microsoft.com/office/2006/metadata/properties" xmlns:ns1="http://schemas.microsoft.com/sharepoint/v3" xmlns:ns2="4312f400-359a-4926-91c8-0fb851e75ef1" xmlns:ns3="4c2baecf-9aaa-43e8-ac17-e0f73ee0a056" targetNamespace="http://schemas.microsoft.com/office/2006/metadata/properties" ma:root="true" ma:fieldsID="f087b3858d312a2d17f08fb4101dc6d9" ns1:_="" ns2:_="" ns3:_="">
    <xsd:import namespace="http://schemas.microsoft.com/sharepoint/v3"/>
    <xsd:import namespace="4312f400-359a-4926-91c8-0fb851e75ef1"/>
    <xsd:import namespace="4c2baecf-9aaa-43e8-ac17-e0f73ee0a05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12f400-359a-4926-91c8-0fb851e75e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492c26d-c709-4b13-843e-cf74e547853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2baecf-9aaa-43e8-ac17-e0f73ee0a05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733d427-2bad-43a6-915c-d8f761a530f6}" ma:internalName="TaxCatchAll" ma:showField="CatchAllData" ma:web="4c2baecf-9aaa-43e8-ac17-e0f73ee0a05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EE71567-7B43-4027-984A-0F563E485654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8793d0bf-3de8-49d9-a7d2-54a0097598b1"/>
    <ds:schemaRef ds:uri="http://purl.org/dc/dcmitype/"/>
    <ds:schemaRef ds:uri="8c423c17-a889-4e46-aa66-a61125a30971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7F214CD3-F3E3-4523-B9A9-834B28ADD27E}"/>
</file>

<file path=customXml/itemProps3.xml><?xml version="1.0" encoding="utf-8"?>
<ds:datastoreItem xmlns:ds="http://schemas.openxmlformats.org/officeDocument/2006/customXml" ds:itemID="{C4984CB2-3A47-4245-A7F4-89DAAC532B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323</TotalTime>
  <Words>284</Words>
  <Application>Microsoft Office PowerPoint</Application>
  <PresentationFormat>Widescreen</PresentationFormat>
  <Paragraphs>47</Paragraphs>
  <Slides>9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Georgia</vt:lpstr>
      <vt:lpstr>office theme</vt:lpstr>
      <vt:lpstr>Chubb-Dec22</vt:lpstr>
      <vt:lpstr>Microsoft Excel Worksheet</vt:lpstr>
      <vt:lpstr>Adobe Acrobat Document</vt:lpstr>
      <vt:lpstr>CHUBB Hong Kong </vt:lpstr>
      <vt:lpstr>Agenda</vt:lpstr>
      <vt:lpstr>Scope (In / Out)</vt:lpstr>
      <vt:lpstr>New Process Flow – Overview</vt:lpstr>
      <vt:lpstr>Key Changes</vt:lpstr>
      <vt:lpstr>Walkthrough - From Certify Workdone To Post Invoice</vt:lpstr>
      <vt:lpstr>SOX – PTP06 </vt:lpstr>
      <vt:lpstr>Appendix</vt:lpstr>
      <vt:lpstr>Supporting Documents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 C Hawthorne</dc:creator>
  <cp:lastModifiedBy>Cheung, Annie</cp:lastModifiedBy>
  <cp:revision>7</cp:revision>
  <dcterms:created xsi:type="dcterms:W3CDTF">2024-05-21T10:42:29Z</dcterms:created>
  <dcterms:modified xsi:type="dcterms:W3CDTF">2025-10-03T09:06:12Z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0x01010011BFF84631EE7A4FA7862A91C70E402B</vt:lpwstr>
  </property>
  <property fmtid="{D5CDD505-2E9C-101B-9397-08002B2CF9AE}" pid="3" name="MSIP_Label_defa4170-0d19-0005-0002-bc88714345d2_Enabled">
    <vt:lpwstr>true</vt:lpwstr>
  </property>
  <property fmtid="{D5CDD505-2E9C-101B-9397-08002B2CF9AE}" pid="4" name="MSIP_Label_defa4170-0d19-0005-0002-bc88714345d2_SetDate">
    <vt:lpwstr>2025-10-02T06:50:21Z</vt:lpwstr>
  </property>
  <property fmtid="{D5CDD505-2E9C-101B-9397-08002B2CF9AE}" pid="5" name="MSIP_Label_defa4170-0d19-0005-0002-bc88714345d2_Method">
    <vt:lpwstr>Standard</vt:lpwstr>
  </property>
  <property fmtid="{D5CDD505-2E9C-101B-9397-08002B2CF9AE}" pid="6" name="MSIP_Label_defa4170-0d19-0005-0002-bc88714345d2_Name">
    <vt:lpwstr>defa4170-0d19-0005-0002-bc88714345d2</vt:lpwstr>
  </property>
  <property fmtid="{D5CDD505-2E9C-101B-9397-08002B2CF9AE}" pid="7" name="MSIP_Label_defa4170-0d19-0005-0002-bc88714345d2_SiteId">
    <vt:lpwstr>47995fc2-1f56-47ce-9137-a87caef4be74</vt:lpwstr>
  </property>
  <property fmtid="{D5CDD505-2E9C-101B-9397-08002B2CF9AE}" pid="8" name="MSIP_Label_defa4170-0d19-0005-0002-bc88714345d2_ActionId">
    <vt:lpwstr>68f40b9a-5589-442a-8de1-1623b8668ac5</vt:lpwstr>
  </property>
  <property fmtid="{D5CDD505-2E9C-101B-9397-08002B2CF9AE}" pid="9" name="MSIP_Label_defa4170-0d19-0005-0002-bc88714345d2_ContentBits">
    <vt:lpwstr>0</vt:lpwstr>
  </property>
  <property fmtid="{D5CDD505-2E9C-101B-9397-08002B2CF9AE}" pid="10" name="MSIP_Label_defa4170-0d19-0005-0002-bc88714345d2_Tag">
    <vt:lpwstr>10, 3, 0, 1</vt:lpwstr>
  </property>
  <property fmtid="{D5CDD505-2E9C-101B-9397-08002B2CF9AE}" pid="11" name="MediaServiceImageTags">
    <vt:lpwstr/>
  </property>
  <property fmtid="{D5CDD505-2E9C-101B-9397-08002B2CF9AE}" pid="12" name="_SourceUrl">
    <vt:lpwstr/>
  </property>
  <property fmtid="{D5CDD505-2E9C-101B-9397-08002B2CF9AE}" pid="13" name="_SharedFileIndex">
    <vt:lpwstr/>
  </property>
  <property fmtid="{D5CDD505-2E9C-101B-9397-08002B2CF9AE}" pid="14" name="ComplianceAssetId">
    <vt:lpwstr/>
  </property>
  <property fmtid="{D5CDD505-2E9C-101B-9397-08002B2CF9AE}" pid="15" name="_ExtendedDescription">
    <vt:lpwstr/>
  </property>
  <property fmtid="{D5CDD505-2E9C-101B-9397-08002B2CF9AE}" pid="16" name="TriggerFlowInfo">
    <vt:lpwstr/>
  </property>
</Properties>
</file>