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295" r:id="rId5"/>
    <p:sldId id="330" r:id="rId6"/>
    <p:sldId id="316" r:id="rId7"/>
    <p:sldId id="317" r:id="rId8"/>
    <p:sldId id="308" r:id="rId9"/>
    <p:sldId id="309" r:id="rId10"/>
    <p:sldId id="315" r:id="rId11"/>
    <p:sldId id="324" r:id="rId12"/>
    <p:sldId id="325" r:id="rId13"/>
    <p:sldId id="318" r:id="rId14"/>
    <p:sldId id="319" r:id="rId15"/>
    <p:sldId id="326" r:id="rId16"/>
    <p:sldId id="327" r:id="rId17"/>
    <p:sldId id="320" r:id="rId18"/>
    <p:sldId id="331" r:id="rId19"/>
    <p:sldId id="328" r:id="rId20"/>
    <p:sldId id="321" r:id="rId21"/>
    <p:sldId id="322" r:id="rId22"/>
    <p:sldId id="329" r:id="rId23"/>
    <p:sldId id="323" r:id="rId24"/>
    <p:sldId id="271" r:id="rId25"/>
    <p:sldId id="311" r:id="rId26"/>
    <p:sldId id="310" r:id="rId2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Medium" panose="020B0604020202020204" charset="0"/>
      <p:regular r:id="rId37"/>
      <p:bold r:id="rId38"/>
      <p:italic r:id="rId39"/>
      <p:boldItalic r:id="rId40"/>
    </p:embeddedFont>
    <p:embeddedFont>
      <p:font typeface="Montserrat SemiBol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296">
          <p15:clr>
            <a:srgbClr val="9AA0A6"/>
          </p15:clr>
        </p15:guide>
        <p15:guide id="3" pos="2976">
          <p15:clr>
            <a:srgbClr val="9AA0A6"/>
          </p15:clr>
        </p15:guide>
        <p15:guide id="4" pos="3883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ZHBxaPNjaUuKNGjzpUiiCYZq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94529-CBA7-4257-8C94-37B4F5A8BCE1}" v="6" dt="2025-07-31T03:28:04.674"/>
    <p1510:client id="{6BC70CB6-CCEE-4B14-AD5D-55B2B9984082}" v="37" dt="2025-07-31T03:33:36.722"/>
    <p1510:client id="{7592A315-D630-FE53-FA84-2711A1717B20}" v="106" dt="2025-07-31T10:38:28.715"/>
    <p1510:client id="{91B189CB-83FA-4D89-86AD-38DC4F980E90}" v="686" dt="2025-08-01T03:00:26"/>
    <p1510:client id="{BDF53505-ACFD-D81A-8973-482523EA8215}" v="14" dt="2025-08-01T00:53:37.799"/>
    <p1510:client id="{DA29CF44-A5D0-AA9D-6C7A-BD08177C5A22}" v="226" vWet="227" dt="2025-07-31T07:26:3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880"/>
        <p:guide orient="horz" pos="1296"/>
        <p:guide pos="2976"/>
        <p:guide pos="388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ng, Cindy" userId="S::cindy.chiang@chubbfs.com::501cfef1-4e0c-4f64-9956-c6495b82248c" providerId="AD" clId="Web-{7592A315-D630-FE53-FA84-2711A1717B20}"/>
    <pc:docChg chg="modSld">
      <pc:chgData name="Chiang, Cindy" userId="S::cindy.chiang@chubbfs.com::501cfef1-4e0c-4f64-9956-c6495b82248c" providerId="AD" clId="Web-{7592A315-D630-FE53-FA84-2711A1717B20}" dt="2025-07-31T10:38:26.636" v="100" actId="20577"/>
      <pc:docMkLst>
        <pc:docMk/>
      </pc:docMkLst>
      <pc:sldChg chg="modSp">
        <pc:chgData name="Chiang, Cindy" userId="S::cindy.chiang@chubbfs.com::501cfef1-4e0c-4f64-9956-c6495b82248c" providerId="AD" clId="Web-{7592A315-D630-FE53-FA84-2711A1717B20}" dt="2025-07-31T10:34:55.441" v="54" actId="20577"/>
        <pc:sldMkLst>
          <pc:docMk/>
          <pc:sldMk cId="368777089" sldId="315"/>
        </pc:sldMkLst>
        <pc:spChg chg="mod">
          <ac:chgData name="Chiang, Cindy" userId="S::cindy.chiang@chubbfs.com::501cfef1-4e0c-4f64-9956-c6495b82248c" providerId="AD" clId="Web-{7592A315-D630-FE53-FA84-2711A1717B20}" dt="2025-07-31T10:34:55.441" v="54" actId="20577"/>
          <ac:spMkLst>
            <pc:docMk/>
            <pc:sldMk cId="368777089" sldId="315"/>
            <ac:spMk id="3" creationId="{9292DC27-26DD-0988-63F5-F020C8A7A4DA}"/>
          </ac:spMkLst>
        </pc:spChg>
      </pc:sldChg>
      <pc:sldChg chg="modSp">
        <pc:chgData name="Chiang, Cindy" userId="S::cindy.chiang@chubbfs.com::501cfef1-4e0c-4f64-9956-c6495b82248c" providerId="AD" clId="Web-{7592A315-D630-FE53-FA84-2711A1717B20}" dt="2025-07-31T10:29:49.949" v="13" actId="20577"/>
        <pc:sldMkLst>
          <pc:docMk/>
          <pc:sldMk cId="149328030" sldId="316"/>
        </pc:sldMkLst>
        <pc:spChg chg="mod">
          <ac:chgData name="Chiang, Cindy" userId="S::cindy.chiang@chubbfs.com::501cfef1-4e0c-4f64-9956-c6495b82248c" providerId="AD" clId="Web-{7592A315-D630-FE53-FA84-2711A1717B20}" dt="2025-07-31T10:29:49.949" v="13" actId="20577"/>
          <ac:spMkLst>
            <pc:docMk/>
            <pc:sldMk cId="149328030" sldId="316"/>
            <ac:spMk id="3" creationId="{1E7C9B68-DBC5-B2B9-6EE8-1CF30B2C1439}"/>
          </ac:spMkLst>
        </pc:spChg>
      </pc:sldChg>
      <pc:sldChg chg="modSp">
        <pc:chgData name="Chiang, Cindy" userId="S::cindy.chiang@chubbfs.com::501cfef1-4e0c-4f64-9956-c6495b82248c" providerId="AD" clId="Web-{7592A315-D630-FE53-FA84-2711A1717B20}" dt="2025-07-31T10:38:16.355" v="98" actId="20577"/>
        <pc:sldMkLst>
          <pc:docMk/>
          <pc:sldMk cId="1835509154" sldId="320"/>
        </pc:sldMkLst>
        <pc:spChg chg="mod">
          <ac:chgData name="Chiang, Cindy" userId="S::cindy.chiang@chubbfs.com::501cfef1-4e0c-4f64-9956-c6495b82248c" providerId="AD" clId="Web-{7592A315-D630-FE53-FA84-2711A1717B20}" dt="2025-07-31T10:38:16.355" v="98" actId="20577"/>
          <ac:spMkLst>
            <pc:docMk/>
            <pc:sldMk cId="1835509154" sldId="320"/>
            <ac:spMk id="2" creationId="{75CCC6DA-9C3D-15BF-19F2-A5DC361F3206}"/>
          </ac:spMkLst>
        </pc:spChg>
      </pc:sldChg>
      <pc:sldChg chg="modSp">
        <pc:chgData name="Chiang, Cindy" userId="S::cindy.chiang@chubbfs.com::501cfef1-4e0c-4f64-9956-c6495b82248c" providerId="AD" clId="Web-{7592A315-D630-FE53-FA84-2711A1717B20}" dt="2025-07-31T10:36:21.054" v="71" actId="20577"/>
        <pc:sldMkLst>
          <pc:docMk/>
          <pc:sldMk cId="1564136286" sldId="324"/>
        </pc:sldMkLst>
        <pc:spChg chg="mod">
          <ac:chgData name="Chiang, Cindy" userId="S::cindy.chiang@chubbfs.com::501cfef1-4e0c-4f64-9956-c6495b82248c" providerId="AD" clId="Web-{7592A315-D630-FE53-FA84-2711A1717B20}" dt="2025-07-31T10:36:21.054" v="71" actId="20577"/>
          <ac:spMkLst>
            <pc:docMk/>
            <pc:sldMk cId="1564136286" sldId="324"/>
            <ac:spMk id="4" creationId="{FFFF8D8D-699B-3DD3-4B2B-BFB14CBF0C06}"/>
          </ac:spMkLst>
        </pc:spChg>
      </pc:sldChg>
      <pc:sldChg chg="modSp">
        <pc:chgData name="Chiang, Cindy" userId="S::cindy.chiang@chubbfs.com::501cfef1-4e0c-4f64-9956-c6495b82248c" providerId="AD" clId="Web-{7592A315-D630-FE53-FA84-2711A1717B20}" dt="2025-07-31T10:38:26.636" v="100" actId="20577"/>
        <pc:sldMkLst>
          <pc:docMk/>
          <pc:sldMk cId="2903164663" sldId="328"/>
        </pc:sldMkLst>
        <pc:spChg chg="mod">
          <ac:chgData name="Chiang, Cindy" userId="S::cindy.chiang@chubbfs.com::501cfef1-4e0c-4f64-9956-c6495b82248c" providerId="AD" clId="Web-{7592A315-D630-FE53-FA84-2711A1717B20}" dt="2025-07-31T10:38:26.636" v="100" actId="20577"/>
          <ac:spMkLst>
            <pc:docMk/>
            <pc:sldMk cId="2903164663" sldId="328"/>
            <ac:spMk id="2" creationId="{F01D7626-4649-C031-9F64-A8637A63896D}"/>
          </ac:spMkLst>
        </pc:spChg>
      </pc:sldChg>
    </pc:docChg>
  </pc:docChgLst>
  <pc:docChgLst>
    <pc:chgData name="Leung, Pingie" userId="S::pingie.leung@chubbfs.com::da7d7ee1-e574-4072-b9cc-1281716143d6" providerId="AD" clId="Web-{BDF53505-ACFD-D81A-8973-482523EA8215}"/>
    <pc:docChg chg="modSld">
      <pc:chgData name="Leung, Pingie" userId="S::pingie.leung@chubbfs.com::da7d7ee1-e574-4072-b9cc-1281716143d6" providerId="AD" clId="Web-{BDF53505-ACFD-D81A-8973-482523EA8215}" dt="2025-08-01T00:53:37.799" v="12"/>
      <pc:docMkLst>
        <pc:docMk/>
      </pc:docMkLst>
      <pc:sldChg chg="delSp modSp">
        <pc:chgData name="Leung, Pingie" userId="S::pingie.leung@chubbfs.com::da7d7ee1-e574-4072-b9cc-1281716143d6" providerId="AD" clId="Web-{BDF53505-ACFD-D81A-8973-482523EA8215}" dt="2025-08-01T00:53:22.612" v="10"/>
        <pc:sldMkLst>
          <pc:docMk/>
          <pc:sldMk cId="173297257" sldId="319"/>
        </pc:sldMkLst>
        <pc:spChg chg="del">
          <ac:chgData name="Leung, Pingie" userId="S::pingie.leung@chubbfs.com::da7d7ee1-e574-4072-b9cc-1281716143d6" providerId="AD" clId="Web-{BDF53505-ACFD-D81A-8973-482523EA8215}" dt="2025-08-01T00:53:22.612" v="10"/>
          <ac:spMkLst>
            <pc:docMk/>
            <pc:sldMk cId="173297257" sldId="319"/>
            <ac:spMk id="3" creationId="{2731FC60-0C58-9650-87D2-9FE7485DE487}"/>
          </ac:spMkLst>
        </pc:spChg>
        <pc:picChg chg="mod">
          <ac:chgData name="Leung, Pingie" userId="S::pingie.leung@chubbfs.com::da7d7ee1-e574-4072-b9cc-1281716143d6" providerId="AD" clId="Web-{BDF53505-ACFD-D81A-8973-482523EA8215}" dt="2025-08-01T00:53:20.065" v="9" actId="1076"/>
          <ac:picMkLst>
            <pc:docMk/>
            <pc:sldMk cId="173297257" sldId="319"/>
            <ac:picMk id="5" creationId="{3620F6CB-7719-A027-3769-C9EB37F45BE9}"/>
          </ac:picMkLst>
        </pc:picChg>
      </pc:sldChg>
      <pc:sldChg chg="delSp modSp">
        <pc:chgData name="Leung, Pingie" userId="S::pingie.leung@chubbfs.com::da7d7ee1-e574-4072-b9cc-1281716143d6" providerId="AD" clId="Web-{BDF53505-ACFD-D81A-8973-482523EA8215}" dt="2025-08-01T00:52:58.127" v="4" actId="1076"/>
        <pc:sldMkLst>
          <pc:docMk/>
          <pc:sldMk cId="1835509154" sldId="320"/>
        </pc:sldMkLst>
        <pc:spChg chg="del">
          <ac:chgData name="Leung, Pingie" userId="S::pingie.leung@chubbfs.com::da7d7ee1-e574-4072-b9cc-1281716143d6" providerId="AD" clId="Web-{BDF53505-ACFD-D81A-8973-482523EA8215}" dt="2025-08-01T00:52:56.236" v="3"/>
          <ac:spMkLst>
            <pc:docMk/>
            <pc:sldMk cId="1835509154" sldId="320"/>
            <ac:spMk id="3" creationId="{A5B72F97-D3AD-EBEE-5E6F-EE96A0A9B1E8}"/>
          </ac:spMkLst>
        </pc:spChg>
        <pc:picChg chg="mod">
          <ac:chgData name="Leung, Pingie" userId="S::pingie.leung@chubbfs.com::da7d7ee1-e574-4072-b9cc-1281716143d6" providerId="AD" clId="Web-{BDF53505-ACFD-D81A-8973-482523EA8215}" dt="2025-08-01T00:52:58.127" v="4" actId="1076"/>
          <ac:picMkLst>
            <pc:docMk/>
            <pc:sldMk cId="1835509154" sldId="320"/>
            <ac:picMk id="5" creationId="{92CB46C9-BC5D-4A07-7F80-A67AFFC03308}"/>
          </ac:picMkLst>
        </pc:picChg>
      </pc:sldChg>
      <pc:sldChg chg="modSp">
        <pc:chgData name="Leung, Pingie" userId="S::pingie.leung@chubbfs.com::da7d7ee1-e574-4072-b9cc-1281716143d6" providerId="AD" clId="Web-{BDF53505-ACFD-D81A-8973-482523EA8215}" dt="2025-08-01T00:51:18.874" v="0" actId="20577"/>
        <pc:sldMkLst>
          <pc:docMk/>
          <pc:sldMk cId="936239603" sldId="325"/>
        </pc:sldMkLst>
        <pc:spChg chg="mod">
          <ac:chgData name="Leung, Pingie" userId="S::pingie.leung@chubbfs.com::da7d7ee1-e574-4072-b9cc-1281716143d6" providerId="AD" clId="Web-{BDF53505-ACFD-D81A-8973-482523EA8215}" dt="2025-08-01T00:51:18.874" v="0" actId="20577"/>
          <ac:spMkLst>
            <pc:docMk/>
            <pc:sldMk cId="936239603" sldId="325"/>
            <ac:spMk id="2" creationId="{7E62AB98-A444-AD07-A72B-36D306CE66A3}"/>
          </ac:spMkLst>
        </pc:spChg>
      </pc:sldChg>
      <pc:sldChg chg="delSp modSp">
        <pc:chgData name="Leung, Pingie" userId="S::pingie.leung@chubbfs.com::da7d7ee1-e574-4072-b9cc-1281716143d6" providerId="AD" clId="Web-{BDF53505-ACFD-D81A-8973-482523EA8215}" dt="2025-08-01T00:53:16.486" v="8"/>
        <pc:sldMkLst>
          <pc:docMk/>
          <pc:sldMk cId="1017268589" sldId="326"/>
        </pc:sldMkLst>
        <pc:spChg chg="del">
          <ac:chgData name="Leung, Pingie" userId="S::pingie.leung@chubbfs.com::da7d7ee1-e574-4072-b9cc-1281716143d6" providerId="AD" clId="Web-{BDF53505-ACFD-D81A-8973-482523EA8215}" dt="2025-08-01T00:53:16.486" v="8"/>
          <ac:spMkLst>
            <pc:docMk/>
            <pc:sldMk cId="1017268589" sldId="326"/>
            <ac:spMk id="3" creationId="{44ACB0CD-CC0B-6D6B-A815-38306DF703AC}"/>
          </ac:spMkLst>
        </pc:spChg>
        <pc:picChg chg="mod">
          <ac:chgData name="Leung, Pingie" userId="S::pingie.leung@chubbfs.com::da7d7ee1-e574-4072-b9cc-1281716143d6" providerId="AD" clId="Web-{BDF53505-ACFD-D81A-8973-482523EA8215}" dt="2025-08-01T00:53:10.643" v="7" actId="1076"/>
          <ac:picMkLst>
            <pc:docMk/>
            <pc:sldMk cId="1017268589" sldId="326"/>
            <ac:picMk id="5" creationId="{4822BD69-DD84-44A7-C600-ED9AE319DE60}"/>
          </ac:picMkLst>
        </pc:picChg>
      </pc:sldChg>
      <pc:sldChg chg="delSp modSp">
        <pc:chgData name="Leung, Pingie" userId="S::pingie.leung@chubbfs.com::da7d7ee1-e574-4072-b9cc-1281716143d6" providerId="AD" clId="Web-{BDF53505-ACFD-D81A-8973-482523EA8215}" dt="2025-08-01T00:53:05.799" v="6"/>
        <pc:sldMkLst>
          <pc:docMk/>
          <pc:sldMk cId="3002406586" sldId="327"/>
        </pc:sldMkLst>
        <pc:spChg chg="del">
          <ac:chgData name="Leung, Pingie" userId="S::pingie.leung@chubbfs.com::da7d7ee1-e574-4072-b9cc-1281716143d6" providerId="AD" clId="Web-{BDF53505-ACFD-D81A-8973-482523EA8215}" dt="2025-08-01T00:53:05.799" v="6"/>
          <ac:spMkLst>
            <pc:docMk/>
            <pc:sldMk cId="3002406586" sldId="327"/>
            <ac:spMk id="3" creationId="{6FFC0106-BA8F-B946-C415-705EF0EFF6C1}"/>
          </ac:spMkLst>
        </pc:spChg>
        <pc:picChg chg="mod">
          <ac:chgData name="Leung, Pingie" userId="S::pingie.leung@chubbfs.com::da7d7ee1-e574-4072-b9cc-1281716143d6" providerId="AD" clId="Web-{BDF53505-ACFD-D81A-8973-482523EA8215}" dt="2025-08-01T00:53:02.752" v="5" actId="1076"/>
          <ac:picMkLst>
            <pc:docMk/>
            <pc:sldMk cId="3002406586" sldId="327"/>
            <ac:picMk id="5" creationId="{721161F3-395F-2444-63C2-C875FB9C1057}"/>
          </ac:picMkLst>
        </pc:picChg>
      </pc:sldChg>
      <pc:sldChg chg="delSp modSp">
        <pc:chgData name="Leung, Pingie" userId="S::pingie.leung@chubbfs.com::da7d7ee1-e574-4072-b9cc-1281716143d6" providerId="AD" clId="Web-{BDF53505-ACFD-D81A-8973-482523EA8215}" dt="2025-08-01T00:53:37.799" v="12"/>
        <pc:sldMkLst>
          <pc:docMk/>
          <pc:sldMk cId="2903164663" sldId="328"/>
        </pc:sldMkLst>
        <pc:spChg chg="del">
          <ac:chgData name="Leung, Pingie" userId="S::pingie.leung@chubbfs.com::da7d7ee1-e574-4072-b9cc-1281716143d6" providerId="AD" clId="Web-{BDF53505-ACFD-D81A-8973-482523EA8215}" dt="2025-08-01T00:53:37.799" v="12"/>
          <ac:spMkLst>
            <pc:docMk/>
            <pc:sldMk cId="2903164663" sldId="328"/>
            <ac:spMk id="3" creationId="{9865B8C2-E9F8-54BD-7BFE-F917C5B4FCA4}"/>
          </ac:spMkLst>
        </pc:spChg>
        <pc:picChg chg="mod">
          <ac:chgData name="Leung, Pingie" userId="S::pingie.leung@chubbfs.com::da7d7ee1-e574-4072-b9cc-1281716143d6" providerId="AD" clId="Web-{BDF53505-ACFD-D81A-8973-482523EA8215}" dt="2025-08-01T00:53:33.502" v="11" actId="1076"/>
          <ac:picMkLst>
            <pc:docMk/>
            <pc:sldMk cId="2903164663" sldId="328"/>
            <ac:picMk id="5" creationId="{EADD4C95-D738-C617-D099-174CF2F41422}"/>
          </ac:picMkLst>
        </pc:picChg>
      </pc:sldChg>
    </pc:docChg>
  </pc:docChgLst>
  <pc:docChgLst>
    <pc:chgData name="Chiang, Cindy" userId="S::cindy.chiang@chubbfs.com::501cfef1-4e0c-4f64-9956-c6495b82248c" providerId="AD" clId="Web-{DA29CF44-A5D0-AA9D-6C7A-BD08177C5A22}"/>
    <pc:docChg chg="modSld">
      <pc:chgData name="Chiang, Cindy" userId="S::cindy.chiang@chubbfs.com::501cfef1-4e0c-4f64-9956-c6495b82248c" providerId="AD" clId="Web-{DA29CF44-A5D0-AA9D-6C7A-BD08177C5A22}" dt="2025-07-31T07:26:36.925" v="222" actId="20577"/>
      <pc:docMkLst>
        <pc:docMk/>
      </pc:docMkLst>
      <pc:sldChg chg="modSp">
        <pc:chgData name="Chiang, Cindy" userId="S::cindy.chiang@chubbfs.com::501cfef1-4e0c-4f64-9956-c6495b82248c" providerId="AD" clId="Web-{DA29CF44-A5D0-AA9D-6C7A-BD08177C5A22}" dt="2025-07-31T07:14:24.880" v="112" actId="20577"/>
        <pc:sldMkLst>
          <pc:docMk/>
          <pc:sldMk cId="1011768966" sldId="295"/>
        </pc:sldMkLst>
        <pc:spChg chg="mod">
          <ac:chgData name="Chiang, Cindy" userId="S::cindy.chiang@chubbfs.com::501cfef1-4e0c-4f64-9956-c6495b82248c" providerId="AD" clId="Web-{DA29CF44-A5D0-AA9D-6C7A-BD08177C5A22}" dt="2025-07-31T07:14:24.880" v="112" actId="20577"/>
          <ac:spMkLst>
            <pc:docMk/>
            <pc:sldMk cId="1011768966" sldId="295"/>
            <ac:spMk id="214" creationId="{00000000-0000-0000-0000-000000000000}"/>
          </ac:spMkLst>
        </pc:spChg>
      </pc:sldChg>
      <pc:sldChg chg="modSp">
        <pc:chgData name="Chiang, Cindy" userId="S::cindy.chiang@chubbfs.com::501cfef1-4e0c-4f64-9956-c6495b82248c" providerId="AD" clId="Web-{DA29CF44-A5D0-AA9D-6C7A-BD08177C5A22}" dt="2025-07-31T07:26:04.753" v="182" actId="20577"/>
        <pc:sldMkLst>
          <pc:docMk/>
          <pc:sldMk cId="368777089" sldId="315"/>
        </pc:sldMkLst>
        <pc:spChg chg="mod">
          <ac:chgData name="Chiang, Cindy" userId="S::cindy.chiang@chubbfs.com::501cfef1-4e0c-4f64-9956-c6495b82248c" providerId="AD" clId="Web-{DA29CF44-A5D0-AA9D-6C7A-BD08177C5A22}" dt="2025-07-31T07:26:04.753" v="182" actId="20577"/>
          <ac:spMkLst>
            <pc:docMk/>
            <pc:sldMk cId="368777089" sldId="315"/>
            <ac:spMk id="3" creationId="{9292DC27-26DD-0988-63F5-F020C8A7A4DA}"/>
          </ac:spMkLst>
        </pc:spChg>
      </pc:sldChg>
      <pc:sldChg chg="modSp">
        <pc:chgData name="Chiang, Cindy" userId="S::cindy.chiang@chubbfs.com::501cfef1-4e0c-4f64-9956-c6495b82248c" providerId="AD" clId="Web-{DA29CF44-A5D0-AA9D-6C7A-BD08177C5A22}" dt="2025-07-31T07:13:23.092" v="82" actId="20577"/>
        <pc:sldMkLst>
          <pc:docMk/>
          <pc:sldMk cId="149328030" sldId="316"/>
        </pc:sldMkLst>
        <pc:spChg chg="mod">
          <ac:chgData name="Chiang, Cindy" userId="S::cindy.chiang@chubbfs.com::501cfef1-4e0c-4f64-9956-c6495b82248c" providerId="AD" clId="Web-{DA29CF44-A5D0-AA9D-6C7A-BD08177C5A22}" dt="2025-07-31T07:13:23.092" v="82" actId="20577"/>
          <ac:spMkLst>
            <pc:docMk/>
            <pc:sldMk cId="149328030" sldId="316"/>
            <ac:spMk id="3" creationId="{1E7C9B68-DBC5-B2B9-6EE8-1CF30B2C1439}"/>
          </ac:spMkLst>
        </pc:spChg>
      </pc:sldChg>
      <pc:sldChg chg="modSp">
        <pc:chgData name="Chiang, Cindy" userId="S::cindy.chiang@chubbfs.com::501cfef1-4e0c-4f64-9956-c6495b82248c" providerId="AD" clId="Web-{DA29CF44-A5D0-AA9D-6C7A-BD08177C5A22}" dt="2025-07-31T07:21:17.858" v="152" actId="1076"/>
        <pc:sldMkLst>
          <pc:docMk/>
          <pc:sldMk cId="4263838254" sldId="318"/>
        </pc:sldMkLst>
        <pc:grpChg chg="mod">
          <ac:chgData name="Chiang, Cindy" userId="S::cindy.chiang@chubbfs.com::501cfef1-4e0c-4f64-9956-c6495b82248c" providerId="AD" clId="Web-{DA29CF44-A5D0-AA9D-6C7A-BD08177C5A22}" dt="2025-07-31T07:21:17.858" v="152" actId="1076"/>
          <ac:grpSpMkLst>
            <pc:docMk/>
            <pc:sldMk cId="4263838254" sldId="318"/>
            <ac:grpSpMk id="13" creationId="{A9E2C6C4-98EE-BA41-3670-7BA62F24970D}"/>
          </ac:grpSpMkLst>
        </pc:grpChg>
      </pc:sldChg>
      <pc:sldChg chg="modSp">
        <pc:chgData name="Chiang, Cindy" userId="S::cindy.chiang@chubbfs.com::501cfef1-4e0c-4f64-9956-c6495b82248c" providerId="AD" clId="Web-{DA29CF44-A5D0-AA9D-6C7A-BD08177C5A22}" dt="2025-07-31T07:26:36.925" v="222" actId="20577"/>
        <pc:sldMkLst>
          <pc:docMk/>
          <pc:sldMk cId="173297257" sldId="319"/>
        </pc:sldMkLst>
        <pc:spChg chg="mod">
          <ac:chgData name="Chiang, Cindy" userId="S::cindy.chiang@chubbfs.com::501cfef1-4e0c-4f64-9956-c6495b82248c" providerId="AD" clId="Web-{DA29CF44-A5D0-AA9D-6C7A-BD08177C5A22}" dt="2025-07-31T07:26:36.925" v="222" actId="20577"/>
          <ac:spMkLst>
            <pc:docMk/>
            <pc:sldMk cId="173297257" sldId="319"/>
            <ac:spMk id="2" creationId="{65885915-A2DE-9313-527D-BD135F6A304C}"/>
          </ac:spMkLst>
        </pc:spChg>
      </pc:sldChg>
    </pc:docChg>
  </pc:docChgLst>
  <pc:docChgLst>
    <pc:chgData name="Chiang, Cindy" userId="S::cindy.chiang@chubbfs.com::501cfef1-4e0c-4f64-9956-c6495b82248c" providerId="AD" clId="Web-{6BC70CB6-CCEE-4B14-AD5D-55B2B9984082}"/>
    <pc:docChg chg="modSld">
      <pc:chgData name="Chiang, Cindy" userId="S::cindy.chiang@chubbfs.com::501cfef1-4e0c-4f64-9956-c6495b82248c" providerId="AD" clId="Web-{6BC70CB6-CCEE-4B14-AD5D-55B2B9984082}" dt="2025-07-31T03:33:35.066" v="32" actId="20577"/>
      <pc:docMkLst>
        <pc:docMk/>
      </pc:docMkLst>
      <pc:sldChg chg="modSp">
        <pc:chgData name="Chiang, Cindy" userId="S::cindy.chiang@chubbfs.com::501cfef1-4e0c-4f64-9956-c6495b82248c" providerId="AD" clId="Web-{6BC70CB6-CCEE-4B14-AD5D-55B2B9984082}" dt="2025-07-31T03:33:35.066" v="32" actId="20577"/>
        <pc:sldMkLst>
          <pc:docMk/>
          <pc:sldMk cId="1011768966" sldId="295"/>
        </pc:sldMkLst>
        <pc:spChg chg="mod">
          <ac:chgData name="Chiang, Cindy" userId="S::cindy.chiang@chubbfs.com::501cfef1-4e0c-4f64-9956-c6495b82248c" providerId="AD" clId="Web-{6BC70CB6-CCEE-4B14-AD5D-55B2B9984082}" dt="2025-07-31T03:33:35.066" v="32" actId="20577"/>
          <ac:spMkLst>
            <pc:docMk/>
            <pc:sldMk cId="1011768966" sldId="295"/>
            <ac:spMk id="214" creationId="{00000000-0000-0000-0000-000000000000}"/>
          </ac:spMkLst>
        </pc:spChg>
      </pc:sldChg>
    </pc:docChg>
  </pc:docChgLst>
  <pc:docChgLst>
    <pc:chgData name="Cheung, Annie" userId="aa4570cc-58ca-4f8e-b256-ac315193acf8" providerId="ADAL" clId="{91B189CB-83FA-4D89-86AD-38DC4F980E90}"/>
    <pc:docChg chg="undo custSel addSld delSld modSld">
      <pc:chgData name="Cheung, Annie" userId="aa4570cc-58ca-4f8e-b256-ac315193acf8" providerId="ADAL" clId="{91B189CB-83FA-4D89-86AD-38DC4F980E90}" dt="2025-08-01T03:00:26" v="804" actId="1076"/>
      <pc:docMkLst>
        <pc:docMk/>
      </pc:docMkLst>
      <pc:sldChg chg="modSp mod">
        <pc:chgData name="Cheung, Annie" userId="aa4570cc-58ca-4f8e-b256-ac315193acf8" providerId="ADAL" clId="{91B189CB-83FA-4D89-86AD-38DC4F980E90}" dt="2025-08-01T01:21:15.197" v="473" actId="20577"/>
        <pc:sldMkLst>
          <pc:docMk/>
          <pc:sldMk cId="150921631" sldId="271"/>
        </pc:sldMkLst>
        <pc:spChg chg="mod">
          <ac:chgData name="Cheung, Annie" userId="aa4570cc-58ca-4f8e-b256-ac315193acf8" providerId="ADAL" clId="{91B189CB-83FA-4D89-86AD-38DC4F980E90}" dt="2025-08-01T01:21:15.197" v="473" actId="20577"/>
          <ac:spMkLst>
            <pc:docMk/>
            <pc:sldMk cId="150921631" sldId="271"/>
            <ac:spMk id="399" creationId="{00000000-0000-0000-0000-000000000000}"/>
          </ac:spMkLst>
        </pc:spChg>
      </pc:sldChg>
      <pc:sldChg chg="addSp modSp">
        <pc:chgData name="Cheung, Annie" userId="aa4570cc-58ca-4f8e-b256-ac315193acf8" providerId="ADAL" clId="{91B189CB-83FA-4D89-86AD-38DC4F980E90}" dt="2025-08-01T01:29:40.766" v="675"/>
        <pc:sldMkLst>
          <pc:docMk/>
          <pc:sldMk cId="1379475668" sldId="308"/>
        </pc:sldMkLst>
        <pc:cxnChg chg="add mod">
          <ac:chgData name="Cheung, Annie" userId="aa4570cc-58ca-4f8e-b256-ac315193acf8" providerId="ADAL" clId="{91B189CB-83FA-4D89-86AD-38DC4F980E90}" dt="2025-08-01T01:29:40.766" v="675"/>
          <ac:cxnSpMkLst>
            <pc:docMk/>
            <pc:sldMk cId="1379475668" sldId="308"/>
            <ac:cxnSpMk id="2" creationId="{B13838C8-F734-24FF-92F6-EA3235F946BC}"/>
          </ac:cxnSpMkLst>
        </pc:cxnChg>
      </pc:sldChg>
      <pc:sldChg chg="addSp modSp mod">
        <pc:chgData name="Cheung, Annie" userId="aa4570cc-58ca-4f8e-b256-ac315193acf8" providerId="ADAL" clId="{91B189CB-83FA-4D89-86AD-38DC4F980E90}" dt="2025-08-01T01:29:48.792" v="677" actId="1076"/>
        <pc:sldMkLst>
          <pc:docMk/>
          <pc:sldMk cId="2581676790" sldId="309"/>
        </pc:sldMkLst>
        <pc:spChg chg="mod">
          <ac:chgData name="Cheung, Annie" userId="aa4570cc-58ca-4f8e-b256-ac315193acf8" providerId="ADAL" clId="{91B189CB-83FA-4D89-86AD-38DC4F980E90}" dt="2025-08-01T01:23:03.087" v="611" actId="20577"/>
          <ac:spMkLst>
            <pc:docMk/>
            <pc:sldMk cId="2581676790" sldId="309"/>
            <ac:spMk id="229" creationId="{E746951D-AEE8-AE0B-3F9B-2DE8EA0A09CE}"/>
          </ac:spMkLst>
        </pc:spChg>
        <pc:cxnChg chg="add mod">
          <ac:chgData name="Cheung, Annie" userId="aa4570cc-58ca-4f8e-b256-ac315193acf8" providerId="ADAL" clId="{91B189CB-83FA-4D89-86AD-38DC4F980E90}" dt="2025-08-01T01:29:48.792" v="677" actId="1076"/>
          <ac:cxnSpMkLst>
            <pc:docMk/>
            <pc:sldMk cId="2581676790" sldId="309"/>
            <ac:cxnSpMk id="4" creationId="{A807E6B4-65EF-01E2-EAB3-FFB3CFB7CEAC}"/>
          </ac:cxnSpMkLst>
        </pc:cxnChg>
      </pc:sldChg>
      <pc:sldChg chg="modSp del mod">
        <pc:chgData name="Cheung, Annie" userId="aa4570cc-58ca-4f8e-b256-ac315193acf8" providerId="ADAL" clId="{91B189CB-83FA-4D89-86AD-38DC4F980E90}" dt="2025-08-01T01:23:53.835" v="664" actId="47"/>
        <pc:sldMkLst>
          <pc:docMk/>
          <pc:sldMk cId="2877716877" sldId="312"/>
        </pc:sldMkLst>
        <pc:spChg chg="mod">
          <ac:chgData name="Cheung, Annie" userId="aa4570cc-58ca-4f8e-b256-ac315193acf8" providerId="ADAL" clId="{91B189CB-83FA-4D89-86AD-38DC4F980E90}" dt="2025-08-01T01:21:39.008" v="474" actId="1076"/>
          <ac:spMkLst>
            <pc:docMk/>
            <pc:sldMk cId="2877716877" sldId="312"/>
            <ac:spMk id="2" creationId="{ACE33CF4-8032-7A05-B3F5-737F2B60020D}"/>
          </ac:spMkLst>
        </pc:spChg>
      </pc:sldChg>
      <pc:sldChg chg="addSp modSp mod">
        <pc:chgData name="Cheung, Annie" userId="aa4570cc-58ca-4f8e-b256-ac315193acf8" providerId="ADAL" clId="{91B189CB-83FA-4D89-86AD-38DC4F980E90}" dt="2025-08-01T02:54:02.516" v="703" actId="207"/>
        <pc:sldMkLst>
          <pc:docMk/>
          <pc:sldMk cId="368777089" sldId="315"/>
        </pc:sldMkLst>
        <pc:spChg chg="mod">
          <ac:chgData name="Cheung, Annie" userId="aa4570cc-58ca-4f8e-b256-ac315193acf8" providerId="ADAL" clId="{91B189CB-83FA-4D89-86AD-38DC4F980E90}" dt="2025-08-01T02:54:02.516" v="703" actId="207"/>
          <ac:spMkLst>
            <pc:docMk/>
            <pc:sldMk cId="368777089" sldId="315"/>
            <ac:spMk id="3" creationId="{9292DC27-26DD-0988-63F5-F020C8A7A4DA}"/>
          </ac:spMkLst>
        </pc:spChg>
        <pc:cxnChg chg="add mod">
          <ac:chgData name="Cheung, Annie" userId="aa4570cc-58ca-4f8e-b256-ac315193acf8" providerId="ADAL" clId="{91B189CB-83FA-4D89-86AD-38DC4F980E90}" dt="2025-08-01T01:29:54.456" v="679" actId="1076"/>
          <ac:cxnSpMkLst>
            <pc:docMk/>
            <pc:sldMk cId="368777089" sldId="315"/>
            <ac:cxnSpMk id="4" creationId="{5E7BBEEB-B9A8-D3F2-713D-BA656F0E6F95}"/>
          </ac:cxnSpMkLst>
        </pc:cxnChg>
      </pc:sldChg>
      <pc:sldChg chg="addSp modSp mod">
        <pc:chgData name="Cheung, Annie" userId="aa4570cc-58ca-4f8e-b256-ac315193acf8" providerId="ADAL" clId="{91B189CB-83FA-4D89-86AD-38DC4F980E90}" dt="2025-08-01T01:29:28.399" v="672" actId="1076"/>
        <pc:sldMkLst>
          <pc:docMk/>
          <pc:sldMk cId="149328030" sldId="316"/>
        </pc:sldMkLst>
        <pc:cxnChg chg="add mod">
          <ac:chgData name="Cheung, Annie" userId="aa4570cc-58ca-4f8e-b256-ac315193acf8" providerId="ADAL" clId="{91B189CB-83FA-4D89-86AD-38DC4F980E90}" dt="2025-08-01T01:29:28.399" v="672" actId="1076"/>
          <ac:cxnSpMkLst>
            <pc:docMk/>
            <pc:sldMk cId="149328030" sldId="316"/>
            <ac:cxnSpMk id="4" creationId="{EF1211E9-AFBF-D026-AA48-A5CAF2C1A0A7}"/>
          </ac:cxnSpMkLst>
        </pc:cxnChg>
      </pc:sldChg>
      <pc:sldChg chg="addSp modSp mod">
        <pc:chgData name="Cheung, Annie" userId="aa4570cc-58ca-4f8e-b256-ac315193acf8" providerId="ADAL" clId="{91B189CB-83FA-4D89-86AD-38DC4F980E90}" dt="2025-08-01T01:29:34.798" v="674" actId="1076"/>
        <pc:sldMkLst>
          <pc:docMk/>
          <pc:sldMk cId="21370524" sldId="317"/>
        </pc:sldMkLst>
        <pc:cxnChg chg="add mod">
          <ac:chgData name="Cheung, Annie" userId="aa4570cc-58ca-4f8e-b256-ac315193acf8" providerId="ADAL" clId="{91B189CB-83FA-4D89-86AD-38DC4F980E90}" dt="2025-08-01T01:29:34.798" v="674" actId="1076"/>
          <ac:cxnSpMkLst>
            <pc:docMk/>
            <pc:sldMk cId="21370524" sldId="317"/>
            <ac:cxnSpMk id="4" creationId="{3B9FFD52-EBDD-6C99-F05C-48958825599B}"/>
          </ac:cxnSpMkLst>
        </pc:cxnChg>
      </pc:sldChg>
      <pc:sldChg chg="addSp delSp modSp mod delAnim modAnim">
        <pc:chgData name="Cheung, Annie" userId="aa4570cc-58ca-4f8e-b256-ac315193acf8" providerId="ADAL" clId="{91B189CB-83FA-4D89-86AD-38DC4F980E90}" dt="2025-08-01T01:30:12.133" v="683" actId="1076"/>
        <pc:sldMkLst>
          <pc:docMk/>
          <pc:sldMk cId="4263838254" sldId="318"/>
        </pc:sldMkLst>
        <pc:spChg chg="mod">
          <ac:chgData name="Cheung, Annie" userId="aa4570cc-58ca-4f8e-b256-ac315193acf8" providerId="ADAL" clId="{91B189CB-83FA-4D89-86AD-38DC4F980E90}" dt="2025-07-31T06:15:36.270" v="142" actId="5793"/>
          <ac:spMkLst>
            <pc:docMk/>
            <pc:sldMk cId="4263838254" sldId="318"/>
            <ac:spMk id="3" creationId="{F742A0E5-4F28-A6C7-D6E1-3FD1EAF35ED4}"/>
          </ac:spMkLst>
        </pc:spChg>
        <pc:spChg chg="add mod">
          <ac:chgData name="Cheung, Annie" userId="aa4570cc-58ca-4f8e-b256-ac315193acf8" providerId="ADAL" clId="{91B189CB-83FA-4D89-86AD-38DC4F980E90}" dt="2025-07-31T06:16:56.027" v="153" actId="164"/>
          <ac:spMkLst>
            <pc:docMk/>
            <pc:sldMk cId="4263838254" sldId="318"/>
            <ac:spMk id="5" creationId="{48E3222E-410C-9866-EB97-D06B40B03AC8}"/>
          </ac:spMkLst>
        </pc:spChg>
        <pc:spChg chg="add mod">
          <ac:chgData name="Cheung, Annie" userId="aa4570cc-58ca-4f8e-b256-ac315193acf8" providerId="ADAL" clId="{91B189CB-83FA-4D89-86AD-38DC4F980E90}" dt="2025-07-31T06:28:37.978" v="173" actId="164"/>
          <ac:spMkLst>
            <pc:docMk/>
            <pc:sldMk cId="4263838254" sldId="318"/>
            <ac:spMk id="9" creationId="{02D74F52-3B49-44E9-D189-FDEFC1DB465D}"/>
          </ac:spMkLst>
        </pc:spChg>
        <pc:spChg chg="add mod">
          <ac:chgData name="Cheung, Annie" userId="aa4570cc-58ca-4f8e-b256-ac315193acf8" providerId="ADAL" clId="{91B189CB-83FA-4D89-86AD-38DC4F980E90}" dt="2025-07-31T06:28:29.323" v="172" actId="1582"/>
          <ac:spMkLst>
            <pc:docMk/>
            <pc:sldMk cId="4263838254" sldId="318"/>
            <ac:spMk id="12" creationId="{A790F8A4-EC11-2C27-1AA2-F8F80A30B8ED}"/>
          </ac:spMkLst>
        </pc:spChg>
        <pc:spChg chg="add mod">
          <ac:chgData name="Cheung, Annie" userId="aa4570cc-58ca-4f8e-b256-ac315193acf8" providerId="ADAL" clId="{91B189CB-83FA-4D89-86AD-38DC4F980E90}" dt="2025-07-31T06:33:33.442" v="190" actId="164"/>
          <ac:spMkLst>
            <pc:docMk/>
            <pc:sldMk cId="4263838254" sldId="318"/>
            <ac:spMk id="17" creationId="{24F881FB-059D-4CE5-E425-D0A3AB5EB30A}"/>
          </ac:spMkLst>
        </pc:spChg>
        <pc:spChg chg="add mod">
          <ac:chgData name="Cheung, Annie" userId="aa4570cc-58ca-4f8e-b256-ac315193acf8" providerId="ADAL" clId="{91B189CB-83FA-4D89-86AD-38DC4F980E90}" dt="2025-07-31T06:33:33.442" v="190" actId="164"/>
          <ac:spMkLst>
            <pc:docMk/>
            <pc:sldMk cId="4263838254" sldId="318"/>
            <ac:spMk id="18" creationId="{49436E41-3329-1685-565F-5EB497DCA357}"/>
          </ac:spMkLst>
        </pc:spChg>
        <pc:spChg chg="add mod">
          <ac:chgData name="Cheung, Annie" userId="aa4570cc-58ca-4f8e-b256-ac315193acf8" providerId="ADAL" clId="{91B189CB-83FA-4D89-86AD-38DC4F980E90}" dt="2025-07-31T07:07:59.248" v="234" actId="1582"/>
          <ac:spMkLst>
            <pc:docMk/>
            <pc:sldMk cId="4263838254" sldId="318"/>
            <ac:spMk id="20" creationId="{9B28A06E-F768-0F78-606A-FE0F679F879B}"/>
          </ac:spMkLst>
        </pc:spChg>
        <pc:spChg chg="add del">
          <ac:chgData name="Cheung, Annie" userId="aa4570cc-58ca-4f8e-b256-ac315193acf8" providerId="ADAL" clId="{91B189CB-83FA-4D89-86AD-38DC4F980E90}" dt="2025-07-31T07:10:11.750" v="236" actId="11529"/>
          <ac:spMkLst>
            <pc:docMk/>
            <pc:sldMk cId="4263838254" sldId="318"/>
            <ac:spMk id="21" creationId="{8F49646C-096B-B3BF-53FA-E70179F4864B}"/>
          </ac:spMkLst>
        </pc:spChg>
        <pc:grpChg chg="add mod">
          <ac:chgData name="Cheung, Annie" userId="aa4570cc-58ca-4f8e-b256-ac315193acf8" providerId="ADAL" clId="{91B189CB-83FA-4D89-86AD-38DC4F980E90}" dt="2025-07-31T06:16:56.027" v="153" actId="164"/>
          <ac:grpSpMkLst>
            <pc:docMk/>
            <pc:sldMk cId="4263838254" sldId="318"/>
            <ac:grpSpMk id="6" creationId="{FEB11AE8-993A-5C9D-18CE-70324C317FE1}"/>
          </ac:grpSpMkLst>
        </pc:grpChg>
        <pc:grpChg chg="add mod ord">
          <ac:chgData name="Cheung, Annie" userId="aa4570cc-58ca-4f8e-b256-ac315193acf8" providerId="ADAL" clId="{91B189CB-83FA-4D89-86AD-38DC4F980E90}" dt="2025-07-31T06:35:52.124" v="197" actId="1076"/>
          <ac:grpSpMkLst>
            <pc:docMk/>
            <pc:sldMk cId="4263838254" sldId="318"/>
            <ac:grpSpMk id="13" creationId="{A9E2C6C4-98EE-BA41-3670-7BA62F24970D}"/>
          </ac:grpSpMkLst>
        </pc:grpChg>
        <pc:grpChg chg="add del mod">
          <ac:chgData name="Cheung, Annie" userId="aa4570cc-58ca-4f8e-b256-ac315193acf8" providerId="ADAL" clId="{91B189CB-83FA-4D89-86AD-38DC4F980E90}" dt="2025-07-31T06:32:23.827" v="177" actId="478"/>
          <ac:grpSpMkLst>
            <pc:docMk/>
            <pc:sldMk cId="4263838254" sldId="318"/>
            <ac:grpSpMk id="14" creationId="{C823ECFE-DD31-FFE2-8852-5A4049044C1B}"/>
          </ac:grpSpMkLst>
        </pc:grpChg>
        <pc:grpChg chg="add mod">
          <ac:chgData name="Cheung, Annie" userId="aa4570cc-58ca-4f8e-b256-ac315193acf8" providerId="ADAL" clId="{91B189CB-83FA-4D89-86AD-38DC4F980E90}" dt="2025-07-31T06:33:42.316" v="191" actId="1076"/>
          <ac:grpSpMkLst>
            <pc:docMk/>
            <pc:sldMk cId="4263838254" sldId="318"/>
            <ac:grpSpMk id="19" creationId="{31149DCA-2103-9C6A-D512-08A7DF3A045A}"/>
          </ac:grpSpMkLst>
        </pc:grpChg>
        <pc:picChg chg="add mod">
          <ac:chgData name="Cheung, Annie" userId="aa4570cc-58ca-4f8e-b256-ac315193acf8" providerId="ADAL" clId="{91B189CB-83FA-4D89-86AD-38DC4F980E90}" dt="2025-07-31T06:16:56.027" v="153" actId="164"/>
          <ac:picMkLst>
            <pc:docMk/>
            <pc:sldMk cId="4263838254" sldId="318"/>
            <ac:picMk id="4" creationId="{B9395686-BF61-5DCF-F5F8-9C686500991F}"/>
          </ac:picMkLst>
        </pc:picChg>
        <pc:picChg chg="add mod">
          <ac:chgData name="Cheung, Annie" userId="aa4570cc-58ca-4f8e-b256-ac315193acf8" providerId="ADAL" clId="{91B189CB-83FA-4D89-86AD-38DC4F980E90}" dt="2025-07-31T06:28:37.978" v="173" actId="164"/>
          <ac:picMkLst>
            <pc:docMk/>
            <pc:sldMk cId="4263838254" sldId="318"/>
            <ac:picMk id="8" creationId="{5E054270-9DA0-0885-2476-1667ED855BC9}"/>
          </ac:picMkLst>
        </pc:picChg>
        <pc:picChg chg="add mod">
          <ac:chgData name="Cheung, Annie" userId="aa4570cc-58ca-4f8e-b256-ac315193acf8" providerId="ADAL" clId="{91B189CB-83FA-4D89-86AD-38DC4F980E90}" dt="2025-07-31T06:28:29.323" v="172" actId="1582"/>
          <ac:picMkLst>
            <pc:docMk/>
            <pc:sldMk cId="4263838254" sldId="318"/>
            <ac:picMk id="11" creationId="{9188CDF1-38AB-4E66-1841-8D323FBA871F}"/>
          </ac:picMkLst>
        </pc:picChg>
        <pc:picChg chg="add mod">
          <ac:chgData name="Cheung, Annie" userId="aa4570cc-58ca-4f8e-b256-ac315193acf8" providerId="ADAL" clId="{91B189CB-83FA-4D89-86AD-38DC4F980E90}" dt="2025-07-31T06:33:33.442" v="190" actId="164"/>
          <ac:picMkLst>
            <pc:docMk/>
            <pc:sldMk cId="4263838254" sldId="318"/>
            <ac:picMk id="16" creationId="{F7E77543-1307-8958-1F9D-89C335E53BC7}"/>
          </ac:picMkLst>
        </pc:picChg>
        <pc:cxnChg chg="add mod">
          <ac:chgData name="Cheung, Annie" userId="aa4570cc-58ca-4f8e-b256-ac315193acf8" providerId="ADAL" clId="{91B189CB-83FA-4D89-86AD-38DC4F980E90}" dt="2025-08-01T01:30:12.133" v="683" actId="1076"/>
          <ac:cxnSpMkLst>
            <pc:docMk/>
            <pc:sldMk cId="4263838254" sldId="318"/>
            <ac:cxnSpMk id="7" creationId="{5C9E4B9A-FB38-E07F-8FAA-D7E763E13673}"/>
          </ac:cxnSpMkLst>
        </pc:cxnChg>
      </pc:sldChg>
      <pc:sldChg chg="addSp delSp modSp mod modAnim">
        <pc:chgData name="Cheung, Annie" userId="aa4570cc-58ca-4f8e-b256-ac315193acf8" providerId="ADAL" clId="{91B189CB-83FA-4D89-86AD-38DC4F980E90}" dt="2025-08-01T01:30:18.269" v="685" actId="1076"/>
        <pc:sldMkLst>
          <pc:docMk/>
          <pc:sldMk cId="173297257" sldId="319"/>
        </pc:sldMkLst>
        <pc:spChg chg="add mod topLvl">
          <ac:chgData name="Cheung, Annie" userId="aa4570cc-58ca-4f8e-b256-ac315193acf8" providerId="ADAL" clId="{91B189CB-83FA-4D89-86AD-38DC4F980E90}" dt="2025-07-31T07:30:12.587" v="254" actId="164"/>
          <ac:spMkLst>
            <pc:docMk/>
            <pc:sldMk cId="173297257" sldId="319"/>
            <ac:spMk id="8" creationId="{19B97559-A529-6CCD-1355-59D121C9F394}"/>
          </ac:spMkLst>
        </pc:spChg>
        <pc:grpChg chg="add del mod">
          <ac:chgData name="Cheung, Annie" userId="aa4570cc-58ca-4f8e-b256-ac315193acf8" providerId="ADAL" clId="{91B189CB-83FA-4D89-86AD-38DC4F980E90}" dt="2025-07-31T07:29:51.743" v="253" actId="165"/>
          <ac:grpSpMkLst>
            <pc:docMk/>
            <pc:sldMk cId="173297257" sldId="319"/>
            <ac:grpSpMk id="12" creationId="{E70CA55B-A543-8D06-B4D1-3E22D03DF3D0}"/>
          </ac:grpSpMkLst>
        </pc:grpChg>
        <pc:grpChg chg="add mod">
          <ac:chgData name="Cheung, Annie" userId="aa4570cc-58ca-4f8e-b256-ac315193acf8" providerId="ADAL" clId="{91B189CB-83FA-4D89-86AD-38DC4F980E90}" dt="2025-07-31T07:30:12.587" v="254" actId="164"/>
          <ac:grpSpMkLst>
            <pc:docMk/>
            <pc:sldMk cId="173297257" sldId="319"/>
            <ac:grpSpMk id="13" creationId="{A265EF25-6FB9-07AD-AE13-3D9E5FED8300}"/>
          </ac:grpSpMkLst>
        </pc:grpChg>
        <pc:picChg chg="add mod topLvl">
          <ac:chgData name="Cheung, Annie" userId="aa4570cc-58ca-4f8e-b256-ac315193acf8" providerId="ADAL" clId="{91B189CB-83FA-4D89-86AD-38DC4F980E90}" dt="2025-07-31T07:29:51.743" v="253" actId="165"/>
          <ac:picMkLst>
            <pc:docMk/>
            <pc:sldMk cId="173297257" sldId="319"/>
            <ac:picMk id="5" creationId="{3620F6CB-7719-A027-3769-C9EB37F45BE9}"/>
          </ac:picMkLst>
        </pc:picChg>
        <pc:picChg chg="add mod topLvl modCrop">
          <ac:chgData name="Cheung, Annie" userId="aa4570cc-58ca-4f8e-b256-ac315193acf8" providerId="ADAL" clId="{91B189CB-83FA-4D89-86AD-38DC4F980E90}" dt="2025-07-31T07:30:12.587" v="254" actId="164"/>
          <ac:picMkLst>
            <pc:docMk/>
            <pc:sldMk cId="173297257" sldId="319"/>
            <ac:picMk id="7" creationId="{7BA9F4B5-A038-D1AA-EDCE-FF9218662FA1}"/>
          </ac:picMkLst>
        </pc:picChg>
        <pc:cxnChg chg="add mod topLvl">
          <ac:chgData name="Cheung, Annie" userId="aa4570cc-58ca-4f8e-b256-ac315193acf8" providerId="ADAL" clId="{91B189CB-83FA-4D89-86AD-38DC4F980E90}" dt="2025-07-31T07:30:12.587" v="254" actId="164"/>
          <ac:cxnSpMkLst>
            <pc:docMk/>
            <pc:sldMk cId="173297257" sldId="319"/>
            <ac:cxnSpMk id="10" creationId="{4ECC321D-F734-5762-E625-658C1C1635E5}"/>
          </ac:cxnSpMkLst>
        </pc:cxnChg>
        <pc:cxnChg chg="add mod">
          <ac:chgData name="Cheung, Annie" userId="aa4570cc-58ca-4f8e-b256-ac315193acf8" providerId="ADAL" clId="{91B189CB-83FA-4D89-86AD-38DC4F980E90}" dt="2025-08-01T01:30:18.269" v="685" actId="1076"/>
          <ac:cxnSpMkLst>
            <pc:docMk/>
            <pc:sldMk cId="173297257" sldId="319"/>
            <ac:cxnSpMk id="14" creationId="{9EF205E9-43A0-4A40-AE79-5BC4822236EE}"/>
          </ac:cxnSpMkLst>
        </pc:cxnChg>
      </pc:sldChg>
      <pc:sldChg chg="addSp delSp modSp mod">
        <pc:chgData name="Cheung, Annie" userId="aa4570cc-58ca-4f8e-b256-ac315193acf8" providerId="ADAL" clId="{91B189CB-83FA-4D89-86AD-38DC4F980E90}" dt="2025-08-01T02:58:51.385" v="709" actId="1076"/>
        <pc:sldMkLst>
          <pc:docMk/>
          <pc:sldMk cId="1835509154" sldId="320"/>
        </pc:sldMkLst>
        <pc:picChg chg="add del mod">
          <ac:chgData name="Cheung, Annie" userId="aa4570cc-58ca-4f8e-b256-ac315193acf8" providerId="ADAL" clId="{91B189CB-83FA-4D89-86AD-38DC4F980E90}" dt="2025-08-01T02:54:44.461" v="704" actId="478"/>
          <ac:picMkLst>
            <pc:docMk/>
            <pc:sldMk cId="1835509154" sldId="320"/>
            <ac:picMk id="5" creationId="{92CB46C9-BC5D-4A07-7F80-A67AFFC03308}"/>
          </ac:picMkLst>
        </pc:picChg>
        <pc:picChg chg="add mod">
          <ac:chgData name="Cheung, Annie" userId="aa4570cc-58ca-4f8e-b256-ac315193acf8" providerId="ADAL" clId="{91B189CB-83FA-4D89-86AD-38DC4F980E90}" dt="2025-08-01T02:58:51.385" v="709" actId="1076"/>
          <ac:picMkLst>
            <pc:docMk/>
            <pc:sldMk cId="1835509154" sldId="320"/>
            <ac:picMk id="8" creationId="{26BFBE42-87CD-10E9-5A82-C034AC86515C}"/>
          </ac:picMkLst>
        </pc:picChg>
        <pc:cxnChg chg="add mod">
          <ac:chgData name="Cheung, Annie" userId="aa4570cc-58ca-4f8e-b256-ac315193acf8" providerId="ADAL" clId="{91B189CB-83FA-4D89-86AD-38DC4F980E90}" dt="2025-08-01T01:30:43.580" v="692" actId="1076"/>
          <ac:cxnSpMkLst>
            <pc:docMk/>
            <pc:sldMk cId="1835509154" sldId="320"/>
            <ac:cxnSpMk id="6" creationId="{D6411614-0175-820A-8DDF-74176A925E91}"/>
          </ac:cxnSpMkLst>
        </pc:cxnChg>
      </pc:sldChg>
      <pc:sldChg chg="addSp delSp modSp mod">
        <pc:chgData name="Cheung, Annie" userId="aa4570cc-58ca-4f8e-b256-ac315193acf8" providerId="ADAL" clId="{91B189CB-83FA-4D89-86AD-38DC4F980E90}" dt="2025-08-01T01:31:13.379" v="696" actId="1076"/>
        <pc:sldMkLst>
          <pc:docMk/>
          <pc:sldMk cId="1732056734" sldId="321"/>
        </pc:sldMkLst>
        <pc:spChg chg="mod">
          <ac:chgData name="Cheung, Annie" userId="aa4570cc-58ca-4f8e-b256-ac315193acf8" providerId="ADAL" clId="{91B189CB-83FA-4D89-86AD-38DC4F980E90}" dt="2025-08-01T00:54:47.248" v="392" actId="20577"/>
          <ac:spMkLst>
            <pc:docMk/>
            <pc:sldMk cId="1732056734" sldId="321"/>
            <ac:spMk id="2" creationId="{F21CA36C-6F27-81FB-803A-E89D8C1E50F1}"/>
          </ac:spMkLst>
        </pc:spChg>
        <pc:spChg chg="del">
          <ac:chgData name="Cheung, Annie" userId="aa4570cc-58ca-4f8e-b256-ac315193acf8" providerId="ADAL" clId="{91B189CB-83FA-4D89-86AD-38DC4F980E90}" dt="2025-08-01T00:59:21.869" v="402" actId="478"/>
          <ac:spMkLst>
            <pc:docMk/>
            <pc:sldMk cId="1732056734" sldId="321"/>
            <ac:spMk id="3" creationId="{5F1DA202-9672-2F63-9B07-0A05D761904A}"/>
          </ac:spMkLst>
        </pc:spChg>
        <pc:spChg chg="add mod">
          <ac:chgData name="Cheung, Annie" userId="aa4570cc-58ca-4f8e-b256-ac315193acf8" providerId="ADAL" clId="{91B189CB-83FA-4D89-86AD-38DC4F980E90}" dt="2025-08-01T00:59:08.035" v="400" actId="1076"/>
          <ac:spMkLst>
            <pc:docMk/>
            <pc:sldMk cId="1732056734" sldId="321"/>
            <ac:spMk id="6" creationId="{0BAEE032-DA34-A654-B54F-C22D99CACFF3}"/>
          </ac:spMkLst>
        </pc:spChg>
        <pc:picChg chg="add mod">
          <ac:chgData name="Cheung, Annie" userId="aa4570cc-58ca-4f8e-b256-ac315193acf8" providerId="ADAL" clId="{91B189CB-83FA-4D89-86AD-38DC4F980E90}" dt="2025-08-01T00:59:14.423" v="401" actId="1582"/>
          <ac:picMkLst>
            <pc:docMk/>
            <pc:sldMk cId="1732056734" sldId="321"/>
            <ac:picMk id="5" creationId="{57F0205E-352B-7996-3D8D-3B22E1B4FE4B}"/>
          </ac:picMkLst>
        </pc:picChg>
        <pc:cxnChg chg="add mod">
          <ac:chgData name="Cheung, Annie" userId="aa4570cc-58ca-4f8e-b256-ac315193acf8" providerId="ADAL" clId="{91B189CB-83FA-4D89-86AD-38DC4F980E90}" dt="2025-08-01T01:31:13.379" v="696" actId="1076"/>
          <ac:cxnSpMkLst>
            <pc:docMk/>
            <pc:sldMk cId="1732056734" sldId="321"/>
            <ac:cxnSpMk id="7" creationId="{5BE29162-C54C-46DD-ECAA-432345F0B482}"/>
          </ac:cxnSpMkLst>
        </pc:cxnChg>
      </pc:sldChg>
      <pc:sldChg chg="addSp delSp modSp mod">
        <pc:chgData name="Cheung, Annie" userId="aa4570cc-58ca-4f8e-b256-ac315193acf8" providerId="ADAL" clId="{91B189CB-83FA-4D89-86AD-38DC4F980E90}" dt="2025-08-01T01:31:22.302" v="698" actId="1076"/>
        <pc:sldMkLst>
          <pc:docMk/>
          <pc:sldMk cId="3923787541" sldId="322"/>
        </pc:sldMkLst>
        <pc:spChg chg="del">
          <ac:chgData name="Cheung, Annie" userId="aa4570cc-58ca-4f8e-b256-ac315193acf8" providerId="ADAL" clId="{91B189CB-83FA-4D89-86AD-38DC4F980E90}" dt="2025-08-01T01:02:45.791" v="406" actId="478"/>
          <ac:spMkLst>
            <pc:docMk/>
            <pc:sldMk cId="3923787541" sldId="322"/>
            <ac:spMk id="3" creationId="{0268788E-B4FF-6084-9798-57A4F37D22AB}"/>
          </ac:spMkLst>
        </pc:spChg>
        <pc:graphicFrameChg chg="add mod">
          <ac:chgData name="Cheung, Annie" userId="aa4570cc-58ca-4f8e-b256-ac315193acf8" providerId="ADAL" clId="{91B189CB-83FA-4D89-86AD-38DC4F980E90}" dt="2025-08-01T01:02:48.279" v="407" actId="1076"/>
          <ac:graphicFrameMkLst>
            <pc:docMk/>
            <pc:sldMk cId="3923787541" sldId="322"/>
            <ac:graphicFrameMk id="4" creationId="{2BDD09AC-CC33-F1D2-6574-C022285EE842}"/>
          </ac:graphicFrameMkLst>
        </pc:graphicFrameChg>
        <pc:cxnChg chg="add mod">
          <ac:chgData name="Cheung, Annie" userId="aa4570cc-58ca-4f8e-b256-ac315193acf8" providerId="ADAL" clId="{91B189CB-83FA-4D89-86AD-38DC4F980E90}" dt="2025-08-01T01:31:22.302" v="698" actId="1076"/>
          <ac:cxnSpMkLst>
            <pc:docMk/>
            <pc:sldMk cId="3923787541" sldId="322"/>
            <ac:cxnSpMk id="5" creationId="{B2668790-7EA0-A8F1-AA43-110A1970CE26}"/>
          </ac:cxnSpMkLst>
        </pc:cxnChg>
      </pc:sldChg>
      <pc:sldChg chg="addSp modSp mod">
        <pc:chgData name="Cheung, Annie" userId="aa4570cc-58ca-4f8e-b256-ac315193acf8" providerId="ADAL" clId="{91B189CB-83FA-4D89-86AD-38DC4F980E90}" dt="2025-08-01T01:32:26.849" v="702" actId="1076"/>
        <pc:sldMkLst>
          <pc:docMk/>
          <pc:sldMk cId="18274076" sldId="323"/>
        </pc:sldMkLst>
        <pc:spChg chg="mod">
          <ac:chgData name="Cheung, Annie" userId="aa4570cc-58ca-4f8e-b256-ac315193acf8" providerId="ADAL" clId="{91B189CB-83FA-4D89-86AD-38DC4F980E90}" dt="2025-08-01T01:21:06.809" v="468" actId="5793"/>
          <ac:spMkLst>
            <pc:docMk/>
            <pc:sldMk cId="18274076" sldId="323"/>
            <ac:spMk id="3" creationId="{B84A233D-DD82-838B-0EE1-ABDF7894E461}"/>
          </ac:spMkLst>
        </pc:spChg>
        <pc:cxnChg chg="add mod">
          <ac:chgData name="Cheung, Annie" userId="aa4570cc-58ca-4f8e-b256-ac315193acf8" providerId="ADAL" clId="{91B189CB-83FA-4D89-86AD-38DC4F980E90}" dt="2025-08-01T01:32:26.849" v="702" actId="1076"/>
          <ac:cxnSpMkLst>
            <pc:docMk/>
            <pc:sldMk cId="18274076" sldId="323"/>
            <ac:cxnSpMk id="4" creationId="{70A9199F-07A2-D20F-1148-1A92F66860FC}"/>
          </ac:cxnSpMkLst>
        </pc:cxnChg>
      </pc:sldChg>
      <pc:sldChg chg="addSp modSp mod">
        <pc:chgData name="Cheung, Annie" userId="aa4570cc-58ca-4f8e-b256-ac315193acf8" providerId="ADAL" clId="{91B189CB-83FA-4D89-86AD-38DC4F980E90}" dt="2025-08-01T01:30:04.152" v="681" actId="1076"/>
        <pc:sldMkLst>
          <pc:docMk/>
          <pc:sldMk cId="936239603" sldId="325"/>
        </pc:sldMkLst>
        <pc:spChg chg="mod">
          <ac:chgData name="Cheung, Annie" userId="aa4570cc-58ca-4f8e-b256-ac315193acf8" providerId="ADAL" clId="{91B189CB-83FA-4D89-86AD-38DC4F980E90}" dt="2025-07-31T03:37:52.146" v="83" actId="20577"/>
          <ac:spMkLst>
            <pc:docMk/>
            <pc:sldMk cId="936239603" sldId="325"/>
            <ac:spMk id="3" creationId="{4230865E-D8C9-ACDA-7646-A867849E3E98}"/>
          </ac:spMkLst>
        </pc:spChg>
        <pc:graphicFrameChg chg="mod">
          <ac:chgData name="Cheung, Annie" userId="aa4570cc-58ca-4f8e-b256-ac315193acf8" providerId="ADAL" clId="{91B189CB-83FA-4D89-86AD-38DC4F980E90}" dt="2025-07-31T03:39:21.451" v="87" actId="1076"/>
          <ac:graphicFrameMkLst>
            <pc:docMk/>
            <pc:sldMk cId="936239603" sldId="325"/>
            <ac:graphicFrameMk id="4" creationId="{06C3A792-7906-368E-9B1E-DB07DA236562}"/>
          </ac:graphicFrameMkLst>
        </pc:graphicFrameChg>
        <pc:cxnChg chg="add mod">
          <ac:chgData name="Cheung, Annie" userId="aa4570cc-58ca-4f8e-b256-ac315193acf8" providerId="ADAL" clId="{91B189CB-83FA-4D89-86AD-38DC4F980E90}" dt="2025-08-01T01:30:04.152" v="681" actId="1076"/>
          <ac:cxnSpMkLst>
            <pc:docMk/>
            <pc:sldMk cId="936239603" sldId="325"/>
            <ac:cxnSpMk id="5" creationId="{F7567F77-9B1D-AFCE-5144-1B06D0F02D3B}"/>
          </ac:cxnSpMkLst>
        </pc:cxnChg>
      </pc:sldChg>
      <pc:sldChg chg="addSp modSp new mod modAnim">
        <pc:chgData name="Cheung, Annie" userId="aa4570cc-58ca-4f8e-b256-ac315193acf8" providerId="ADAL" clId="{91B189CB-83FA-4D89-86AD-38DC4F980E90}" dt="2025-08-01T01:30:32.232" v="688" actId="1076"/>
        <pc:sldMkLst>
          <pc:docMk/>
          <pc:sldMk cId="1017268589" sldId="326"/>
        </pc:sldMkLst>
        <pc:spChg chg="mod">
          <ac:chgData name="Cheung, Annie" userId="aa4570cc-58ca-4f8e-b256-ac315193acf8" providerId="ADAL" clId="{91B189CB-83FA-4D89-86AD-38DC4F980E90}" dt="2025-07-31T07:46:45.780" v="278" actId="20577"/>
          <ac:spMkLst>
            <pc:docMk/>
            <pc:sldMk cId="1017268589" sldId="326"/>
            <ac:spMk id="2" creationId="{52C0C429-3225-21E6-47FE-4EA655A0AB72}"/>
          </ac:spMkLst>
        </pc:spChg>
        <pc:spChg chg="add mod">
          <ac:chgData name="Cheung, Annie" userId="aa4570cc-58ca-4f8e-b256-ac315193acf8" providerId="ADAL" clId="{91B189CB-83FA-4D89-86AD-38DC4F980E90}" dt="2025-07-31T07:47:04.961" v="281" actId="208"/>
          <ac:spMkLst>
            <pc:docMk/>
            <pc:sldMk cId="1017268589" sldId="326"/>
            <ac:spMk id="6" creationId="{CF38873E-28B8-B122-ABB8-D57D71DC373A}"/>
          </ac:spMkLst>
        </pc:spChg>
        <pc:spChg chg="add mod">
          <ac:chgData name="Cheung, Annie" userId="aa4570cc-58ca-4f8e-b256-ac315193acf8" providerId="ADAL" clId="{91B189CB-83FA-4D89-86AD-38DC4F980E90}" dt="2025-08-01T00:55:22.355" v="396" actId="1076"/>
          <ac:spMkLst>
            <pc:docMk/>
            <pc:sldMk cId="1017268589" sldId="326"/>
            <ac:spMk id="7" creationId="{03C026B7-7575-4C7A-5C31-0723DD57D1E5}"/>
          </ac:spMkLst>
        </pc:spChg>
        <pc:spChg chg="add mod">
          <ac:chgData name="Cheung, Annie" userId="aa4570cc-58ca-4f8e-b256-ac315193acf8" providerId="ADAL" clId="{91B189CB-83FA-4D89-86AD-38DC4F980E90}" dt="2025-08-01T00:55:13.372" v="394" actId="1076"/>
          <ac:spMkLst>
            <pc:docMk/>
            <pc:sldMk cId="1017268589" sldId="326"/>
            <ac:spMk id="8" creationId="{8CCA6075-547E-7FCA-B781-8AC87849FA3D}"/>
          </ac:spMkLst>
        </pc:spChg>
        <pc:picChg chg="add mod">
          <ac:chgData name="Cheung, Annie" userId="aa4570cc-58ca-4f8e-b256-ac315193acf8" providerId="ADAL" clId="{91B189CB-83FA-4D89-86AD-38DC4F980E90}" dt="2025-07-31T07:48:22.377" v="294" actId="1582"/>
          <ac:picMkLst>
            <pc:docMk/>
            <pc:sldMk cId="1017268589" sldId="326"/>
            <ac:picMk id="5" creationId="{4822BD69-DD84-44A7-C600-ED9AE319DE60}"/>
          </ac:picMkLst>
        </pc:picChg>
        <pc:cxnChg chg="add mod">
          <ac:chgData name="Cheung, Annie" userId="aa4570cc-58ca-4f8e-b256-ac315193acf8" providerId="ADAL" clId="{91B189CB-83FA-4D89-86AD-38DC4F980E90}" dt="2025-08-01T01:30:32.232" v="688" actId="1076"/>
          <ac:cxnSpMkLst>
            <pc:docMk/>
            <pc:sldMk cId="1017268589" sldId="326"/>
            <ac:cxnSpMk id="9" creationId="{1BA0630D-61CB-32CB-C8C0-B14ED97C7219}"/>
          </ac:cxnSpMkLst>
        </pc:cxnChg>
      </pc:sldChg>
      <pc:sldChg chg="addSp delSp modSp new mod modAnim">
        <pc:chgData name="Cheung, Annie" userId="aa4570cc-58ca-4f8e-b256-ac315193acf8" providerId="ADAL" clId="{91B189CB-83FA-4D89-86AD-38DC4F980E90}" dt="2025-08-01T01:30:37.939" v="690" actId="1076"/>
        <pc:sldMkLst>
          <pc:docMk/>
          <pc:sldMk cId="3002406586" sldId="327"/>
        </pc:sldMkLst>
        <pc:spChg chg="mod">
          <ac:chgData name="Cheung, Annie" userId="aa4570cc-58ca-4f8e-b256-ac315193acf8" providerId="ADAL" clId="{91B189CB-83FA-4D89-86AD-38DC4F980E90}" dt="2025-07-31T07:56:47.675" v="313"/>
          <ac:spMkLst>
            <pc:docMk/>
            <pc:sldMk cId="3002406586" sldId="327"/>
            <ac:spMk id="2" creationId="{A6C1566E-50E0-F26E-7E5A-7C0BADAC2401}"/>
          </ac:spMkLst>
        </pc:spChg>
        <pc:spChg chg="add del">
          <ac:chgData name="Cheung, Annie" userId="aa4570cc-58ca-4f8e-b256-ac315193acf8" providerId="ADAL" clId="{91B189CB-83FA-4D89-86AD-38DC4F980E90}" dt="2025-07-31T07:55:59.031" v="307"/>
          <ac:spMkLst>
            <pc:docMk/>
            <pc:sldMk cId="3002406586" sldId="327"/>
            <ac:spMk id="3" creationId="{6FFC0106-BA8F-B946-C415-705EF0EFF6C1}"/>
          </ac:spMkLst>
        </pc:spChg>
        <pc:spChg chg="add mod">
          <ac:chgData name="Cheung, Annie" userId="aa4570cc-58ca-4f8e-b256-ac315193acf8" providerId="ADAL" clId="{91B189CB-83FA-4D89-86AD-38DC4F980E90}" dt="2025-07-31T07:55:40.886" v="302"/>
          <ac:spMkLst>
            <pc:docMk/>
            <pc:sldMk cId="3002406586" sldId="327"/>
            <ac:spMk id="6" creationId="{4D0D307C-619E-3B27-CCF7-5BDF9D90382B}"/>
          </ac:spMkLst>
        </pc:spChg>
        <pc:spChg chg="add mod">
          <ac:chgData name="Cheung, Annie" userId="aa4570cc-58ca-4f8e-b256-ac315193acf8" providerId="ADAL" clId="{91B189CB-83FA-4D89-86AD-38DC4F980E90}" dt="2025-07-31T07:55:59.031" v="307"/>
          <ac:spMkLst>
            <pc:docMk/>
            <pc:sldMk cId="3002406586" sldId="327"/>
            <ac:spMk id="7" creationId="{C846948D-B108-EFA0-88F1-C3760EB217C1}"/>
          </ac:spMkLst>
        </pc:spChg>
        <pc:spChg chg="add mod">
          <ac:chgData name="Cheung, Annie" userId="aa4570cc-58ca-4f8e-b256-ac315193acf8" providerId="ADAL" clId="{91B189CB-83FA-4D89-86AD-38DC4F980E90}" dt="2025-07-31T07:56:30.211" v="312" actId="14100"/>
          <ac:spMkLst>
            <pc:docMk/>
            <pc:sldMk cId="3002406586" sldId="327"/>
            <ac:spMk id="8" creationId="{A623C29E-72CE-4E1E-AD6A-9E3C1A125E5E}"/>
          </ac:spMkLst>
        </pc:spChg>
        <pc:picChg chg="add mod">
          <ac:chgData name="Cheung, Annie" userId="aa4570cc-58ca-4f8e-b256-ac315193acf8" providerId="ADAL" clId="{91B189CB-83FA-4D89-86AD-38DC4F980E90}" dt="2025-08-01T00:54:57.254" v="393" actId="1076"/>
          <ac:picMkLst>
            <pc:docMk/>
            <pc:sldMk cId="3002406586" sldId="327"/>
            <ac:picMk id="5" creationId="{721161F3-395F-2444-63C2-C875FB9C1057}"/>
          </ac:picMkLst>
        </pc:picChg>
        <pc:cxnChg chg="add mod">
          <ac:chgData name="Cheung, Annie" userId="aa4570cc-58ca-4f8e-b256-ac315193acf8" providerId="ADAL" clId="{91B189CB-83FA-4D89-86AD-38DC4F980E90}" dt="2025-08-01T01:30:37.939" v="690" actId="1076"/>
          <ac:cxnSpMkLst>
            <pc:docMk/>
            <pc:sldMk cId="3002406586" sldId="327"/>
            <ac:cxnSpMk id="9" creationId="{2FDBFE54-BD8E-8D82-B33C-7037642FE9D5}"/>
          </ac:cxnSpMkLst>
        </pc:cxnChg>
      </pc:sldChg>
      <pc:sldChg chg="addSp modSp new mod">
        <pc:chgData name="Cheung, Annie" userId="aa4570cc-58ca-4f8e-b256-ac315193acf8" providerId="ADAL" clId="{91B189CB-83FA-4D89-86AD-38DC4F980E90}" dt="2025-08-01T01:31:07.768" v="694" actId="1076"/>
        <pc:sldMkLst>
          <pc:docMk/>
          <pc:sldMk cId="2903164663" sldId="328"/>
        </pc:sldMkLst>
        <pc:spChg chg="mod">
          <ac:chgData name="Cheung, Annie" userId="aa4570cc-58ca-4f8e-b256-ac315193acf8" providerId="ADAL" clId="{91B189CB-83FA-4D89-86AD-38DC4F980E90}" dt="2025-08-01T00:54:05.759" v="354" actId="20577"/>
          <ac:spMkLst>
            <pc:docMk/>
            <pc:sldMk cId="2903164663" sldId="328"/>
            <ac:spMk id="2" creationId="{F01D7626-4649-C031-9F64-A8637A63896D}"/>
          </ac:spMkLst>
        </pc:spChg>
        <pc:picChg chg="add mod">
          <ac:chgData name="Cheung, Annie" userId="aa4570cc-58ca-4f8e-b256-ac315193acf8" providerId="ADAL" clId="{91B189CB-83FA-4D89-86AD-38DC4F980E90}" dt="2025-08-01T00:59:29.160" v="403" actId="1582"/>
          <ac:picMkLst>
            <pc:docMk/>
            <pc:sldMk cId="2903164663" sldId="328"/>
            <ac:picMk id="5" creationId="{EADD4C95-D738-C617-D099-174CF2F41422}"/>
          </ac:picMkLst>
        </pc:picChg>
        <pc:cxnChg chg="add mod">
          <ac:chgData name="Cheung, Annie" userId="aa4570cc-58ca-4f8e-b256-ac315193acf8" providerId="ADAL" clId="{91B189CB-83FA-4D89-86AD-38DC4F980E90}" dt="2025-08-01T01:31:07.768" v="694" actId="1076"/>
          <ac:cxnSpMkLst>
            <pc:docMk/>
            <pc:sldMk cId="2903164663" sldId="328"/>
            <ac:cxnSpMk id="6" creationId="{7A4CA33F-7625-F667-01D5-581DD4C25708}"/>
          </ac:cxnSpMkLst>
        </pc:cxnChg>
      </pc:sldChg>
      <pc:sldChg chg="addSp modSp new mod">
        <pc:chgData name="Cheung, Annie" userId="aa4570cc-58ca-4f8e-b256-ac315193acf8" providerId="ADAL" clId="{91B189CB-83FA-4D89-86AD-38DC4F980E90}" dt="2025-08-01T01:31:28.289" v="700" actId="1076"/>
        <pc:sldMkLst>
          <pc:docMk/>
          <pc:sldMk cId="1628532893" sldId="329"/>
        </pc:sldMkLst>
        <pc:spChg chg="mod">
          <ac:chgData name="Cheung, Annie" userId="aa4570cc-58ca-4f8e-b256-ac315193acf8" providerId="ADAL" clId="{91B189CB-83FA-4D89-86AD-38DC4F980E90}" dt="2025-08-01T01:07:18.521" v="438" actId="20577"/>
          <ac:spMkLst>
            <pc:docMk/>
            <pc:sldMk cId="1628532893" sldId="329"/>
            <ac:spMk id="2" creationId="{1782F982-70FB-4E62-9144-C847D1EBA0FA}"/>
          </ac:spMkLst>
        </pc:spChg>
        <pc:picChg chg="add mod">
          <ac:chgData name="Cheung, Annie" userId="aa4570cc-58ca-4f8e-b256-ac315193acf8" providerId="ADAL" clId="{91B189CB-83FA-4D89-86AD-38DC4F980E90}" dt="2025-08-01T01:07:07.011" v="413" actId="1076"/>
          <ac:picMkLst>
            <pc:docMk/>
            <pc:sldMk cId="1628532893" sldId="329"/>
            <ac:picMk id="5" creationId="{C44F4B5D-5829-FDE4-ED6F-CC8FD327CE0A}"/>
          </ac:picMkLst>
        </pc:picChg>
        <pc:cxnChg chg="add mod">
          <ac:chgData name="Cheung, Annie" userId="aa4570cc-58ca-4f8e-b256-ac315193acf8" providerId="ADAL" clId="{91B189CB-83FA-4D89-86AD-38DC4F980E90}" dt="2025-08-01T01:31:28.289" v="700" actId="1076"/>
          <ac:cxnSpMkLst>
            <pc:docMk/>
            <pc:sldMk cId="1628532893" sldId="329"/>
            <ac:cxnSpMk id="6" creationId="{E4ACF607-3BD2-71E9-FE2A-C08549A26990}"/>
          </ac:cxnSpMkLst>
        </pc:cxnChg>
      </pc:sldChg>
      <pc:sldChg chg="addSp delSp modSp new mod">
        <pc:chgData name="Cheung, Annie" userId="aa4570cc-58ca-4f8e-b256-ac315193acf8" providerId="ADAL" clId="{91B189CB-83FA-4D89-86AD-38DC4F980E90}" dt="2025-08-01T01:28:48.768" v="670" actId="208"/>
        <pc:sldMkLst>
          <pc:docMk/>
          <pc:sldMk cId="1955485470" sldId="330"/>
        </pc:sldMkLst>
        <pc:spChg chg="mod">
          <ac:chgData name="Cheung, Annie" userId="aa4570cc-58ca-4f8e-b256-ac315193acf8" providerId="ADAL" clId="{91B189CB-83FA-4D89-86AD-38DC4F980E90}" dt="2025-08-01T01:21:47.883" v="481" actId="20577"/>
          <ac:spMkLst>
            <pc:docMk/>
            <pc:sldMk cId="1955485470" sldId="330"/>
            <ac:spMk id="2" creationId="{91073CB5-C416-EC0C-AE06-24F68FF867EF}"/>
          </ac:spMkLst>
        </pc:spChg>
        <pc:spChg chg="mod">
          <ac:chgData name="Cheung, Annie" userId="aa4570cc-58ca-4f8e-b256-ac315193acf8" providerId="ADAL" clId="{91B189CB-83FA-4D89-86AD-38DC4F980E90}" dt="2025-08-01T01:23:49.013" v="663" actId="6549"/>
          <ac:spMkLst>
            <pc:docMk/>
            <pc:sldMk cId="1955485470" sldId="330"/>
            <ac:spMk id="3" creationId="{4595BCD4-1D5A-BC3F-90C5-63CB29885C29}"/>
          </ac:spMkLst>
        </pc:spChg>
        <pc:cxnChg chg="add del">
          <ac:chgData name="Cheung, Annie" userId="aa4570cc-58ca-4f8e-b256-ac315193acf8" providerId="ADAL" clId="{91B189CB-83FA-4D89-86AD-38DC4F980E90}" dt="2025-08-01T01:27:35.254" v="666" actId="478"/>
          <ac:cxnSpMkLst>
            <pc:docMk/>
            <pc:sldMk cId="1955485470" sldId="330"/>
            <ac:cxnSpMk id="5" creationId="{BF78562C-0545-8FCB-E26F-E038D55C083D}"/>
          </ac:cxnSpMkLst>
        </pc:cxnChg>
        <pc:cxnChg chg="add mod">
          <ac:chgData name="Cheung, Annie" userId="aa4570cc-58ca-4f8e-b256-ac315193acf8" providerId="ADAL" clId="{91B189CB-83FA-4D89-86AD-38DC4F980E90}" dt="2025-08-01T01:28:48.768" v="670" actId="208"/>
          <ac:cxnSpMkLst>
            <pc:docMk/>
            <pc:sldMk cId="1955485470" sldId="330"/>
            <ac:cxnSpMk id="7" creationId="{D3D339A5-0EEE-0A7E-AC2C-86269BA6643C}"/>
          </ac:cxnSpMkLst>
        </pc:cxnChg>
      </pc:sldChg>
      <pc:sldChg chg="addSp modSp new mod">
        <pc:chgData name="Cheung, Annie" userId="aa4570cc-58ca-4f8e-b256-ac315193acf8" providerId="ADAL" clId="{91B189CB-83FA-4D89-86AD-38DC4F980E90}" dt="2025-08-01T03:00:26" v="804" actId="1076"/>
        <pc:sldMkLst>
          <pc:docMk/>
          <pc:sldMk cId="3453829756" sldId="331"/>
        </pc:sldMkLst>
        <pc:spChg chg="mod">
          <ac:chgData name="Cheung, Annie" userId="aa4570cc-58ca-4f8e-b256-ac315193acf8" providerId="ADAL" clId="{91B189CB-83FA-4D89-86AD-38DC4F980E90}" dt="2025-08-01T02:59:03.623" v="712" actId="27636"/>
          <ac:spMkLst>
            <pc:docMk/>
            <pc:sldMk cId="3453829756" sldId="331"/>
            <ac:spMk id="2" creationId="{ABBFF1CF-9F08-2D56-6FA0-4D410204A569}"/>
          </ac:spMkLst>
        </pc:spChg>
        <pc:spChg chg="mod">
          <ac:chgData name="Cheung, Annie" userId="aa4570cc-58ca-4f8e-b256-ac315193acf8" providerId="ADAL" clId="{91B189CB-83FA-4D89-86AD-38DC4F980E90}" dt="2025-08-01T03:00:22.719" v="803" actId="20577"/>
          <ac:spMkLst>
            <pc:docMk/>
            <pc:sldMk cId="3453829756" sldId="331"/>
            <ac:spMk id="3" creationId="{CC017B51-918B-BCC2-EAB9-6E023B08BFFC}"/>
          </ac:spMkLst>
        </pc:spChg>
        <pc:picChg chg="add mod">
          <ac:chgData name="Cheung, Annie" userId="aa4570cc-58ca-4f8e-b256-ac315193acf8" providerId="ADAL" clId="{91B189CB-83FA-4D89-86AD-38DC4F980E90}" dt="2025-08-01T03:00:26" v="804" actId="1076"/>
          <ac:picMkLst>
            <pc:docMk/>
            <pc:sldMk cId="3453829756" sldId="331"/>
            <ac:picMk id="5" creationId="{6F40088B-4914-8D9A-D3A8-B8BE2BC8769B}"/>
          </ac:picMkLst>
        </pc:picChg>
        <pc:cxnChg chg="add mod">
          <ac:chgData name="Cheung, Annie" userId="aa4570cc-58ca-4f8e-b256-ac315193acf8" providerId="ADAL" clId="{91B189CB-83FA-4D89-86AD-38DC4F980E90}" dt="2025-08-01T02:59:10.860" v="713"/>
          <ac:cxnSpMkLst>
            <pc:docMk/>
            <pc:sldMk cId="3453829756" sldId="331"/>
            <ac:cxnSpMk id="4" creationId="{50E4D9F9-63E7-A70A-87BD-86A7C68B6DF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81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7EB6478A-8A2A-EC62-FE99-A4F1BA45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19CCCA49-6655-7187-CDAF-7B062D8DB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26FE8279-66C2-446D-5855-52F53F0DC2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1007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E700234C-0EFF-603D-8F9D-E1861C4B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5274B1DA-580D-1288-7030-165A21505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1F872AA9-FDEB-0527-4CE5-71EC7B3AE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8481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377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7AE876BB-533F-F63A-BBF9-480EF0B8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B3F41603-53AB-AFE3-0A98-5B5C9A1DA7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C04E8F0B-54F2-8C1B-1865-C4B571CA6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892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C27A1BC7-E788-4C1F-0363-F3618EC72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8EB396FA-41AC-2E3C-5C69-8F9B874DF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FF258CA0-059D-0505-894C-057C1B6089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5351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-Chubb blue">
  <p:cSld name="Divider slide-Chubb blu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2581275" y="0"/>
            <a:ext cx="6562725" cy="5143500"/>
          </a:xfrm>
          <a:custGeom>
            <a:avLst/>
            <a:gdLst/>
            <a:ahLst/>
            <a:cxnLst/>
            <a:rect l="l" t="t" r="r" b="b"/>
            <a:pathLst>
              <a:path w="8750300" h="6858000" extrusionOk="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67B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481013" y="2019872"/>
            <a:ext cx="4158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8280" y="247055"/>
            <a:ext cx="1182833" cy="4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 b="12671"/>
          <a:stretch/>
        </p:blipFill>
        <p:spPr>
          <a:xfrm>
            <a:off x="6210299" y="3133725"/>
            <a:ext cx="2071211" cy="2009775"/>
          </a:xfrm>
          <a:custGeom>
            <a:avLst/>
            <a:gdLst/>
            <a:ahLst/>
            <a:cxnLst/>
            <a:rect l="l" t="t" r="r" b="b"/>
            <a:pathLst>
              <a:path w="2761615" h="2679700" extrusionOk="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5" name="Google Shape;15;p17"/>
          <p:cNvCxnSpPr/>
          <p:nvPr/>
        </p:nvCxnSpPr>
        <p:spPr>
          <a:xfrm>
            <a:off x="465071" y="2921672"/>
            <a:ext cx="25920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65071" y="3134916"/>
            <a:ext cx="26520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81014" y="239314"/>
            <a:ext cx="67332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81014" y="1275160"/>
            <a:ext cx="81819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49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_4AD61A97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title"/>
          </p:nvPr>
        </p:nvSpPr>
        <p:spPr>
          <a:xfrm>
            <a:off x="465075" y="724050"/>
            <a:ext cx="4673996" cy="19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3900" b="1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900" b="1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  <a:t>JDE ENHANCEMENT</a:t>
            </a:r>
            <a:endParaRPr sz="3900" b="1">
              <a:solidFill>
                <a:srgbClr val="0067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"/>
          <p:cNvSpPr txBox="1">
            <a:spLocks noGrp="1"/>
          </p:cNvSpPr>
          <p:nvPr>
            <p:ph type="body" idx="1"/>
          </p:nvPr>
        </p:nvSpPr>
        <p:spPr>
          <a:xfrm>
            <a:off x="465075" y="3142650"/>
            <a:ext cx="3483148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US" sz="19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User Acceptance Testing</a:t>
            </a:r>
            <a:endParaRPr lang="en" sz="1900" u="sng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" sz="1900">
                <a:solidFill>
                  <a:schemeClr val="dk1"/>
                </a:solidFill>
                <a:latin typeface="Montserrat Medium"/>
                <a:ea typeface="Montserrat Medium"/>
                <a:sym typeface="Montserrat Medium"/>
              </a:rPr>
              <a:t>Certificate of Work Completion </a:t>
            </a:r>
            <a:r>
              <a:rPr lang="en"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Automation</a:t>
            </a:r>
            <a:endParaRPr lang="en" sz="190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215" name="Google Shape;215;p1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16" name="Google Shape;216;p1"/>
          <p:cNvSpPr/>
          <p:nvPr/>
        </p:nvSpPr>
        <p:spPr>
          <a:xfrm>
            <a:off x="7572375" y="93475"/>
            <a:ext cx="1414800" cy="6843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700" y="231075"/>
            <a:ext cx="1172599" cy="4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76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DBE4-1BAE-085B-119B-8C81936C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Generate Open 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2A0E5-4F28-A6C7-D6E1-3FD1EAF35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/>
              <a:t>By Project Manager</a:t>
            </a:r>
          </a:p>
          <a:p>
            <a:pPr>
              <a:buFont typeface="+mj-lt"/>
              <a:buAutoNum type="arabicParenR"/>
            </a:pPr>
            <a:r>
              <a:rPr lang="en-US"/>
              <a:t>By Job</a:t>
            </a:r>
          </a:p>
          <a:p>
            <a:pPr>
              <a:buFont typeface="+mj-lt"/>
              <a:buAutoNum type="arabicParenR"/>
            </a:pPr>
            <a:r>
              <a:rPr lang="en-US"/>
              <a:t>By </a:t>
            </a:r>
            <a:r>
              <a:rPr lang="en-US" err="1"/>
              <a:t>SubContractor</a:t>
            </a:r>
            <a:endParaRPr lang="en-US"/>
          </a:p>
          <a:p>
            <a:pPr marL="114300" indent="0">
              <a:buNone/>
            </a:pP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B11AE8-993A-5C9D-18CE-70324C317FE1}"/>
              </a:ext>
            </a:extLst>
          </p:cNvPr>
          <p:cNvGrpSpPr/>
          <p:nvPr/>
        </p:nvGrpSpPr>
        <p:grpSpPr>
          <a:xfrm>
            <a:off x="532181" y="2449305"/>
            <a:ext cx="5943600" cy="2249170"/>
            <a:chOff x="532181" y="2449305"/>
            <a:chExt cx="5943600" cy="2249170"/>
          </a:xfrm>
        </p:grpSpPr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9395686-BF61-5DCF-F5F8-9C686500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81" y="2449305"/>
              <a:ext cx="5943600" cy="224917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E3222E-410C-9866-EB97-D06B40B03AC8}"/>
                </a:ext>
              </a:extLst>
            </p:cNvPr>
            <p:cNvSpPr/>
            <p:nvPr/>
          </p:nvSpPr>
          <p:spPr>
            <a:xfrm>
              <a:off x="2702966" y="2867990"/>
              <a:ext cx="1602029" cy="1901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149DCA-2103-9C6A-D512-08A7DF3A045A}"/>
              </a:ext>
            </a:extLst>
          </p:cNvPr>
          <p:cNvGrpSpPr/>
          <p:nvPr/>
        </p:nvGrpSpPr>
        <p:grpSpPr>
          <a:xfrm>
            <a:off x="0" y="2946866"/>
            <a:ext cx="9144000" cy="1903669"/>
            <a:chOff x="0" y="1631290"/>
            <a:chExt cx="9144000" cy="19036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E77543-1307-8958-1F9D-89C335E5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31559"/>
              <a:ext cx="9144000" cy="19034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F881FB-059D-4CE5-E425-D0A3AB5EB30A}"/>
                </a:ext>
              </a:extLst>
            </p:cNvPr>
            <p:cNvSpPr/>
            <p:nvPr/>
          </p:nvSpPr>
          <p:spPr>
            <a:xfrm>
              <a:off x="2231136" y="1631290"/>
              <a:ext cx="2238451" cy="21695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436E41-3329-1685-565F-5EB497DCA357}"/>
                </a:ext>
              </a:extLst>
            </p:cNvPr>
            <p:cNvSpPr/>
            <p:nvPr/>
          </p:nvSpPr>
          <p:spPr>
            <a:xfrm>
              <a:off x="6814330" y="2797284"/>
              <a:ext cx="2238451" cy="63206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E2C6C4-98EE-BA41-3670-7BA62F24970D}"/>
              </a:ext>
            </a:extLst>
          </p:cNvPr>
          <p:cNvGrpSpPr/>
          <p:nvPr/>
        </p:nvGrpSpPr>
        <p:grpSpPr>
          <a:xfrm>
            <a:off x="517315" y="2610158"/>
            <a:ext cx="6205796" cy="2088317"/>
            <a:chOff x="1725527" y="3081616"/>
            <a:chExt cx="6205796" cy="20883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88CDF1-38AB-4E66-1841-8D323FBA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691" y="3081616"/>
              <a:ext cx="6184632" cy="208831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790F8A4-EC11-2C27-1AA2-F8F80A30B8ED}"/>
                </a:ext>
              </a:extLst>
            </p:cNvPr>
            <p:cNvSpPr/>
            <p:nvPr/>
          </p:nvSpPr>
          <p:spPr>
            <a:xfrm>
              <a:off x="1725527" y="3429345"/>
              <a:ext cx="2400246" cy="211229"/>
            </a:xfrm>
            <a:prstGeom prst="round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B28A06E-F768-0F78-606A-FE0F679F879B}"/>
              </a:ext>
            </a:extLst>
          </p:cNvPr>
          <p:cNvSpPr/>
          <p:nvPr/>
        </p:nvSpPr>
        <p:spPr>
          <a:xfrm>
            <a:off x="7924799" y="3058185"/>
            <a:ext cx="973015" cy="558384"/>
          </a:xfrm>
          <a:prstGeom prst="wedgeRectCallout">
            <a:avLst>
              <a:gd name="adj1" fmla="val 47627"/>
              <a:gd name="adj2" fmla="val 99751"/>
            </a:avLst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Export to Excel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9E4B9A-FB38-E07F-8FAA-D7E763E13673}"/>
              </a:ext>
            </a:extLst>
          </p:cNvPr>
          <p:cNvCxnSpPr>
            <a:cxnSpLocks/>
          </p:cNvCxnSpPr>
          <p:nvPr/>
        </p:nvCxnSpPr>
        <p:spPr>
          <a:xfrm flipV="1">
            <a:off x="433453" y="960942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5915-A2DE-9313-527D-BD135F6A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Certification of Work Completion Submission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0F6CB-7719-A027-3769-C9EB37F4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903"/>
            <a:ext cx="9144000" cy="37934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5EF25-6FB9-07AD-AE13-3D9E5FED8300}"/>
              </a:ext>
            </a:extLst>
          </p:cNvPr>
          <p:cNvGrpSpPr/>
          <p:nvPr/>
        </p:nvGrpSpPr>
        <p:grpSpPr>
          <a:xfrm>
            <a:off x="0" y="2286000"/>
            <a:ext cx="8903677" cy="2614246"/>
            <a:chOff x="0" y="2286000"/>
            <a:chExt cx="8903677" cy="26142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A9F4B5-A038-D1AA-EDCE-FF921866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051"/>
            <a:stretch>
              <a:fillRect/>
            </a:stretch>
          </p:blipFill>
          <p:spPr>
            <a:xfrm>
              <a:off x="861646" y="2335157"/>
              <a:ext cx="8042031" cy="248186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B97559-A529-6CCD-1355-59D121C9F394}"/>
                </a:ext>
              </a:extLst>
            </p:cNvPr>
            <p:cNvSpPr/>
            <p:nvPr/>
          </p:nvSpPr>
          <p:spPr>
            <a:xfrm>
              <a:off x="0" y="2286000"/>
              <a:ext cx="1817077" cy="26142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CC321D-F734-5762-E625-658C1C1635E5}"/>
                </a:ext>
              </a:extLst>
            </p:cNvPr>
            <p:cNvCxnSpPr>
              <a:cxnSpLocks/>
            </p:cNvCxnSpPr>
            <p:nvPr/>
          </p:nvCxnSpPr>
          <p:spPr>
            <a:xfrm>
              <a:off x="720969" y="2860431"/>
              <a:ext cx="1875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F205E9-43A0-4A40-AE79-5BC4822236EE}"/>
              </a:ext>
            </a:extLst>
          </p:cNvPr>
          <p:cNvCxnSpPr>
            <a:cxnSpLocks/>
          </p:cNvCxnSpPr>
          <p:nvPr/>
        </p:nvCxnSpPr>
        <p:spPr>
          <a:xfrm flipV="1">
            <a:off x="392002" y="965714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C429-3225-21E6-47FE-4EA655A0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Certification of Work Completion Submission –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2BD69-DD84-44A7-C600-ED9AE319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916"/>
            <a:ext cx="9144000" cy="25792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38873E-28B8-B122-ABB8-D57D71DC373A}"/>
              </a:ext>
            </a:extLst>
          </p:cNvPr>
          <p:cNvSpPr/>
          <p:nvPr/>
        </p:nvSpPr>
        <p:spPr>
          <a:xfrm>
            <a:off x="6154615" y="2409092"/>
            <a:ext cx="2989385" cy="1330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026B7-7575-4C7A-5C31-0723DD57D1E5}"/>
              </a:ext>
            </a:extLst>
          </p:cNvPr>
          <p:cNvSpPr/>
          <p:nvPr/>
        </p:nvSpPr>
        <p:spPr>
          <a:xfrm>
            <a:off x="319972" y="2409092"/>
            <a:ext cx="1444351" cy="1330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A6075-547E-7FCA-B781-8AC87849FA3D}"/>
              </a:ext>
            </a:extLst>
          </p:cNvPr>
          <p:cNvSpPr/>
          <p:nvPr/>
        </p:nvSpPr>
        <p:spPr>
          <a:xfrm>
            <a:off x="1365738" y="1828800"/>
            <a:ext cx="644770" cy="298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0630D-61CB-32CB-C8C0-B14ED97C7219}"/>
              </a:ext>
            </a:extLst>
          </p:cNvPr>
          <p:cNvCxnSpPr>
            <a:cxnSpLocks/>
          </p:cNvCxnSpPr>
          <p:nvPr/>
        </p:nvCxnSpPr>
        <p:spPr>
          <a:xfrm flipV="1">
            <a:off x="350435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566E-50E0-F26E-7E5A-7C0BADAC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Certification of Work Completion Submission –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161F3-395F-2444-63C2-C875FB9C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960"/>
            <a:ext cx="9144000" cy="27555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23C29E-72CE-4E1E-AD6A-9E3C1A125E5E}"/>
              </a:ext>
            </a:extLst>
          </p:cNvPr>
          <p:cNvSpPr/>
          <p:nvPr/>
        </p:nvSpPr>
        <p:spPr>
          <a:xfrm>
            <a:off x="550985" y="2344615"/>
            <a:ext cx="2473570" cy="16588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DBFE54-BD8E-8D82-B33C-7037642FE9D5}"/>
              </a:ext>
            </a:extLst>
          </p:cNvPr>
          <p:cNvCxnSpPr>
            <a:cxnSpLocks/>
          </p:cNvCxnSpPr>
          <p:nvPr/>
        </p:nvCxnSpPr>
        <p:spPr>
          <a:xfrm flipV="1">
            <a:off x="440554" y="926949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40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C6DA-9C3D-15BF-19F2-A5DC361F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Certificate of Work Completion Approval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11614-0175-820A-8DDF-74176A925E91}"/>
              </a:ext>
            </a:extLst>
          </p:cNvPr>
          <p:cNvCxnSpPr>
            <a:cxnSpLocks/>
          </p:cNvCxnSpPr>
          <p:nvPr/>
        </p:nvCxnSpPr>
        <p:spPr>
          <a:xfrm flipV="1">
            <a:off x="424369" y="902673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BFBE42-87CD-10E9-5A82-C034AC86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31" y="1246173"/>
            <a:ext cx="4300905" cy="32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F1CF-9F08-2D56-6FA0-4D410204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Certificate of Work Completion 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7B51-918B-BCC2-EAB9-6E023B08B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/>
              <a:t>Goto “Payment Request Inquiry”</a:t>
            </a:r>
          </a:p>
          <a:p>
            <a:pPr>
              <a:buFont typeface="+mj-lt"/>
              <a:buAutoNum type="arabicPeriod"/>
            </a:pPr>
            <a:r>
              <a:rPr lang="en-US"/>
              <a:t>Select “Row” on the menu bar</a:t>
            </a:r>
          </a:p>
          <a:p>
            <a:pPr>
              <a:buFont typeface="+mj-lt"/>
              <a:buAutoNum type="arabicPeriod"/>
            </a:pPr>
            <a:r>
              <a:rPr lang="en-US"/>
              <a:t>Click “BU Approval”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E4D9F9-63E7-A70A-87BD-86A7C68B6DF8}"/>
              </a:ext>
            </a:extLst>
          </p:cNvPr>
          <p:cNvCxnSpPr>
            <a:cxnSpLocks/>
          </p:cNvCxnSpPr>
          <p:nvPr/>
        </p:nvCxnSpPr>
        <p:spPr>
          <a:xfrm flipV="1">
            <a:off x="424369" y="902673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40088B-4914-8D9A-D3A8-B8BE2BC8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31" y="1223576"/>
            <a:ext cx="4300905" cy="32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7626-4649-C031-9F64-A8637A63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 Approver  and UBR (D1/D2) Approver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D4C95-D738-C617-D099-174CF2F4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8493"/>
            <a:ext cx="9144000" cy="28920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4CA33F-7625-F667-01D5-581DD4C25708}"/>
              </a:ext>
            </a:extLst>
          </p:cNvPr>
          <p:cNvCxnSpPr>
            <a:cxnSpLocks/>
          </p:cNvCxnSpPr>
          <p:nvPr/>
        </p:nvCxnSpPr>
        <p:spPr>
          <a:xfrm flipV="1">
            <a:off x="440554" y="953363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6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A36C-6F27-81FB-803A-E89D8C1E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Before submit for D1/D2 hold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205E-352B-7996-3D8D-3B22E1B4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976"/>
            <a:ext cx="9144000" cy="25535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AEE032-DA34-A654-B54F-C22D99CACFF3}"/>
              </a:ext>
            </a:extLst>
          </p:cNvPr>
          <p:cNvSpPr/>
          <p:nvPr/>
        </p:nvSpPr>
        <p:spPr>
          <a:xfrm>
            <a:off x="7145216" y="1524000"/>
            <a:ext cx="1629507" cy="5568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E29162-C54C-46DD-ECAA-432345F0B482}"/>
              </a:ext>
            </a:extLst>
          </p:cNvPr>
          <p:cNvCxnSpPr>
            <a:cxnSpLocks/>
          </p:cNvCxnSpPr>
          <p:nvPr/>
        </p:nvCxnSpPr>
        <p:spPr>
          <a:xfrm flipV="1">
            <a:off x="383910" y="89458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5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8BB9-8815-A5C6-15C7-25CEB40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Payment Request email notification to Sub-contractor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DD09AC-CC33-F1D2-6574-C022285EE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03640"/>
              </p:ext>
            </p:extLst>
          </p:nvPr>
        </p:nvGraphicFramePr>
        <p:xfrm>
          <a:off x="504092" y="14826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525" progId="Acrobat.Document.DC">
                  <p:embed/>
                </p:oleObj>
              </mc:Choice>
              <mc:Fallback>
                <p:oleObj name="Acrobat Document" showAsIcon="1" r:id="rId2" imgW="914400" imgH="771525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BDD09AC-CC33-F1D2-6574-C022285EE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092" y="14826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668790-7EA0-A8F1-AA43-110A1970CE26}"/>
              </a:ext>
            </a:extLst>
          </p:cNvPr>
          <p:cNvCxnSpPr>
            <a:cxnSpLocks/>
          </p:cNvCxnSpPr>
          <p:nvPr/>
        </p:nvCxnSpPr>
        <p:spPr>
          <a:xfrm flipV="1">
            <a:off x="392002" y="926949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8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F982-70FB-4E62-9144-C847D1EB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Monthly Summary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2002-7FA0-751E-AC19-4D1035EFD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F4B5D-5829-FDE4-ED6F-CC8FD327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475"/>
            <a:ext cx="8229599" cy="38766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ACF607-3BD2-71E9-FE2A-C08549A26990}"/>
              </a:ext>
            </a:extLst>
          </p:cNvPr>
          <p:cNvCxnSpPr>
            <a:cxnSpLocks/>
          </p:cNvCxnSpPr>
          <p:nvPr/>
        </p:nvCxnSpPr>
        <p:spPr>
          <a:xfrm flipV="1">
            <a:off x="372908" y="910765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3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3CB5-C416-EC0C-AE06-24F68FF8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BCD4-1D5A-BC3F-90C5-63CB29885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AutoNum type="arabicParenR"/>
            </a:pPr>
            <a:r>
              <a:rPr lang="en-US"/>
              <a:t>In/Out of Scope</a:t>
            </a:r>
          </a:p>
          <a:p>
            <a:pPr marL="571500" indent="-342900">
              <a:buAutoNum type="arabicParenR"/>
            </a:pPr>
            <a:r>
              <a:rPr lang="en-US"/>
              <a:t>New Process Flow – Overview</a:t>
            </a:r>
          </a:p>
          <a:p>
            <a:pPr marL="571500" indent="-342900">
              <a:buAutoNum type="arabicParenR"/>
            </a:pPr>
            <a:r>
              <a:rPr lang="en-US"/>
              <a:t>New Process – Certify </a:t>
            </a:r>
            <a:r>
              <a:rPr lang="en-US" err="1"/>
              <a:t>Workdone</a:t>
            </a:r>
            <a:r>
              <a:rPr lang="en-US"/>
              <a:t> Request</a:t>
            </a:r>
          </a:p>
          <a:p>
            <a:pPr marL="571500" indent="-342900">
              <a:buAutoNum type="arabicParenR"/>
            </a:pPr>
            <a:r>
              <a:rPr lang="en-US"/>
              <a:t>Key Changes</a:t>
            </a:r>
          </a:p>
          <a:p>
            <a:pPr marL="571500" indent="-342900">
              <a:buAutoNum type="arabicParenR"/>
            </a:pPr>
            <a:r>
              <a:rPr lang="en-US"/>
              <a:t>Detailed Certification Process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339A5-0EEE-0A7E-AC2C-86269BA6643C}"/>
              </a:ext>
            </a:extLst>
          </p:cNvPr>
          <p:cNvCxnSpPr>
            <a:cxnSpLocks/>
          </p:cNvCxnSpPr>
          <p:nvPr/>
        </p:nvCxnSpPr>
        <p:spPr>
          <a:xfrm flipV="1">
            <a:off x="481014" y="732740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8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1826-6343-6075-7B69-569631E0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Accounts Payable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A233D-DD82-838B-0EE1-ABDF7894E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To Be Provided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A9199F-07A2-D20F-1148-1A92F66860FC}"/>
              </a:ext>
            </a:extLst>
          </p:cNvPr>
          <p:cNvCxnSpPr>
            <a:cxnSpLocks/>
          </p:cNvCxnSpPr>
          <p:nvPr/>
        </p:nvCxnSpPr>
        <p:spPr>
          <a:xfrm flipV="1">
            <a:off x="408185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481013" y="2019872"/>
            <a:ext cx="4158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" sz="4500" b="1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  <a:t>Q &amp; A</a:t>
            </a:r>
            <a:endParaRPr sz="4500" b="1">
              <a:solidFill>
                <a:srgbClr val="0067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15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7572375" y="93475"/>
            <a:ext cx="1414800" cy="6843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700" y="231075"/>
            <a:ext cx="1172599" cy="4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2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2EB70EFB-C440-E75F-E274-CB4A5F52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B2064A45-2262-C458-D03B-3079382A9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Appedix One – Employment Contribution %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82928001-2D83-6599-5718-496CD746F2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B3A837-C3A0-ACD6-BC54-85A9E5053472}"/>
              </a:ext>
            </a:extLst>
          </p:cNvPr>
          <p:cNvGraphicFramePr>
            <a:graphicFrameLocks noGrp="1"/>
          </p:cNvGraphicFramePr>
          <p:nvPr/>
        </p:nvGraphicFramePr>
        <p:xfrm>
          <a:off x="585527" y="1278626"/>
          <a:ext cx="2947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374">
                  <a:extLst>
                    <a:ext uri="{9D8B030D-6E8A-4147-A177-3AD203B41FA5}">
                      <a16:colId xmlns:a16="http://schemas.microsoft.com/office/drawing/2014/main" val="2806579027"/>
                    </a:ext>
                  </a:extLst>
                </a:gridCol>
                <a:gridCol w="1427602">
                  <a:extLst>
                    <a:ext uri="{9D8B030D-6E8A-4147-A177-3AD203B41FA5}">
                      <a16:colId xmlns:a16="http://schemas.microsoft.com/office/drawing/2014/main" val="3311218545"/>
                    </a:ext>
                  </a:extLst>
                </a:gridCol>
              </a:tblGrid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EC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5119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AA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6847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AA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7096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ACS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9281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ACS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2934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CHK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68134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CHK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78412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CSD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9480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CSD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7792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 err="1"/>
                        <a:t>Easilink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805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795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42994E-2E03-06C5-C708-3D83B076E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58" y="1278626"/>
            <a:ext cx="5293049" cy="19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D8C43946-DCED-7A9A-9EE1-C05277C7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C219C50F-9FC2-2E0A-395C-96635396B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800"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Appedix Two – Approval Flow Status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BF755CB8-0ED8-6468-C9BB-FAC6FB5548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485090-6507-2124-B626-EFE97B51A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01280"/>
              </p:ext>
            </p:extLst>
          </p:nvPr>
        </p:nvGraphicFramePr>
        <p:xfrm>
          <a:off x="481025" y="1339586"/>
          <a:ext cx="389285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84">
                  <a:extLst>
                    <a:ext uri="{9D8B030D-6E8A-4147-A177-3AD203B41FA5}">
                      <a16:colId xmlns:a16="http://schemas.microsoft.com/office/drawing/2014/main" val="2280727781"/>
                    </a:ext>
                  </a:extLst>
                </a:gridCol>
                <a:gridCol w="2382871">
                  <a:extLst>
                    <a:ext uri="{9D8B030D-6E8A-4147-A177-3AD203B41FA5}">
                      <a16:colId xmlns:a16="http://schemas.microsoft.com/office/drawing/2014/main" val="3424947896"/>
                    </a:ext>
                  </a:extLst>
                </a:gridCol>
              </a:tblGrid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Payment Request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60643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6543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UBR 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18297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UBR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18877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Approval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14893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Sub-con Notified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02988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Auto Voucher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8971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Manual Voucher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88670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3463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6BC9A1C-B624-6300-D3B7-67CCE79A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2" y="1339586"/>
            <a:ext cx="340457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52C9-CDA5-73F3-9934-7DA70238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EA53-6FD1-0084-5026-CB183D2C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9B68-DBC5-B2B9-6EE8-1CF30B2C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/>
              <a:t>Sub-Contractors only (OC </a:t>
            </a:r>
            <a:r>
              <a:rPr lang="en-US">
                <a:sym typeface="Wingdings" panose="05000000000000000000" pitchFamily="2" charset="2"/>
              </a:rPr>
              <a:t> OS)</a:t>
            </a:r>
            <a:endParaRPr lang="en-US"/>
          </a:p>
          <a:p>
            <a:pPr>
              <a:buAutoNum type="alphaLcParenR"/>
            </a:pPr>
            <a:r>
              <a:rPr lang="en-US">
                <a:solidFill>
                  <a:srgbClr val="595959"/>
                </a:solidFill>
              </a:rPr>
              <a:t>Certificate of Work Completion Submission </a:t>
            </a:r>
            <a:r>
              <a:rPr lang="en-US"/>
              <a:t>(JDE)</a:t>
            </a:r>
          </a:p>
          <a:p>
            <a:pPr>
              <a:buAutoNum type="alphaLcParenR"/>
            </a:pPr>
            <a:r>
              <a:rPr lang="en-US"/>
              <a:t>Certificate of Work Completion Approval + UBR (D1/D2) Approval (JDE)</a:t>
            </a:r>
          </a:p>
          <a:p>
            <a:pPr>
              <a:buAutoNum type="alphaLcParenR"/>
            </a:pPr>
            <a:r>
              <a:rPr lang="en-US"/>
              <a:t>Certificate of Work Completion email notification to Sub-contractor (JDE + </a:t>
            </a:r>
            <a:r>
              <a:rPr lang="en-US" err="1"/>
              <a:t>Formscape</a:t>
            </a:r>
            <a:r>
              <a:rPr lang="en-US"/>
              <a:t>)</a:t>
            </a:r>
          </a:p>
          <a:p>
            <a:pPr>
              <a:buFont typeface="+mj-lt"/>
              <a:buAutoNum type="alphaLcParenR"/>
            </a:pPr>
            <a:r>
              <a:rPr lang="en-US"/>
              <a:t>Handle incoming invoice email (Power Automate + AI Builder)</a:t>
            </a:r>
          </a:p>
          <a:p>
            <a:pPr>
              <a:buFont typeface="+mj-lt"/>
              <a:buAutoNum type="alphaLcParenR"/>
            </a:pPr>
            <a:r>
              <a:rPr lang="en-US"/>
              <a:t>Reject incompliance invoices</a:t>
            </a:r>
          </a:p>
          <a:p>
            <a:pPr>
              <a:buFont typeface="+mj-lt"/>
              <a:buAutoNum type="alphaLcParenR"/>
            </a:pPr>
            <a:r>
              <a:rPr lang="en-US"/>
              <a:t>Gathering submitted invoices data to JDE (Power Automate)</a:t>
            </a:r>
          </a:p>
          <a:p>
            <a:pPr>
              <a:buFont typeface="+mj-lt"/>
              <a:buAutoNum type="alphaLcParenR"/>
            </a:pPr>
            <a:r>
              <a:rPr lang="en-US"/>
              <a:t>Voucher Match process (JDE)</a:t>
            </a:r>
          </a:p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211E9-AFBF-D026-AA48-A5CAF2C1A0A7}"/>
              </a:ext>
            </a:extLst>
          </p:cNvPr>
          <p:cNvCxnSpPr>
            <a:cxnSpLocks/>
          </p:cNvCxnSpPr>
          <p:nvPr/>
        </p:nvCxnSpPr>
        <p:spPr>
          <a:xfrm flipV="1">
            <a:off x="432462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40ED9-2B5E-9CFF-29D7-17CA76DCE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EB0D-9FAB-7488-E948-388F6735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 of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4C5B2-8A5A-D044-B6BB-481E5B0A2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/>
              <a:t>OP, ON, OK, O9, ON and OT</a:t>
            </a:r>
          </a:p>
          <a:p>
            <a:pPr>
              <a:buFont typeface="+mj-lt"/>
              <a:buAutoNum type="alphaLcParenR"/>
            </a:pPr>
            <a:r>
              <a:rPr lang="en-US"/>
              <a:t>Create new discount line</a:t>
            </a:r>
          </a:p>
          <a:p>
            <a:pPr>
              <a:buFont typeface="+mj-lt"/>
              <a:buAutoNum type="alphaLcParenR"/>
            </a:pPr>
            <a:r>
              <a:rPr lang="en-US"/>
              <a:t>Match invoice without order</a:t>
            </a:r>
          </a:p>
          <a:p>
            <a:pPr>
              <a:buFont typeface="+mj-lt"/>
              <a:buAutoNum type="alphaLcParenR"/>
            </a:pPr>
            <a:r>
              <a:rPr lang="en-US"/>
              <a:t>Revenue projection</a:t>
            </a:r>
          </a:p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9FFD52-EBDD-6C99-F05C-48958825599B}"/>
              </a:ext>
            </a:extLst>
          </p:cNvPr>
          <p:cNvCxnSpPr>
            <a:cxnSpLocks/>
          </p:cNvCxnSpPr>
          <p:nvPr/>
        </p:nvCxnSpPr>
        <p:spPr>
          <a:xfrm flipV="1">
            <a:off x="416277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5639B75B-C908-C87F-FBB0-6BE76800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05F1102D-3BE3-D2F7-3D2D-973F914A6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New Process Flow - Overview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3C3BB0A7-1521-09E4-A869-A93F7057FD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Google Shape;222;g210c6e8e024_0_5">
            <a:extLst>
              <a:ext uri="{FF2B5EF4-FFF2-40B4-BE49-F238E27FC236}">
                <a16:creationId xmlns:a16="http://schemas.microsoft.com/office/drawing/2014/main" id="{405A1187-EFC4-2017-6595-381629E21D90}"/>
              </a:ext>
            </a:extLst>
          </p:cNvPr>
          <p:cNvSpPr txBox="1">
            <a:spLocks/>
          </p:cNvSpPr>
          <p:nvPr/>
        </p:nvSpPr>
        <p:spPr>
          <a:xfrm>
            <a:off x="481025" y="761550"/>
            <a:ext cx="3610940" cy="409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indent="0">
              <a:buSzPts val="1500"/>
            </a:pPr>
            <a:endParaRPr lang="en-US" sz="800" b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32EB3B-56CB-CC4C-169F-E170B36FA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42224"/>
              </p:ext>
            </p:extLst>
          </p:nvPr>
        </p:nvGraphicFramePr>
        <p:xfrm>
          <a:off x="481025" y="777353"/>
          <a:ext cx="825578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62591" imgH="5346481" progId="Acrobat.Document.DC">
                  <p:embed/>
                </p:oleObj>
              </mc:Choice>
              <mc:Fallback>
                <p:oleObj name="Acrobat Document" r:id="rId3" imgW="7562591" imgH="5346481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32EB3B-56CB-CC4C-169F-E170B36FA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25" y="777353"/>
                        <a:ext cx="8255782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3838C8-F734-24FF-92F6-EA3235F946BC}"/>
              </a:ext>
            </a:extLst>
          </p:cNvPr>
          <p:cNvCxnSpPr>
            <a:cxnSpLocks/>
          </p:cNvCxnSpPr>
          <p:nvPr/>
        </p:nvCxnSpPr>
        <p:spPr>
          <a:xfrm flipV="1">
            <a:off x="481014" y="732740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B311CBB6-59F8-4DFF-83CA-00C49695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E746951D-AEE8-AE0B-3F9B-2DE8EA0A0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New Process Flow – Certify Workdone Request</a:t>
            </a:r>
            <a:b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D701BFD5-0E6E-70C0-F5A3-9E0457958E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Google Shape;222;g210c6e8e024_0_5">
            <a:extLst>
              <a:ext uri="{FF2B5EF4-FFF2-40B4-BE49-F238E27FC236}">
                <a16:creationId xmlns:a16="http://schemas.microsoft.com/office/drawing/2014/main" id="{F195E66D-6E96-A080-D8E6-F669EF196F79}"/>
              </a:ext>
            </a:extLst>
          </p:cNvPr>
          <p:cNvSpPr txBox="1">
            <a:spLocks/>
          </p:cNvSpPr>
          <p:nvPr/>
        </p:nvSpPr>
        <p:spPr>
          <a:xfrm>
            <a:off x="481025" y="761550"/>
            <a:ext cx="3610940" cy="409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indent="0">
              <a:buSzPts val="1500"/>
            </a:pPr>
            <a:endParaRPr lang="en-US" sz="800" b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82C2F8-8B5C-7D76-E724-396F0388D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143618"/>
              </p:ext>
            </p:extLst>
          </p:nvPr>
        </p:nvGraphicFramePr>
        <p:xfrm>
          <a:off x="550863" y="593725"/>
          <a:ext cx="7351712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330" imgH="3778206" progId="Acrobat.Document.DC">
                  <p:embed/>
                </p:oleObj>
              </mc:Choice>
              <mc:Fallback>
                <p:oleObj name="Acrobat Document" r:id="rId3" imgW="5346330" imgH="3778206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582C2F8-8B5C-7D76-E724-396F0388D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63" y="593725"/>
                        <a:ext cx="7351712" cy="430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07E6B4-65EF-01E2-EAB3-FFB3CFB7CEAC}"/>
              </a:ext>
            </a:extLst>
          </p:cNvPr>
          <p:cNvCxnSpPr>
            <a:cxnSpLocks/>
          </p:cNvCxnSpPr>
          <p:nvPr/>
        </p:nvCxnSpPr>
        <p:spPr>
          <a:xfrm flipV="1">
            <a:off x="481025" y="686276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64D0-3084-D4FE-962E-A422E7F6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DC27-26DD-0988-63F5-F020C8A7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AutoNum type="arabicParenR"/>
            </a:pPr>
            <a:r>
              <a:rPr lang="en-US"/>
              <a:t>Each </a:t>
            </a:r>
            <a:r>
              <a:rPr lang="en-US">
                <a:solidFill>
                  <a:srgbClr val="FF0000"/>
                </a:solidFill>
              </a:rPr>
              <a:t>Certificate of Work Completion </a:t>
            </a:r>
            <a:r>
              <a:rPr lang="en-US"/>
              <a:t>must match one Invoice (</a:t>
            </a:r>
            <a:r>
              <a:rPr lang="en-US">
                <a:solidFill>
                  <a:srgbClr val="FF0000"/>
                </a:solidFill>
              </a:rPr>
              <a:t>One-to-One</a:t>
            </a:r>
            <a:r>
              <a:rPr lang="en-US"/>
              <a:t>).</a:t>
            </a:r>
          </a:p>
          <a:p>
            <a:pPr>
              <a:buAutoNum type="arabicParenR"/>
            </a:pPr>
            <a:r>
              <a:rPr lang="en-US"/>
              <a:t>Approval of the Certificate of Work Completion should follow the original </a:t>
            </a:r>
            <a:r>
              <a:rPr lang="en-US">
                <a:solidFill>
                  <a:srgbClr val="FF0000"/>
                </a:solidFill>
              </a:rPr>
              <a:t>OC/NC </a:t>
            </a:r>
            <a:r>
              <a:rPr lang="en-US"/>
              <a:t>approval routing.</a:t>
            </a:r>
          </a:p>
          <a:p>
            <a:pPr>
              <a:buFont typeface="+mj-lt"/>
              <a:buAutoNum type="arabicParenR"/>
            </a:pPr>
            <a:r>
              <a:rPr lang="en-US"/>
              <a:t>For UBR Hold Approval</a:t>
            </a:r>
          </a:p>
          <a:p>
            <a:pPr marL="939800" lvl="1" indent="-342900">
              <a:buFont typeface="+mj-lt"/>
              <a:buAutoNum type="alphaLcParenR"/>
            </a:pPr>
            <a:r>
              <a:rPr lang="en-US"/>
              <a:t>D1 Hold can be released by the Project Manager.</a:t>
            </a:r>
          </a:p>
          <a:p>
            <a:pPr marL="939800" lvl="1" indent="-342900">
              <a:buFont typeface="+mj-lt"/>
              <a:buAutoNum type="alphaLcParenR"/>
            </a:pPr>
            <a:r>
              <a:rPr lang="en-US"/>
              <a:t>D2 Hold can be released by Jimmy after the Project Manager submits the request.</a:t>
            </a:r>
          </a:p>
          <a:p>
            <a:pPr>
              <a:buAutoNum type="arabicParenR"/>
            </a:pPr>
            <a:r>
              <a:rPr lang="en-US"/>
              <a:t>Subcontractor invoice date cannot be earlier than the final approver's approval date.</a:t>
            </a:r>
          </a:p>
          <a:p>
            <a:pPr>
              <a:buFont typeface="+mj-lt"/>
              <a:buAutoNum type="arabicParenR"/>
            </a:pPr>
            <a:r>
              <a:rPr lang="en-US"/>
              <a:t>Invoice amount cannot exceed the certified amount</a:t>
            </a:r>
          </a:p>
          <a:p>
            <a:pPr>
              <a:buFont typeface="+mj-lt"/>
              <a:buAutoNum type="arabicParenR"/>
            </a:pPr>
            <a:r>
              <a:rPr lang="en-US"/>
              <a:t>EC% is predefine and approved by the Branch GM</a:t>
            </a:r>
          </a:p>
          <a:p>
            <a:pPr>
              <a:buFont typeface="+mj-lt"/>
              <a:buAutoNum type="arabicParenR"/>
            </a:pPr>
            <a:r>
              <a:rPr lang="en-US"/>
              <a:t>Retention amount cannot exceed 10% of the certified amount</a:t>
            </a:r>
          </a:p>
          <a:p>
            <a:pPr>
              <a:buFont typeface="+mj-lt"/>
              <a:buAutoNum type="arabicParenR"/>
            </a:pPr>
            <a:r>
              <a:rPr lang="en-US"/>
              <a:t>Contra Charge Debit Note should be ready before certification</a:t>
            </a:r>
          </a:p>
          <a:p>
            <a:pPr>
              <a:buAutoNum type="arabicParenR"/>
            </a:pPr>
            <a:r>
              <a:rPr lang="en-US"/>
              <a:t>For new project compliance with NEC4, the actual payment will be released 60 days after the last approver </a:t>
            </a:r>
            <a:r>
              <a:rPr lang="en-US" err="1"/>
              <a:t>authorise</a:t>
            </a:r>
            <a:r>
              <a:rPr lang="en-US"/>
              <a:t> the Certificate of Work Completion.</a:t>
            </a:r>
          </a:p>
          <a:p>
            <a:pPr>
              <a:buFont typeface="+mj-lt"/>
              <a:buAutoNum type="arabicParenR"/>
            </a:pPr>
            <a:r>
              <a:rPr lang="en-US"/>
              <a:t>Finance team will not longer accept the paper invoices, or approvals outside of JDE.</a:t>
            </a:r>
          </a:p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7BBEEB-B9A8-D3F2-713D-BA656F0E6F95}"/>
              </a:ext>
            </a:extLst>
          </p:cNvPr>
          <p:cNvCxnSpPr>
            <a:cxnSpLocks/>
          </p:cNvCxnSpPr>
          <p:nvPr/>
        </p:nvCxnSpPr>
        <p:spPr>
          <a:xfrm flipV="1">
            <a:off x="311700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F8D8D-699B-3DD3-4B2B-BFB14CBF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3" y="2019872"/>
            <a:ext cx="3758727" cy="778200"/>
          </a:xfrm>
        </p:spPr>
        <p:txBody>
          <a:bodyPr/>
          <a:lstStyle/>
          <a:p>
            <a:r>
              <a:rPr lang="en-US"/>
              <a:t>Certificate of Work Completion 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7646A-80BD-9EB1-5132-CBB09D2DA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AB98-A444-AD07-A72B-36D306CE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Certify </a:t>
            </a:r>
            <a:r>
              <a:rPr lang="en-US" err="1"/>
              <a:t>Workdone</a:t>
            </a:r>
            <a:r>
              <a:rPr lang="en-US"/>
              <a:t> Process (High-Level)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0865E-D8C9-ACDA-7646-A867849E3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by Step Process for Administrator</a:t>
            </a:r>
          </a:p>
          <a:p>
            <a:r>
              <a:rPr lang="en-US"/>
              <a:t>Checklist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C3A792-7906-368E-9B1E-DB07DA236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11551"/>
              </p:ext>
            </p:extLst>
          </p:nvPr>
        </p:nvGraphicFramePr>
        <p:xfrm>
          <a:off x="1724665" y="23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525" progId="Word.Document.12">
                  <p:embed/>
                </p:oleObj>
              </mc:Choice>
              <mc:Fallback>
                <p:oleObj name="Document" showAsIcon="1" r:id="rId2" imgW="914400" imgH="771525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C3A792-7906-368E-9B1E-DB07DA236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4665" y="23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567F77-9B1D-AFCE-5144-1B06D0F02D3B}"/>
              </a:ext>
            </a:extLst>
          </p:cNvPr>
          <p:cNvCxnSpPr>
            <a:cxnSpLocks/>
          </p:cNvCxnSpPr>
          <p:nvPr/>
        </p:nvCxnSpPr>
        <p:spPr>
          <a:xfrm flipV="1">
            <a:off x="408185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396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654BFE-DE86-4396-ACC1-787370C73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3A6E7-EAA1-4610-B430-C0F342F45C53}"/>
</file>

<file path=customXml/itemProps3.xml><?xml version="1.0" encoding="utf-8"?>
<ds:datastoreItem xmlns:ds="http://schemas.openxmlformats.org/officeDocument/2006/customXml" ds:itemID="{8D498C14-192A-4982-822D-E8BE310EB8DD}">
  <ds:schemaRefs>
    <ds:schemaRef ds:uri="4312f400-359a-4926-91c8-0fb851e75ef1"/>
    <ds:schemaRef ds:uri="4c2baecf-9aaa-43e8-ac17-e0f73ee0a05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23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 JDE ENHANCEMENT</vt:lpstr>
      <vt:lpstr>Agenda</vt:lpstr>
      <vt:lpstr>In Scope</vt:lpstr>
      <vt:lpstr>Out of Scope</vt:lpstr>
      <vt:lpstr>New Process Flow - Overview</vt:lpstr>
      <vt:lpstr>New Process Flow – Certify Workdone Request </vt:lpstr>
      <vt:lpstr>Key Changes</vt:lpstr>
      <vt:lpstr>Certificate of Work Completion Process</vt:lpstr>
      <vt:lpstr>Certify Workdone Process (High-Level)</vt:lpstr>
      <vt:lpstr>Generate Open OS</vt:lpstr>
      <vt:lpstr>Certification of Work Completion Submission</vt:lpstr>
      <vt:lpstr>Certification of Work Completion Submission – Cont.</vt:lpstr>
      <vt:lpstr>Certification of Work Completion Submission – Cont.</vt:lpstr>
      <vt:lpstr>Certificate of Work Completion Approval</vt:lpstr>
      <vt:lpstr>Certificate of Work Completion Approval</vt:lpstr>
      <vt:lpstr>BU Approver  and UBR (D1/D2) Approver</vt:lpstr>
      <vt:lpstr>Before submit for D1/D2 hold</vt:lpstr>
      <vt:lpstr>Payment Request email notification to Sub-contractor</vt:lpstr>
      <vt:lpstr>Monthly Summary Report</vt:lpstr>
      <vt:lpstr>Accounts Payable Process</vt:lpstr>
      <vt:lpstr>Q &amp; A</vt:lpstr>
      <vt:lpstr>Appedix One – Employment Contribution %</vt:lpstr>
      <vt:lpstr>Appedix Two – Approval Flow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together as One Chubb</dc:title>
  <dc:creator>Malene Radoor Soerensen</dc:creator>
  <cp:revision>1</cp:revision>
  <dcterms:modified xsi:type="dcterms:W3CDTF">2025-08-01T03:00:56Z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2-bc88714345d2_Enabled">
    <vt:lpwstr>true</vt:lpwstr>
  </property>
  <property fmtid="{D5CDD505-2E9C-101B-9397-08002B2CF9AE}" pid="3" name="MSIP_Label_defa4170-0d19-0005-0002-bc88714345d2_SetDate">
    <vt:lpwstr>2025-05-14T01:55:08Z</vt:lpwstr>
  </property>
  <property fmtid="{D5CDD505-2E9C-101B-9397-08002B2CF9AE}" pid="4" name="MSIP_Label_defa4170-0d19-0005-0002-bc88714345d2_Method">
    <vt:lpwstr>Standard</vt:lpwstr>
  </property>
  <property fmtid="{D5CDD505-2E9C-101B-9397-08002B2CF9AE}" pid="5" name="MSIP_Label_defa4170-0d19-0005-0002-bc88714345d2_Name">
    <vt:lpwstr>defa4170-0d19-0005-0002-bc88714345d2</vt:lpwstr>
  </property>
  <property fmtid="{D5CDD505-2E9C-101B-9397-08002B2CF9AE}" pid="6" name="MSIP_Label_defa4170-0d19-0005-0002-bc88714345d2_SiteId">
    <vt:lpwstr>47995fc2-1f56-47ce-9137-a87caef4be74</vt:lpwstr>
  </property>
  <property fmtid="{D5CDD505-2E9C-101B-9397-08002B2CF9AE}" pid="7" name="MSIP_Label_defa4170-0d19-0005-0002-bc88714345d2_ActionId">
    <vt:lpwstr>8810bb86-2493-4fa7-8dd5-21f4cef81fb9</vt:lpwstr>
  </property>
  <property fmtid="{D5CDD505-2E9C-101B-9397-08002B2CF9AE}" pid="8" name="MSIP_Label_defa4170-0d19-0005-0002-bc88714345d2_ContentBits">
    <vt:lpwstr>0</vt:lpwstr>
  </property>
  <property fmtid="{D5CDD505-2E9C-101B-9397-08002B2CF9AE}" pid="9" name="MSIP_Label_defa4170-0d19-0005-0002-bc88714345d2_Tag">
    <vt:lpwstr>10, 3, 0, 1</vt:lpwstr>
  </property>
  <property fmtid="{D5CDD505-2E9C-101B-9397-08002B2CF9AE}" pid="10" name="ContentTypeId">
    <vt:lpwstr>0x01010011BFF84631EE7A4FA7862A91C70E402B</vt:lpwstr>
  </property>
  <property fmtid="{D5CDD505-2E9C-101B-9397-08002B2CF9AE}" pid="11" name="MediaServiceImageTags">
    <vt:lpwstr/>
  </property>
</Properties>
</file>