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6" r:id="rId6"/>
    <p:sldId id="278" r:id="rId7"/>
    <p:sldId id="277" r:id="rId8"/>
    <p:sldId id="280" r:id="rId9"/>
    <p:sldId id="281" r:id="rId10"/>
    <p:sldId id="262" r:id="rId11"/>
    <p:sldId id="282" r:id="rId12"/>
    <p:sldId id="283" r:id="rId13"/>
    <p:sldId id="285" r:id="rId14"/>
    <p:sldId id="286" r:id="rId15"/>
    <p:sldId id="288" r:id="rId16"/>
    <p:sldId id="287" r:id="rId17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4"/>
    <a:srgbClr val="C3C3C7"/>
    <a:srgbClr val="E5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96D825-82DA-43A1-BC56-B063E0C81531}" v="327" dt="2025-01-07T08:35:03.245"/>
    <p1510:client id="{C7559EB5-9F7C-41C1-8E14-0BCCFF15413D}" v="633" dt="2025-01-07T07:41:05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642"/>
      </p:cViewPr>
      <p:guideLst>
        <p:guide orient="horz" pos="2160"/>
        <p:guide pos="3840"/>
        <p:guide orient="horz" pos="12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ung, Annie" userId="aa4570cc-58ca-4f8e-b256-ac315193acf8" providerId="ADAL" clId="{9D96D825-82DA-43A1-BC56-B063E0C81531}"/>
    <pc:docChg chg="undo custSel modSld">
      <pc:chgData name="Cheung, Annie" userId="aa4570cc-58ca-4f8e-b256-ac315193acf8" providerId="ADAL" clId="{9D96D825-82DA-43A1-BC56-B063E0C81531}" dt="2025-01-07T08:37:02.661" v="393" actId="20577"/>
      <pc:docMkLst>
        <pc:docMk/>
      </pc:docMkLst>
      <pc:sldChg chg="modSp mod">
        <pc:chgData name="Cheung, Annie" userId="aa4570cc-58ca-4f8e-b256-ac315193acf8" providerId="ADAL" clId="{9D96D825-82DA-43A1-BC56-B063E0C81531}" dt="2025-01-07T08:26:04.293" v="294" actId="20577"/>
        <pc:sldMkLst>
          <pc:docMk/>
          <pc:sldMk cId="3483174698" sldId="262"/>
        </pc:sldMkLst>
        <pc:spChg chg="mod">
          <ac:chgData name="Cheung, Annie" userId="aa4570cc-58ca-4f8e-b256-ac315193acf8" providerId="ADAL" clId="{9D96D825-82DA-43A1-BC56-B063E0C81531}" dt="2025-01-07T08:26:04.293" v="294" actId="20577"/>
          <ac:spMkLst>
            <pc:docMk/>
            <pc:sldMk cId="3483174698" sldId="262"/>
            <ac:spMk id="10" creationId="{4852A713-2C26-0B4B-942A-6F7FD0FDDF28}"/>
          </ac:spMkLst>
        </pc:spChg>
      </pc:sldChg>
      <pc:sldChg chg="addSp delSp modSp mod">
        <pc:chgData name="Cheung, Annie" userId="aa4570cc-58ca-4f8e-b256-ac315193acf8" providerId="ADAL" clId="{9D96D825-82DA-43A1-BC56-B063E0C81531}" dt="2025-01-07T08:35:31.821" v="343" actId="207"/>
        <pc:sldMkLst>
          <pc:docMk/>
          <pc:sldMk cId="3132671094" sldId="282"/>
        </pc:sldMkLst>
        <pc:spChg chg="del mod">
          <ac:chgData name="Cheung, Annie" userId="aa4570cc-58ca-4f8e-b256-ac315193acf8" providerId="ADAL" clId="{9D96D825-82DA-43A1-BC56-B063E0C81531}" dt="2025-01-07T08:29:55.672" v="319" actId="478"/>
          <ac:spMkLst>
            <pc:docMk/>
            <pc:sldMk cId="3132671094" sldId="282"/>
            <ac:spMk id="3" creationId="{3AF55B73-04CC-808E-6F6C-34840C4CB486}"/>
          </ac:spMkLst>
        </pc:spChg>
        <pc:graphicFrameChg chg="add mod modGraphic">
          <ac:chgData name="Cheung, Annie" userId="aa4570cc-58ca-4f8e-b256-ac315193acf8" providerId="ADAL" clId="{9D96D825-82DA-43A1-BC56-B063E0C81531}" dt="2025-01-07T08:35:31.821" v="343" actId="207"/>
          <ac:graphicFrameMkLst>
            <pc:docMk/>
            <pc:sldMk cId="3132671094" sldId="282"/>
            <ac:graphicFrameMk id="6" creationId="{2D0801FD-1D99-553D-EC90-65E29F5AD09A}"/>
          </ac:graphicFrameMkLst>
        </pc:graphicFrameChg>
      </pc:sldChg>
      <pc:sldChg chg="modSp mod">
        <pc:chgData name="Cheung, Annie" userId="aa4570cc-58ca-4f8e-b256-ac315193acf8" providerId="ADAL" clId="{9D96D825-82DA-43A1-BC56-B063E0C81531}" dt="2025-01-07T08:37:02.661" v="393" actId="20577"/>
        <pc:sldMkLst>
          <pc:docMk/>
          <pc:sldMk cId="3725518246" sldId="288"/>
        </pc:sldMkLst>
        <pc:spChg chg="mod">
          <ac:chgData name="Cheung, Annie" userId="aa4570cc-58ca-4f8e-b256-ac315193acf8" providerId="ADAL" clId="{9D96D825-82DA-43A1-BC56-B063E0C81531}" dt="2025-01-07T08:37:02.661" v="393" actId="20577"/>
          <ac:spMkLst>
            <pc:docMk/>
            <pc:sldMk cId="3725518246" sldId="288"/>
            <ac:spMk id="8" creationId="{57421AC4-5A11-B249-EA84-211201F8BF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54E3C-7324-447E-9AA7-8F98F09F23F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8E4E8E-C258-4394-8430-8EC67DB06CB7}">
      <dgm:prSet phldrT="[Text]"/>
      <dgm:spPr/>
      <dgm:t>
        <a:bodyPr/>
        <a:lstStyle/>
        <a:p>
          <a:pPr>
            <a:buAutoNum type="arabicParenR"/>
          </a:pPr>
          <a:r>
            <a:rPr lang="en-US" b="1" dirty="0"/>
            <a:t>Simplify</a:t>
          </a:r>
        </a:p>
      </dgm:t>
    </dgm:pt>
    <dgm:pt modelId="{95CB131C-16C2-477C-B3A1-AE215560688F}" type="parTrans" cxnId="{325CFF98-891D-4FF2-9F01-C4417127D688}">
      <dgm:prSet/>
      <dgm:spPr/>
      <dgm:t>
        <a:bodyPr/>
        <a:lstStyle/>
        <a:p>
          <a:endParaRPr lang="en-US"/>
        </a:p>
      </dgm:t>
    </dgm:pt>
    <dgm:pt modelId="{2286745C-D8DC-454F-BEE0-86D9F1AF3032}" type="sibTrans" cxnId="{325CFF98-891D-4FF2-9F01-C4417127D688}">
      <dgm:prSet/>
      <dgm:spPr/>
      <dgm:t>
        <a:bodyPr/>
        <a:lstStyle/>
        <a:p>
          <a:endParaRPr lang="en-US"/>
        </a:p>
      </dgm:t>
    </dgm:pt>
    <dgm:pt modelId="{66AB2285-F5E7-4DB9-A3B8-DF6FCCB130D0}">
      <dgm:prSet phldrT="[Text]"/>
      <dgm:spPr/>
      <dgm:t>
        <a:bodyPr/>
        <a:lstStyle/>
        <a:p>
          <a:pPr>
            <a:buAutoNum type="arabicParenR"/>
          </a:pPr>
          <a:r>
            <a:rPr lang="en-US" b="1" dirty="0"/>
            <a:t>Standardize</a:t>
          </a:r>
        </a:p>
      </dgm:t>
    </dgm:pt>
    <dgm:pt modelId="{1A9BFD36-63AC-4E89-840C-416108CC163E}" type="parTrans" cxnId="{6E259B91-0646-4275-B4C6-8CB348A783DE}">
      <dgm:prSet/>
      <dgm:spPr/>
      <dgm:t>
        <a:bodyPr/>
        <a:lstStyle/>
        <a:p>
          <a:endParaRPr lang="en-US"/>
        </a:p>
      </dgm:t>
    </dgm:pt>
    <dgm:pt modelId="{CAAFFEDA-7681-425C-8E6E-8FD3986D1FEA}" type="sibTrans" cxnId="{6E259B91-0646-4275-B4C6-8CB348A783DE}">
      <dgm:prSet/>
      <dgm:spPr/>
      <dgm:t>
        <a:bodyPr/>
        <a:lstStyle/>
        <a:p>
          <a:endParaRPr lang="en-US"/>
        </a:p>
      </dgm:t>
    </dgm:pt>
    <dgm:pt modelId="{75E961E8-50A8-44B3-A368-DCA21A6E7EBA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Establish</a:t>
          </a:r>
          <a:r>
            <a:rPr lang="en-US" dirty="0"/>
            <a:t> consistent procedures and protocols across all operations to ensure quality, reliability, and scalability.</a:t>
          </a:r>
        </a:p>
      </dgm:t>
    </dgm:pt>
    <dgm:pt modelId="{9A1FA031-B743-4BF5-9110-EC3D9FDC8BA1}" type="parTrans" cxnId="{23545A60-8FE0-47C0-A1F7-3956532B679B}">
      <dgm:prSet/>
      <dgm:spPr/>
      <dgm:t>
        <a:bodyPr/>
        <a:lstStyle/>
        <a:p>
          <a:endParaRPr lang="en-US"/>
        </a:p>
      </dgm:t>
    </dgm:pt>
    <dgm:pt modelId="{E8B161D4-A7A4-49FC-96E4-463FD6842702}" type="sibTrans" cxnId="{23545A60-8FE0-47C0-A1F7-3956532B679B}">
      <dgm:prSet/>
      <dgm:spPr/>
      <dgm:t>
        <a:bodyPr/>
        <a:lstStyle/>
        <a:p>
          <a:endParaRPr lang="en-US"/>
        </a:p>
      </dgm:t>
    </dgm:pt>
    <dgm:pt modelId="{C49B6E83-95D1-44DF-B132-66C0C6BCF6A8}">
      <dgm:prSet phldrT="[Text]"/>
      <dgm:spPr/>
      <dgm:t>
        <a:bodyPr/>
        <a:lstStyle/>
        <a:p>
          <a:r>
            <a:rPr lang="en-US" b="1" dirty="0"/>
            <a:t>Digitize</a:t>
          </a:r>
        </a:p>
      </dgm:t>
    </dgm:pt>
    <dgm:pt modelId="{0F16E11B-3B1B-4B59-952F-84C6087645EF}" type="parTrans" cxnId="{9ABC7809-ED2A-48D7-B0CE-30B4F3C7C1DC}">
      <dgm:prSet/>
      <dgm:spPr/>
      <dgm:t>
        <a:bodyPr/>
        <a:lstStyle/>
        <a:p>
          <a:endParaRPr lang="en-US"/>
        </a:p>
      </dgm:t>
    </dgm:pt>
    <dgm:pt modelId="{755869A9-3B9B-4C82-922F-544C2CBEC4A3}" type="sibTrans" cxnId="{9ABC7809-ED2A-48D7-B0CE-30B4F3C7C1DC}">
      <dgm:prSet/>
      <dgm:spPr/>
      <dgm:t>
        <a:bodyPr/>
        <a:lstStyle/>
        <a:p>
          <a:endParaRPr lang="en-US"/>
        </a:p>
      </dgm:t>
    </dgm:pt>
    <dgm:pt modelId="{49A8BA9B-3800-4088-BBD3-5ACDB9BDC8C3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Streamline</a:t>
          </a:r>
          <a:r>
            <a:rPr lang="en-US" dirty="0"/>
            <a:t> processes and eliminate unnecessary complexities to enhance efficiency and improve user experience.</a:t>
          </a:r>
        </a:p>
      </dgm:t>
    </dgm:pt>
    <dgm:pt modelId="{E68C95EE-83BE-471B-B7E2-D3EBD77A95FC}" type="parTrans" cxnId="{7B5D171B-D1ED-4610-8FCB-6AC6D7272D5A}">
      <dgm:prSet/>
      <dgm:spPr/>
      <dgm:t>
        <a:bodyPr/>
        <a:lstStyle/>
        <a:p>
          <a:endParaRPr lang="en-US"/>
        </a:p>
      </dgm:t>
    </dgm:pt>
    <dgm:pt modelId="{863CD15A-29A1-41DA-BCAE-8005948E5EFB}" type="sibTrans" cxnId="{7B5D171B-D1ED-4610-8FCB-6AC6D7272D5A}">
      <dgm:prSet/>
      <dgm:spPr/>
      <dgm:t>
        <a:bodyPr/>
        <a:lstStyle/>
        <a:p>
          <a:endParaRPr lang="en-US"/>
        </a:p>
      </dgm:t>
    </dgm:pt>
    <dgm:pt modelId="{63855185-0CB6-4F7C-A056-C2FEF2BE4597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Leverage</a:t>
          </a:r>
          <a:r>
            <a:rPr lang="en-US" dirty="0"/>
            <a:t> technology to automate processes, enhance data accessibility and drive innovation in service delivery.</a:t>
          </a:r>
        </a:p>
      </dgm:t>
    </dgm:pt>
    <dgm:pt modelId="{D4743F9D-ED27-48A0-AB66-2C1E2BE3303F}" type="parTrans" cxnId="{9D1AC986-FE5B-4EDE-972A-4D0A93DC0029}">
      <dgm:prSet/>
      <dgm:spPr/>
      <dgm:t>
        <a:bodyPr/>
        <a:lstStyle/>
        <a:p>
          <a:endParaRPr lang="en-US"/>
        </a:p>
      </dgm:t>
    </dgm:pt>
    <dgm:pt modelId="{AF71182D-6823-453A-A988-2B538B96D1E9}" type="sibTrans" cxnId="{9D1AC986-FE5B-4EDE-972A-4D0A93DC0029}">
      <dgm:prSet/>
      <dgm:spPr/>
      <dgm:t>
        <a:bodyPr/>
        <a:lstStyle/>
        <a:p>
          <a:endParaRPr lang="en-US"/>
        </a:p>
      </dgm:t>
    </dgm:pt>
    <dgm:pt modelId="{B30F15A3-1924-4CBE-BCAD-615411DC62FA}" type="pres">
      <dgm:prSet presAssocID="{42C54E3C-7324-447E-9AA7-8F98F09F23F5}" presName="diagram" presStyleCnt="0">
        <dgm:presLayoutVars>
          <dgm:dir/>
          <dgm:resizeHandles val="exact"/>
        </dgm:presLayoutVars>
      </dgm:prSet>
      <dgm:spPr/>
    </dgm:pt>
    <dgm:pt modelId="{5FD807EA-91E7-449E-9BAB-99FB1C6C464F}" type="pres">
      <dgm:prSet presAssocID="{FD8E4E8E-C258-4394-8430-8EC67DB06CB7}" presName="node" presStyleLbl="node1" presStyleIdx="0" presStyleCnt="3">
        <dgm:presLayoutVars>
          <dgm:bulletEnabled val="1"/>
        </dgm:presLayoutVars>
      </dgm:prSet>
      <dgm:spPr/>
    </dgm:pt>
    <dgm:pt modelId="{F08AD36F-1764-4AA5-82E2-84453303653B}" type="pres">
      <dgm:prSet presAssocID="{2286745C-D8DC-454F-BEE0-86D9F1AF3032}" presName="sibTrans" presStyleCnt="0"/>
      <dgm:spPr/>
    </dgm:pt>
    <dgm:pt modelId="{D635FFF9-BED5-47FD-9DE2-BAD7ED0662F1}" type="pres">
      <dgm:prSet presAssocID="{66AB2285-F5E7-4DB9-A3B8-DF6FCCB130D0}" presName="node" presStyleLbl="node1" presStyleIdx="1" presStyleCnt="3">
        <dgm:presLayoutVars>
          <dgm:bulletEnabled val="1"/>
        </dgm:presLayoutVars>
      </dgm:prSet>
      <dgm:spPr/>
    </dgm:pt>
    <dgm:pt modelId="{741621EA-3B89-4744-82C5-BAD15C6CAA45}" type="pres">
      <dgm:prSet presAssocID="{CAAFFEDA-7681-425C-8E6E-8FD3986D1FEA}" presName="sibTrans" presStyleCnt="0"/>
      <dgm:spPr/>
    </dgm:pt>
    <dgm:pt modelId="{3FEEA3DB-6394-44AF-883C-A492359213B7}" type="pres">
      <dgm:prSet presAssocID="{C49B6E83-95D1-44DF-B132-66C0C6BCF6A8}" presName="node" presStyleLbl="node1" presStyleIdx="2" presStyleCnt="3">
        <dgm:presLayoutVars>
          <dgm:bulletEnabled val="1"/>
        </dgm:presLayoutVars>
      </dgm:prSet>
      <dgm:spPr/>
    </dgm:pt>
  </dgm:ptLst>
  <dgm:cxnLst>
    <dgm:cxn modelId="{541C2105-0525-4716-B5BB-F17489454166}" type="presOf" srcId="{49A8BA9B-3800-4088-BBD3-5ACDB9BDC8C3}" destId="{5FD807EA-91E7-449E-9BAB-99FB1C6C464F}" srcOrd="0" destOrd="1" presId="urn:microsoft.com/office/officeart/2005/8/layout/default"/>
    <dgm:cxn modelId="{7D9D7E08-E24A-4326-A627-18CDA7AFB5D8}" type="presOf" srcId="{C49B6E83-95D1-44DF-B132-66C0C6BCF6A8}" destId="{3FEEA3DB-6394-44AF-883C-A492359213B7}" srcOrd="0" destOrd="0" presId="urn:microsoft.com/office/officeart/2005/8/layout/default"/>
    <dgm:cxn modelId="{9ABC7809-ED2A-48D7-B0CE-30B4F3C7C1DC}" srcId="{42C54E3C-7324-447E-9AA7-8F98F09F23F5}" destId="{C49B6E83-95D1-44DF-B132-66C0C6BCF6A8}" srcOrd="2" destOrd="0" parTransId="{0F16E11B-3B1B-4B59-952F-84C6087645EF}" sibTransId="{755869A9-3B9B-4C82-922F-544C2CBEC4A3}"/>
    <dgm:cxn modelId="{12752513-49DB-4E7A-ACB0-53F44641FE85}" type="presOf" srcId="{75E961E8-50A8-44B3-A368-DCA21A6E7EBA}" destId="{D635FFF9-BED5-47FD-9DE2-BAD7ED0662F1}" srcOrd="0" destOrd="1" presId="urn:microsoft.com/office/officeart/2005/8/layout/default"/>
    <dgm:cxn modelId="{7B5D171B-D1ED-4610-8FCB-6AC6D7272D5A}" srcId="{FD8E4E8E-C258-4394-8430-8EC67DB06CB7}" destId="{49A8BA9B-3800-4088-BBD3-5ACDB9BDC8C3}" srcOrd="0" destOrd="0" parTransId="{E68C95EE-83BE-471B-B7E2-D3EBD77A95FC}" sibTransId="{863CD15A-29A1-41DA-BCAE-8005948E5EFB}"/>
    <dgm:cxn modelId="{C440392E-AFB5-4546-9BBA-DB98FF64832D}" type="presOf" srcId="{63855185-0CB6-4F7C-A056-C2FEF2BE4597}" destId="{3FEEA3DB-6394-44AF-883C-A492359213B7}" srcOrd="0" destOrd="1" presId="urn:microsoft.com/office/officeart/2005/8/layout/default"/>
    <dgm:cxn modelId="{23545A60-8FE0-47C0-A1F7-3956532B679B}" srcId="{66AB2285-F5E7-4DB9-A3B8-DF6FCCB130D0}" destId="{75E961E8-50A8-44B3-A368-DCA21A6E7EBA}" srcOrd="0" destOrd="0" parTransId="{9A1FA031-B743-4BF5-9110-EC3D9FDC8BA1}" sibTransId="{E8B161D4-A7A4-49FC-96E4-463FD6842702}"/>
    <dgm:cxn modelId="{A2095E7F-BD57-4E6C-B896-8FBE8431CB74}" type="presOf" srcId="{66AB2285-F5E7-4DB9-A3B8-DF6FCCB130D0}" destId="{D635FFF9-BED5-47FD-9DE2-BAD7ED0662F1}" srcOrd="0" destOrd="0" presId="urn:microsoft.com/office/officeart/2005/8/layout/default"/>
    <dgm:cxn modelId="{9D1AC986-FE5B-4EDE-972A-4D0A93DC0029}" srcId="{C49B6E83-95D1-44DF-B132-66C0C6BCF6A8}" destId="{63855185-0CB6-4F7C-A056-C2FEF2BE4597}" srcOrd="0" destOrd="0" parTransId="{D4743F9D-ED27-48A0-AB66-2C1E2BE3303F}" sibTransId="{AF71182D-6823-453A-A988-2B538B96D1E9}"/>
    <dgm:cxn modelId="{2EC09D88-05A7-4DAC-85D0-D74725C4B20C}" type="presOf" srcId="{FD8E4E8E-C258-4394-8430-8EC67DB06CB7}" destId="{5FD807EA-91E7-449E-9BAB-99FB1C6C464F}" srcOrd="0" destOrd="0" presId="urn:microsoft.com/office/officeart/2005/8/layout/default"/>
    <dgm:cxn modelId="{6E259B91-0646-4275-B4C6-8CB348A783DE}" srcId="{42C54E3C-7324-447E-9AA7-8F98F09F23F5}" destId="{66AB2285-F5E7-4DB9-A3B8-DF6FCCB130D0}" srcOrd="1" destOrd="0" parTransId="{1A9BFD36-63AC-4E89-840C-416108CC163E}" sibTransId="{CAAFFEDA-7681-425C-8E6E-8FD3986D1FEA}"/>
    <dgm:cxn modelId="{325CFF98-891D-4FF2-9F01-C4417127D688}" srcId="{42C54E3C-7324-447E-9AA7-8F98F09F23F5}" destId="{FD8E4E8E-C258-4394-8430-8EC67DB06CB7}" srcOrd="0" destOrd="0" parTransId="{95CB131C-16C2-477C-B3A1-AE215560688F}" sibTransId="{2286745C-D8DC-454F-BEE0-86D9F1AF3032}"/>
    <dgm:cxn modelId="{63F356F9-70D3-449A-B6AE-08FAB120CCC6}" type="presOf" srcId="{42C54E3C-7324-447E-9AA7-8F98F09F23F5}" destId="{B30F15A3-1924-4CBE-BCAD-615411DC62FA}" srcOrd="0" destOrd="0" presId="urn:microsoft.com/office/officeart/2005/8/layout/default"/>
    <dgm:cxn modelId="{F2D672C5-B16B-4062-8C61-B8947AA79559}" type="presParOf" srcId="{B30F15A3-1924-4CBE-BCAD-615411DC62FA}" destId="{5FD807EA-91E7-449E-9BAB-99FB1C6C464F}" srcOrd="0" destOrd="0" presId="urn:microsoft.com/office/officeart/2005/8/layout/default"/>
    <dgm:cxn modelId="{F7D295F7-8649-4FB8-BF2A-9A698BDEDB55}" type="presParOf" srcId="{B30F15A3-1924-4CBE-BCAD-615411DC62FA}" destId="{F08AD36F-1764-4AA5-82E2-84453303653B}" srcOrd="1" destOrd="0" presId="urn:microsoft.com/office/officeart/2005/8/layout/default"/>
    <dgm:cxn modelId="{3838F5F3-AA5B-4AC9-A5FE-570821884206}" type="presParOf" srcId="{B30F15A3-1924-4CBE-BCAD-615411DC62FA}" destId="{D635FFF9-BED5-47FD-9DE2-BAD7ED0662F1}" srcOrd="2" destOrd="0" presId="urn:microsoft.com/office/officeart/2005/8/layout/default"/>
    <dgm:cxn modelId="{A26CC795-C9FF-4541-82F7-CF067C1239AB}" type="presParOf" srcId="{B30F15A3-1924-4CBE-BCAD-615411DC62FA}" destId="{741621EA-3B89-4744-82C5-BAD15C6CAA45}" srcOrd="3" destOrd="0" presId="urn:microsoft.com/office/officeart/2005/8/layout/default"/>
    <dgm:cxn modelId="{08C39848-71EF-4CF6-B0A9-5F54DA382050}" type="presParOf" srcId="{B30F15A3-1924-4CBE-BCAD-615411DC62FA}" destId="{3FEEA3DB-6394-44AF-883C-A492359213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38752-790B-4F16-A9F6-BF9D7BFF0AF4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22F60F-034A-4ABA-8B6E-E55101449D2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Enhance Operational Efficiency</a:t>
          </a:r>
        </a:p>
      </dgm:t>
    </dgm:pt>
    <dgm:pt modelId="{1A14F97E-F553-4727-B59E-E5733237C8AA}" type="parTrans" cxnId="{5944B6CA-AEC1-4572-860C-9E0A2FFBAE9C}">
      <dgm:prSet/>
      <dgm:spPr/>
      <dgm:t>
        <a:bodyPr/>
        <a:lstStyle/>
        <a:p>
          <a:endParaRPr lang="en-US"/>
        </a:p>
      </dgm:t>
    </dgm:pt>
    <dgm:pt modelId="{77398D28-F574-48C3-9380-F7CE688DE6EF}" type="sibTrans" cxnId="{5944B6CA-AEC1-4572-860C-9E0A2FFBAE9C}">
      <dgm:prSet/>
      <dgm:spPr/>
      <dgm:t>
        <a:bodyPr/>
        <a:lstStyle/>
        <a:p>
          <a:endParaRPr lang="en-US"/>
        </a:p>
      </dgm:t>
    </dgm:pt>
    <dgm:pt modelId="{3EF93DA4-B9A2-48FB-816B-371A0ED1731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Increase BU (Customer) Satisfaction</a:t>
          </a:r>
        </a:p>
      </dgm:t>
    </dgm:pt>
    <dgm:pt modelId="{360C639D-1A28-437C-AFAA-163979739ECF}" type="parTrans" cxnId="{5108434B-A5CC-4359-9AA5-328E611465F8}">
      <dgm:prSet/>
      <dgm:spPr/>
      <dgm:t>
        <a:bodyPr/>
        <a:lstStyle/>
        <a:p>
          <a:endParaRPr lang="en-US"/>
        </a:p>
      </dgm:t>
    </dgm:pt>
    <dgm:pt modelId="{1C37E1E6-3536-4B20-B394-C08D4A493BCE}" type="sibTrans" cxnId="{5108434B-A5CC-4359-9AA5-328E611465F8}">
      <dgm:prSet/>
      <dgm:spPr/>
      <dgm:t>
        <a:bodyPr/>
        <a:lstStyle/>
        <a:p>
          <a:endParaRPr lang="en-US"/>
        </a:p>
      </dgm:t>
    </dgm:pt>
    <dgm:pt modelId="{74BEDC13-BCF5-4A23-88F1-A20C2316562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Establish Standardized</a:t>
          </a:r>
        </a:p>
      </dgm:t>
    </dgm:pt>
    <dgm:pt modelId="{E411AB2E-6FD9-433D-8A49-3360F1A7FD15}" type="parTrans" cxnId="{9205BBB4-4ED3-4682-8CA1-B5DA2003C47A}">
      <dgm:prSet/>
      <dgm:spPr/>
      <dgm:t>
        <a:bodyPr/>
        <a:lstStyle/>
        <a:p>
          <a:endParaRPr lang="en-US"/>
        </a:p>
      </dgm:t>
    </dgm:pt>
    <dgm:pt modelId="{C417AEDF-C2B2-47E3-8ACB-E3381722C0D8}" type="sibTrans" cxnId="{9205BBB4-4ED3-4682-8CA1-B5DA2003C47A}">
      <dgm:prSet/>
      <dgm:spPr/>
      <dgm:t>
        <a:bodyPr/>
        <a:lstStyle/>
        <a:p>
          <a:endParaRPr lang="en-US"/>
        </a:p>
      </dgm:t>
    </dgm:pt>
    <dgm:pt modelId="{B1C21C3F-24ED-4069-B8F1-B438B8F732E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Streamline processes to reduce response times and improve service delivery</a:t>
          </a:r>
        </a:p>
      </dgm:t>
    </dgm:pt>
    <dgm:pt modelId="{E64DD9D5-962B-4D07-B748-A3BFCB33048C}" type="parTrans" cxnId="{B80BDC4C-257F-4C34-88DC-FA4909099A19}">
      <dgm:prSet/>
      <dgm:spPr/>
      <dgm:t>
        <a:bodyPr/>
        <a:lstStyle/>
        <a:p>
          <a:endParaRPr lang="en-US"/>
        </a:p>
      </dgm:t>
    </dgm:pt>
    <dgm:pt modelId="{D6ABF79F-54B3-4E5F-A764-98D34CC75F18}" type="sibTrans" cxnId="{B80BDC4C-257F-4C34-88DC-FA4909099A19}">
      <dgm:prSet/>
      <dgm:spPr/>
      <dgm:t>
        <a:bodyPr/>
        <a:lstStyle/>
        <a:p>
          <a:endParaRPr lang="en-US"/>
        </a:p>
      </dgm:t>
    </dgm:pt>
    <dgm:pt modelId="{C4305BD3-957F-48B7-9D59-58E4E31790E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High-quality service and address BU needs promptly</a:t>
          </a:r>
        </a:p>
      </dgm:t>
    </dgm:pt>
    <dgm:pt modelId="{67968AE9-210B-4842-80E8-FCB485DF1889}" type="parTrans" cxnId="{FC3A2474-B2DB-4A36-8E82-CFCA2E2C5E09}">
      <dgm:prSet/>
      <dgm:spPr/>
      <dgm:t>
        <a:bodyPr/>
        <a:lstStyle/>
        <a:p>
          <a:endParaRPr lang="en-US"/>
        </a:p>
      </dgm:t>
    </dgm:pt>
    <dgm:pt modelId="{0E51AB03-7D9D-4FED-A0F3-336BF2B01A88}" type="sibTrans" cxnId="{FC3A2474-B2DB-4A36-8E82-CFCA2E2C5E09}">
      <dgm:prSet/>
      <dgm:spPr/>
      <dgm:t>
        <a:bodyPr/>
        <a:lstStyle/>
        <a:p>
          <a:endParaRPr lang="en-US"/>
        </a:p>
      </dgm:t>
    </dgm:pt>
    <dgm:pt modelId="{1D5F90C3-FAFA-499F-9606-DB3FBFFFB54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Develop consistent protocols and workflows to ensure uniformity across MCHM</a:t>
          </a:r>
        </a:p>
      </dgm:t>
    </dgm:pt>
    <dgm:pt modelId="{1F6E62C8-FDD0-43A2-B686-D344EE7E430E}" type="parTrans" cxnId="{346B6612-96E6-482C-8D46-B14A9AFC1754}">
      <dgm:prSet/>
      <dgm:spPr/>
      <dgm:t>
        <a:bodyPr/>
        <a:lstStyle/>
        <a:p>
          <a:endParaRPr lang="en-US"/>
        </a:p>
      </dgm:t>
    </dgm:pt>
    <dgm:pt modelId="{2357D50D-B416-47DC-8172-446B7C2657CE}" type="sibTrans" cxnId="{346B6612-96E6-482C-8D46-B14A9AFC1754}">
      <dgm:prSet/>
      <dgm:spPr/>
      <dgm:t>
        <a:bodyPr/>
        <a:lstStyle/>
        <a:p>
          <a:endParaRPr lang="en-US"/>
        </a:p>
      </dgm:t>
    </dgm:pt>
    <dgm:pt modelId="{E6543449-F80F-451C-9D11-2A56EE8CB5A5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Enhance Collaboration</a:t>
          </a:r>
          <a:endParaRPr lang="en-US" dirty="0"/>
        </a:p>
      </dgm:t>
    </dgm:pt>
    <dgm:pt modelId="{E1AE941D-88C7-453F-A3B2-847757C80DBF}" type="parTrans" cxnId="{28EC0FD5-51EC-47C3-BDDF-A91BC179DBEF}">
      <dgm:prSet/>
      <dgm:spPr/>
      <dgm:t>
        <a:bodyPr/>
        <a:lstStyle/>
        <a:p>
          <a:endParaRPr lang="en-US"/>
        </a:p>
      </dgm:t>
    </dgm:pt>
    <dgm:pt modelId="{E391A583-6DFE-4076-A695-71656EDD9738}" type="sibTrans" cxnId="{28EC0FD5-51EC-47C3-BDDF-A91BC179DBEF}">
      <dgm:prSet/>
      <dgm:spPr/>
      <dgm:t>
        <a:bodyPr/>
        <a:lstStyle/>
        <a:p>
          <a:endParaRPr lang="en-US"/>
        </a:p>
      </dgm:t>
    </dgm:pt>
    <dgm:pt modelId="{5CBD8F99-A0E0-4127-AFEB-BBD87EDAB08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Promote team across departments and MCHM to improve service coordination</a:t>
          </a:r>
        </a:p>
      </dgm:t>
    </dgm:pt>
    <dgm:pt modelId="{1D1BF895-82C7-4CD3-AECE-EB253477F388}" type="parTrans" cxnId="{63AB5E87-FD6D-4E7D-9920-D26A948DD6E8}">
      <dgm:prSet/>
      <dgm:spPr/>
      <dgm:t>
        <a:bodyPr/>
        <a:lstStyle/>
        <a:p>
          <a:endParaRPr lang="en-US"/>
        </a:p>
      </dgm:t>
    </dgm:pt>
    <dgm:pt modelId="{AC7BEFAA-376B-4A70-B94A-5FF15D79A9DC}" type="sibTrans" cxnId="{63AB5E87-FD6D-4E7D-9920-D26A948DD6E8}">
      <dgm:prSet/>
      <dgm:spPr/>
      <dgm:t>
        <a:bodyPr/>
        <a:lstStyle/>
        <a:p>
          <a:endParaRPr lang="en-US"/>
        </a:p>
      </dgm:t>
    </dgm:pt>
    <dgm:pt modelId="{A4CEB166-EC27-4A82-BD8F-265EF05DA6E1}" type="pres">
      <dgm:prSet presAssocID="{92B38752-790B-4F16-A9F6-BF9D7BFF0A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7CBDA4-3C4D-4EB6-9012-E6B39C0C4D88}" type="pres">
      <dgm:prSet presAssocID="{8B22F60F-034A-4ABA-8B6E-E55101449D21}" presName="vertOne" presStyleCnt="0"/>
      <dgm:spPr/>
    </dgm:pt>
    <dgm:pt modelId="{96B6DAC9-FDF5-43F4-8C9A-9D0A785CDD2E}" type="pres">
      <dgm:prSet presAssocID="{8B22F60F-034A-4ABA-8B6E-E55101449D21}" presName="txOne" presStyleLbl="node0" presStyleIdx="0" presStyleCnt="4">
        <dgm:presLayoutVars>
          <dgm:chPref val="3"/>
        </dgm:presLayoutVars>
      </dgm:prSet>
      <dgm:spPr/>
    </dgm:pt>
    <dgm:pt modelId="{624BA305-1048-4FAA-A728-9128AC09A0CC}" type="pres">
      <dgm:prSet presAssocID="{8B22F60F-034A-4ABA-8B6E-E55101449D21}" presName="parTransOne" presStyleCnt="0"/>
      <dgm:spPr/>
    </dgm:pt>
    <dgm:pt modelId="{96D4335A-94DE-46F8-8B38-A7798CBD9742}" type="pres">
      <dgm:prSet presAssocID="{8B22F60F-034A-4ABA-8B6E-E55101449D21}" presName="horzOne" presStyleCnt="0"/>
      <dgm:spPr/>
    </dgm:pt>
    <dgm:pt modelId="{0FC90107-75A0-4E91-B19F-ACA5739129FD}" type="pres">
      <dgm:prSet presAssocID="{B1C21C3F-24ED-4069-B8F1-B438B8F732E3}" presName="vertTwo" presStyleCnt="0"/>
      <dgm:spPr/>
    </dgm:pt>
    <dgm:pt modelId="{4E890A28-943C-49C6-A088-83B58BB16C66}" type="pres">
      <dgm:prSet presAssocID="{B1C21C3F-24ED-4069-B8F1-B438B8F732E3}" presName="txTwo" presStyleLbl="node2" presStyleIdx="0" presStyleCnt="4">
        <dgm:presLayoutVars>
          <dgm:chPref val="3"/>
        </dgm:presLayoutVars>
      </dgm:prSet>
      <dgm:spPr/>
    </dgm:pt>
    <dgm:pt modelId="{C294A8CE-FF66-4BFC-A9C9-8CEB465E87D7}" type="pres">
      <dgm:prSet presAssocID="{B1C21C3F-24ED-4069-B8F1-B438B8F732E3}" presName="horzTwo" presStyleCnt="0"/>
      <dgm:spPr/>
    </dgm:pt>
    <dgm:pt modelId="{90C107CB-C7CC-4CB1-8D00-FD51726C0A19}" type="pres">
      <dgm:prSet presAssocID="{77398D28-F574-48C3-9380-F7CE688DE6EF}" presName="sibSpaceOne" presStyleCnt="0"/>
      <dgm:spPr/>
    </dgm:pt>
    <dgm:pt modelId="{E7EE712D-F880-470B-973C-15677D3CAAAF}" type="pres">
      <dgm:prSet presAssocID="{3EF93DA4-B9A2-48FB-816B-371A0ED17317}" presName="vertOne" presStyleCnt="0"/>
      <dgm:spPr/>
    </dgm:pt>
    <dgm:pt modelId="{49AF52A8-978E-4373-9259-B6B93DEC676E}" type="pres">
      <dgm:prSet presAssocID="{3EF93DA4-B9A2-48FB-816B-371A0ED17317}" presName="txOne" presStyleLbl="node0" presStyleIdx="1" presStyleCnt="4">
        <dgm:presLayoutVars>
          <dgm:chPref val="3"/>
        </dgm:presLayoutVars>
      </dgm:prSet>
      <dgm:spPr/>
    </dgm:pt>
    <dgm:pt modelId="{28CB55E0-CE28-483C-AB98-835886EE6D54}" type="pres">
      <dgm:prSet presAssocID="{3EF93DA4-B9A2-48FB-816B-371A0ED17317}" presName="parTransOne" presStyleCnt="0"/>
      <dgm:spPr/>
    </dgm:pt>
    <dgm:pt modelId="{FD38DC96-120E-4396-AB75-91D1BD364F55}" type="pres">
      <dgm:prSet presAssocID="{3EF93DA4-B9A2-48FB-816B-371A0ED17317}" presName="horzOne" presStyleCnt="0"/>
      <dgm:spPr/>
    </dgm:pt>
    <dgm:pt modelId="{42D02FC7-9441-44A5-9560-081BE58B171E}" type="pres">
      <dgm:prSet presAssocID="{C4305BD3-957F-48B7-9D59-58E4E31790E8}" presName="vertTwo" presStyleCnt="0"/>
      <dgm:spPr/>
    </dgm:pt>
    <dgm:pt modelId="{00A1A6C8-4F0E-4C6C-AB8A-2DDE2624B6EC}" type="pres">
      <dgm:prSet presAssocID="{C4305BD3-957F-48B7-9D59-58E4E31790E8}" presName="txTwo" presStyleLbl="node2" presStyleIdx="1" presStyleCnt="4">
        <dgm:presLayoutVars>
          <dgm:chPref val="3"/>
        </dgm:presLayoutVars>
      </dgm:prSet>
      <dgm:spPr/>
    </dgm:pt>
    <dgm:pt modelId="{5A722BF0-8191-4C75-AA92-2B47E93F08EB}" type="pres">
      <dgm:prSet presAssocID="{C4305BD3-957F-48B7-9D59-58E4E31790E8}" presName="horzTwo" presStyleCnt="0"/>
      <dgm:spPr/>
    </dgm:pt>
    <dgm:pt modelId="{12DD0764-BE72-422E-AD0D-E7271C6D881E}" type="pres">
      <dgm:prSet presAssocID="{1C37E1E6-3536-4B20-B394-C08D4A493BCE}" presName="sibSpaceOne" presStyleCnt="0"/>
      <dgm:spPr/>
    </dgm:pt>
    <dgm:pt modelId="{6AEBCB3D-2983-4BDA-A7DD-13B469C5374D}" type="pres">
      <dgm:prSet presAssocID="{74BEDC13-BCF5-4A23-88F1-A20C23165629}" presName="vertOne" presStyleCnt="0"/>
      <dgm:spPr/>
    </dgm:pt>
    <dgm:pt modelId="{F7E91F14-943E-442D-BABC-7EBDC4742775}" type="pres">
      <dgm:prSet presAssocID="{74BEDC13-BCF5-4A23-88F1-A20C23165629}" presName="txOne" presStyleLbl="node0" presStyleIdx="2" presStyleCnt="4">
        <dgm:presLayoutVars>
          <dgm:chPref val="3"/>
        </dgm:presLayoutVars>
      </dgm:prSet>
      <dgm:spPr/>
    </dgm:pt>
    <dgm:pt modelId="{68CAD959-2630-4B32-87F4-3E8114CB19C1}" type="pres">
      <dgm:prSet presAssocID="{74BEDC13-BCF5-4A23-88F1-A20C23165629}" presName="parTransOne" presStyleCnt="0"/>
      <dgm:spPr/>
    </dgm:pt>
    <dgm:pt modelId="{B7023380-6FB0-4774-9D11-3667544C28DC}" type="pres">
      <dgm:prSet presAssocID="{74BEDC13-BCF5-4A23-88F1-A20C23165629}" presName="horzOne" presStyleCnt="0"/>
      <dgm:spPr/>
    </dgm:pt>
    <dgm:pt modelId="{97A8C92B-F5E9-4F20-9C98-6A083CD6AA2D}" type="pres">
      <dgm:prSet presAssocID="{1D5F90C3-FAFA-499F-9606-DB3FBFFFB544}" presName="vertTwo" presStyleCnt="0"/>
      <dgm:spPr/>
    </dgm:pt>
    <dgm:pt modelId="{E123A2FF-15E2-476E-892B-2F3A4B94CBF6}" type="pres">
      <dgm:prSet presAssocID="{1D5F90C3-FAFA-499F-9606-DB3FBFFFB544}" presName="txTwo" presStyleLbl="node2" presStyleIdx="2" presStyleCnt="4">
        <dgm:presLayoutVars>
          <dgm:chPref val="3"/>
        </dgm:presLayoutVars>
      </dgm:prSet>
      <dgm:spPr/>
    </dgm:pt>
    <dgm:pt modelId="{C704436A-7ABE-40FB-9A45-F7518ACEEAB7}" type="pres">
      <dgm:prSet presAssocID="{1D5F90C3-FAFA-499F-9606-DB3FBFFFB544}" presName="horzTwo" presStyleCnt="0"/>
      <dgm:spPr/>
    </dgm:pt>
    <dgm:pt modelId="{9E8FBA90-0773-44CE-B142-ACD8EFC6F269}" type="pres">
      <dgm:prSet presAssocID="{C417AEDF-C2B2-47E3-8ACB-E3381722C0D8}" presName="sibSpaceOne" presStyleCnt="0"/>
      <dgm:spPr/>
    </dgm:pt>
    <dgm:pt modelId="{F2770047-D62E-4197-AABE-0A939E96DA45}" type="pres">
      <dgm:prSet presAssocID="{E6543449-F80F-451C-9D11-2A56EE8CB5A5}" presName="vertOne" presStyleCnt="0"/>
      <dgm:spPr/>
    </dgm:pt>
    <dgm:pt modelId="{6924E3D2-9068-465A-BDEC-918CCDF10F67}" type="pres">
      <dgm:prSet presAssocID="{E6543449-F80F-451C-9D11-2A56EE8CB5A5}" presName="txOne" presStyleLbl="node0" presStyleIdx="3" presStyleCnt="4">
        <dgm:presLayoutVars>
          <dgm:chPref val="3"/>
        </dgm:presLayoutVars>
      </dgm:prSet>
      <dgm:spPr/>
    </dgm:pt>
    <dgm:pt modelId="{56F6EC6E-006B-41FB-9DBA-F24F2175B80F}" type="pres">
      <dgm:prSet presAssocID="{E6543449-F80F-451C-9D11-2A56EE8CB5A5}" presName="parTransOne" presStyleCnt="0"/>
      <dgm:spPr/>
    </dgm:pt>
    <dgm:pt modelId="{13AEEB8E-D1C5-4D2F-8004-8E2BCC58C63B}" type="pres">
      <dgm:prSet presAssocID="{E6543449-F80F-451C-9D11-2A56EE8CB5A5}" presName="horzOne" presStyleCnt="0"/>
      <dgm:spPr/>
    </dgm:pt>
    <dgm:pt modelId="{2E62E4B7-472E-44ED-9A5A-26A25B91FA6F}" type="pres">
      <dgm:prSet presAssocID="{5CBD8F99-A0E0-4127-AFEB-BBD87EDAB08D}" presName="vertTwo" presStyleCnt="0"/>
      <dgm:spPr/>
    </dgm:pt>
    <dgm:pt modelId="{E3C2DDC6-76D6-4628-B996-270FCDE8DB57}" type="pres">
      <dgm:prSet presAssocID="{5CBD8F99-A0E0-4127-AFEB-BBD87EDAB08D}" presName="txTwo" presStyleLbl="node2" presStyleIdx="3" presStyleCnt="4">
        <dgm:presLayoutVars>
          <dgm:chPref val="3"/>
        </dgm:presLayoutVars>
      </dgm:prSet>
      <dgm:spPr/>
    </dgm:pt>
    <dgm:pt modelId="{4B270AEA-2925-4CD4-B983-7E3816878689}" type="pres">
      <dgm:prSet presAssocID="{5CBD8F99-A0E0-4127-AFEB-BBD87EDAB08D}" presName="horzTwo" presStyleCnt="0"/>
      <dgm:spPr/>
    </dgm:pt>
  </dgm:ptLst>
  <dgm:cxnLst>
    <dgm:cxn modelId="{AEFC3006-EE30-47FB-A208-6388D38875A7}" type="presOf" srcId="{3EF93DA4-B9A2-48FB-816B-371A0ED17317}" destId="{49AF52A8-978E-4373-9259-B6B93DEC676E}" srcOrd="0" destOrd="0" presId="urn:microsoft.com/office/officeart/2005/8/layout/hierarchy4"/>
    <dgm:cxn modelId="{346B6612-96E6-482C-8D46-B14A9AFC1754}" srcId="{74BEDC13-BCF5-4A23-88F1-A20C23165629}" destId="{1D5F90C3-FAFA-499F-9606-DB3FBFFFB544}" srcOrd="0" destOrd="0" parTransId="{1F6E62C8-FDD0-43A2-B686-D344EE7E430E}" sibTransId="{2357D50D-B416-47DC-8172-446B7C2657CE}"/>
    <dgm:cxn modelId="{16B3031E-9D40-4012-82EB-DA98E94BF270}" type="presOf" srcId="{E6543449-F80F-451C-9D11-2A56EE8CB5A5}" destId="{6924E3D2-9068-465A-BDEC-918CCDF10F67}" srcOrd="0" destOrd="0" presId="urn:microsoft.com/office/officeart/2005/8/layout/hierarchy4"/>
    <dgm:cxn modelId="{AA1C3324-BC87-4E70-B52B-DC3CB507CC07}" type="presOf" srcId="{74BEDC13-BCF5-4A23-88F1-A20C23165629}" destId="{F7E91F14-943E-442D-BABC-7EBDC4742775}" srcOrd="0" destOrd="0" presId="urn:microsoft.com/office/officeart/2005/8/layout/hierarchy4"/>
    <dgm:cxn modelId="{009B5938-D7B8-4172-870E-C7F3FE81959E}" type="presOf" srcId="{92B38752-790B-4F16-A9F6-BF9D7BFF0AF4}" destId="{A4CEB166-EC27-4A82-BD8F-265EF05DA6E1}" srcOrd="0" destOrd="0" presId="urn:microsoft.com/office/officeart/2005/8/layout/hierarchy4"/>
    <dgm:cxn modelId="{5108434B-A5CC-4359-9AA5-328E611465F8}" srcId="{92B38752-790B-4F16-A9F6-BF9D7BFF0AF4}" destId="{3EF93DA4-B9A2-48FB-816B-371A0ED17317}" srcOrd="1" destOrd="0" parTransId="{360C639D-1A28-437C-AFAA-163979739ECF}" sibTransId="{1C37E1E6-3536-4B20-B394-C08D4A493BCE}"/>
    <dgm:cxn modelId="{B80BDC4C-257F-4C34-88DC-FA4909099A19}" srcId="{8B22F60F-034A-4ABA-8B6E-E55101449D21}" destId="{B1C21C3F-24ED-4069-B8F1-B438B8F732E3}" srcOrd="0" destOrd="0" parTransId="{E64DD9D5-962B-4D07-B748-A3BFCB33048C}" sibTransId="{D6ABF79F-54B3-4E5F-A764-98D34CC75F18}"/>
    <dgm:cxn modelId="{C9F92072-1726-41FE-BB6C-404EEC6A1FA4}" type="presOf" srcId="{C4305BD3-957F-48B7-9D59-58E4E31790E8}" destId="{00A1A6C8-4F0E-4C6C-AB8A-2DDE2624B6EC}" srcOrd="0" destOrd="0" presId="urn:microsoft.com/office/officeart/2005/8/layout/hierarchy4"/>
    <dgm:cxn modelId="{FC3A2474-B2DB-4A36-8E82-CFCA2E2C5E09}" srcId="{3EF93DA4-B9A2-48FB-816B-371A0ED17317}" destId="{C4305BD3-957F-48B7-9D59-58E4E31790E8}" srcOrd="0" destOrd="0" parTransId="{67968AE9-210B-4842-80E8-FCB485DF1889}" sibTransId="{0E51AB03-7D9D-4FED-A0F3-336BF2B01A88}"/>
    <dgm:cxn modelId="{63AB5E87-FD6D-4E7D-9920-D26A948DD6E8}" srcId="{E6543449-F80F-451C-9D11-2A56EE8CB5A5}" destId="{5CBD8F99-A0E0-4127-AFEB-BBD87EDAB08D}" srcOrd="0" destOrd="0" parTransId="{1D1BF895-82C7-4CD3-AECE-EB253477F388}" sibTransId="{AC7BEFAA-376B-4A70-B94A-5FF15D79A9DC}"/>
    <dgm:cxn modelId="{BF864B99-C6D8-42DC-8739-A0957F409A41}" type="presOf" srcId="{1D5F90C3-FAFA-499F-9606-DB3FBFFFB544}" destId="{E123A2FF-15E2-476E-892B-2F3A4B94CBF6}" srcOrd="0" destOrd="0" presId="urn:microsoft.com/office/officeart/2005/8/layout/hierarchy4"/>
    <dgm:cxn modelId="{F7CF409B-0A4E-4073-B2CB-ED564CDF7453}" type="presOf" srcId="{B1C21C3F-24ED-4069-B8F1-B438B8F732E3}" destId="{4E890A28-943C-49C6-A088-83B58BB16C66}" srcOrd="0" destOrd="0" presId="urn:microsoft.com/office/officeart/2005/8/layout/hierarchy4"/>
    <dgm:cxn modelId="{12850EAA-20E5-4628-93CE-DA92C4EA4FEC}" type="presOf" srcId="{5CBD8F99-A0E0-4127-AFEB-BBD87EDAB08D}" destId="{E3C2DDC6-76D6-4628-B996-270FCDE8DB57}" srcOrd="0" destOrd="0" presId="urn:microsoft.com/office/officeart/2005/8/layout/hierarchy4"/>
    <dgm:cxn modelId="{9205BBB4-4ED3-4682-8CA1-B5DA2003C47A}" srcId="{92B38752-790B-4F16-A9F6-BF9D7BFF0AF4}" destId="{74BEDC13-BCF5-4A23-88F1-A20C23165629}" srcOrd="2" destOrd="0" parTransId="{E411AB2E-6FD9-433D-8A49-3360F1A7FD15}" sibTransId="{C417AEDF-C2B2-47E3-8ACB-E3381722C0D8}"/>
    <dgm:cxn modelId="{586AF7B5-77E8-463A-99A9-630BCE0C8934}" type="presOf" srcId="{8B22F60F-034A-4ABA-8B6E-E55101449D21}" destId="{96B6DAC9-FDF5-43F4-8C9A-9D0A785CDD2E}" srcOrd="0" destOrd="0" presId="urn:microsoft.com/office/officeart/2005/8/layout/hierarchy4"/>
    <dgm:cxn modelId="{5944B6CA-AEC1-4572-860C-9E0A2FFBAE9C}" srcId="{92B38752-790B-4F16-A9F6-BF9D7BFF0AF4}" destId="{8B22F60F-034A-4ABA-8B6E-E55101449D21}" srcOrd="0" destOrd="0" parTransId="{1A14F97E-F553-4727-B59E-E5733237C8AA}" sibTransId="{77398D28-F574-48C3-9380-F7CE688DE6EF}"/>
    <dgm:cxn modelId="{28EC0FD5-51EC-47C3-BDDF-A91BC179DBEF}" srcId="{92B38752-790B-4F16-A9F6-BF9D7BFF0AF4}" destId="{E6543449-F80F-451C-9D11-2A56EE8CB5A5}" srcOrd="3" destOrd="0" parTransId="{E1AE941D-88C7-453F-A3B2-847757C80DBF}" sibTransId="{E391A583-6DFE-4076-A695-71656EDD9738}"/>
    <dgm:cxn modelId="{D1D28332-9D51-4F64-9248-7F7AA7428ED5}" type="presParOf" srcId="{A4CEB166-EC27-4A82-BD8F-265EF05DA6E1}" destId="{267CBDA4-3C4D-4EB6-9012-E6B39C0C4D88}" srcOrd="0" destOrd="0" presId="urn:microsoft.com/office/officeart/2005/8/layout/hierarchy4"/>
    <dgm:cxn modelId="{67790599-12F4-43A9-9CC7-3A5387C6E0B3}" type="presParOf" srcId="{267CBDA4-3C4D-4EB6-9012-E6B39C0C4D88}" destId="{96B6DAC9-FDF5-43F4-8C9A-9D0A785CDD2E}" srcOrd="0" destOrd="0" presId="urn:microsoft.com/office/officeart/2005/8/layout/hierarchy4"/>
    <dgm:cxn modelId="{4074401B-AF5F-4FB1-9729-8029548A1F97}" type="presParOf" srcId="{267CBDA4-3C4D-4EB6-9012-E6B39C0C4D88}" destId="{624BA305-1048-4FAA-A728-9128AC09A0CC}" srcOrd="1" destOrd="0" presId="urn:microsoft.com/office/officeart/2005/8/layout/hierarchy4"/>
    <dgm:cxn modelId="{F27E45F0-F1AA-4112-B169-A087DED4FE9A}" type="presParOf" srcId="{267CBDA4-3C4D-4EB6-9012-E6B39C0C4D88}" destId="{96D4335A-94DE-46F8-8B38-A7798CBD9742}" srcOrd="2" destOrd="0" presId="urn:microsoft.com/office/officeart/2005/8/layout/hierarchy4"/>
    <dgm:cxn modelId="{C7BBFB2F-BBD1-4E8F-930D-50DF7024E745}" type="presParOf" srcId="{96D4335A-94DE-46F8-8B38-A7798CBD9742}" destId="{0FC90107-75A0-4E91-B19F-ACA5739129FD}" srcOrd="0" destOrd="0" presId="urn:microsoft.com/office/officeart/2005/8/layout/hierarchy4"/>
    <dgm:cxn modelId="{AEB3A43F-09A1-49DB-8EE5-452EE1A5CC3E}" type="presParOf" srcId="{0FC90107-75A0-4E91-B19F-ACA5739129FD}" destId="{4E890A28-943C-49C6-A088-83B58BB16C66}" srcOrd="0" destOrd="0" presId="urn:microsoft.com/office/officeart/2005/8/layout/hierarchy4"/>
    <dgm:cxn modelId="{5A4ECB63-100A-44D1-AED9-A140484BEEAC}" type="presParOf" srcId="{0FC90107-75A0-4E91-B19F-ACA5739129FD}" destId="{C294A8CE-FF66-4BFC-A9C9-8CEB465E87D7}" srcOrd="1" destOrd="0" presId="urn:microsoft.com/office/officeart/2005/8/layout/hierarchy4"/>
    <dgm:cxn modelId="{C695BD28-A609-41D7-A0EC-FAEF79FA84C5}" type="presParOf" srcId="{A4CEB166-EC27-4A82-BD8F-265EF05DA6E1}" destId="{90C107CB-C7CC-4CB1-8D00-FD51726C0A19}" srcOrd="1" destOrd="0" presId="urn:microsoft.com/office/officeart/2005/8/layout/hierarchy4"/>
    <dgm:cxn modelId="{585DC7D0-1A3A-480F-81A8-A3580A091B37}" type="presParOf" srcId="{A4CEB166-EC27-4A82-BD8F-265EF05DA6E1}" destId="{E7EE712D-F880-470B-973C-15677D3CAAAF}" srcOrd="2" destOrd="0" presId="urn:microsoft.com/office/officeart/2005/8/layout/hierarchy4"/>
    <dgm:cxn modelId="{3EE3BD92-14EE-43CB-B70B-B3A04600F965}" type="presParOf" srcId="{E7EE712D-F880-470B-973C-15677D3CAAAF}" destId="{49AF52A8-978E-4373-9259-B6B93DEC676E}" srcOrd="0" destOrd="0" presId="urn:microsoft.com/office/officeart/2005/8/layout/hierarchy4"/>
    <dgm:cxn modelId="{17752B64-4492-46EA-803A-02A0A6683EAE}" type="presParOf" srcId="{E7EE712D-F880-470B-973C-15677D3CAAAF}" destId="{28CB55E0-CE28-483C-AB98-835886EE6D54}" srcOrd="1" destOrd="0" presId="urn:microsoft.com/office/officeart/2005/8/layout/hierarchy4"/>
    <dgm:cxn modelId="{524F88A1-7432-4F73-A0BA-74CF5AA3D5CB}" type="presParOf" srcId="{E7EE712D-F880-470B-973C-15677D3CAAAF}" destId="{FD38DC96-120E-4396-AB75-91D1BD364F55}" srcOrd="2" destOrd="0" presId="urn:microsoft.com/office/officeart/2005/8/layout/hierarchy4"/>
    <dgm:cxn modelId="{97FFC57D-DA2B-4101-9FDC-3D6E0F00CF31}" type="presParOf" srcId="{FD38DC96-120E-4396-AB75-91D1BD364F55}" destId="{42D02FC7-9441-44A5-9560-081BE58B171E}" srcOrd="0" destOrd="0" presId="urn:microsoft.com/office/officeart/2005/8/layout/hierarchy4"/>
    <dgm:cxn modelId="{628F50AC-9D2F-4BAF-B94F-D480AD6B7D91}" type="presParOf" srcId="{42D02FC7-9441-44A5-9560-081BE58B171E}" destId="{00A1A6C8-4F0E-4C6C-AB8A-2DDE2624B6EC}" srcOrd="0" destOrd="0" presId="urn:microsoft.com/office/officeart/2005/8/layout/hierarchy4"/>
    <dgm:cxn modelId="{E65271F0-447C-444A-9ED3-DAFED5614712}" type="presParOf" srcId="{42D02FC7-9441-44A5-9560-081BE58B171E}" destId="{5A722BF0-8191-4C75-AA92-2B47E93F08EB}" srcOrd="1" destOrd="0" presId="urn:microsoft.com/office/officeart/2005/8/layout/hierarchy4"/>
    <dgm:cxn modelId="{13A00C8C-CD01-4692-A186-67B6141749BF}" type="presParOf" srcId="{A4CEB166-EC27-4A82-BD8F-265EF05DA6E1}" destId="{12DD0764-BE72-422E-AD0D-E7271C6D881E}" srcOrd="3" destOrd="0" presId="urn:microsoft.com/office/officeart/2005/8/layout/hierarchy4"/>
    <dgm:cxn modelId="{F2A0073C-37A9-47A9-84DE-7F3586DE9892}" type="presParOf" srcId="{A4CEB166-EC27-4A82-BD8F-265EF05DA6E1}" destId="{6AEBCB3D-2983-4BDA-A7DD-13B469C5374D}" srcOrd="4" destOrd="0" presId="urn:microsoft.com/office/officeart/2005/8/layout/hierarchy4"/>
    <dgm:cxn modelId="{055D0A44-E36A-4299-A661-607D84159781}" type="presParOf" srcId="{6AEBCB3D-2983-4BDA-A7DD-13B469C5374D}" destId="{F7E91F14-943E-442D-BABC-7EBDC4742775}" srcOrd="0" destOrd="0" presId="urn:microsoft.com/office/officeart/2005/8/layout/hierarchy4"/>
    <dgm:cxn modelId="{D9D493C3-B20F-43FB-8DD6-D2172C4C129F}" type="presParOf" srcId="{6AEBCB3D-2983-4BDA-A7DD-13B469C5374D}" destId="{68CAD959-2630-4B32-87F4-3E8114CB19C1}" srcOrd="1" destOrd="0" presId="urn:microsoft.com/office/officeart/2005/8/layout/hierarchy4"/>
    <dgm:cxn modelId="{E17D238D-9A87-4D08-9AEB-726F53CAB5E0}" type="presParOf" srcId="{6AEBCB3D-2983-4BDA-A7DD-13B469C5374D}" destId="{B7023380-6FB0-4774-9D11-3667544C28DC}" srcOrd="2" destOrd="0" presId="urn:microsoft.com/office/officeart/2005/8/layout/hierarchy4"/>
    <dgm:cxn modelId="{1A3793B6-C5C4-4BD8-A44B-112B08E5D036}" type="presParOf" srcId="{B7023380-6FB0-4774-9D11-3667544C28DC}" destId="{97A8C92B-F5E9-4F20-9C98-6A083CD6AA2D}" srcOrd="0" destOrd="0" presId="urn:microsoft.com/office/officeart/2005/8/layout/hierarchy4"/>
    <dgm:cxn modelId="{50539DE7-0B56-4A11-8056-885B6FEA0E1F}" type="presParOf" srcId="{97A8C92B-F5E9-4F20-9C98-6A083CD6AA2D}" destId="{E123A2FF-15E2-476E-892B-2F3A4B94CBF6}" srcOrd="0" destOrd="0" presId="urn:microsoft.com/office/officeart/2005/8/layout/hierarchy4"/>
    <dgm:cxn modelId="{A591982E-672A-42D9-96AF-78E70DEF027E}" type="presParOf" srcId="{97A8C92B-F5E9-4F20-9C98-6A083CD6AA2D}" destId="{C704436A-7ABE-40FB-9A45-F7518ACEEAB7}" srcOrd="1" destOrd="0" presId="urn:microsoft.com/office/officeart/2005/8/layout/hierarchy4"/>
    <dgm:cxn modelId="{387007B6-3B16-4F58-832A-396A818B940B}" type="presParOf" srcId="{A4CEB166-EC27-4A82-BD8F-265EF05DA6E1}" destId="{9E8FBA90-0773-44CE-B142-ACD8EFC6F269}" srcOrd="5" destOrd="0" presId="urn:microsoft.com/office/officeart/2005/8/layout/hierarchy4"/>
    <dgm:cxn modelId="{A3C0D409-4573-4BBF-ABB0-4A478F82300A}" type="presParOf" srcId="{A4CEB166-EC27-4A82-BD8F-265EF05DA6E1}" destId="{F2770047-D62E-4197-AABE-0A939E96DA45}" srcOrd="6" destOrd="0" presId="urn:microsoft.com/office/officeart/2005/8/layout/hierarchy4"/>
    <dgm:cxn modelId="{C927ED77-74FA-4BEA-BF92-E53D9CA62AF6}" type="presParOf" srcId="{F2770047-D62E-4197-AABE-0A939E96DA45}" destId="{6924E3D2-9068-465A-BDEC-918CCDF10F67}" srcOrd="0" destOrd="0" presId="urn:microsoft.com/office/officeart/2005/8/layout/hierarchy4"/>
    <dgm:cxn modelId="{9CF9C0B7-C41C-4256-B588-10CA8D513A72}" type="presParOf" srcId="{F2770047-D62E-4197-AABE-0A939E96DA45}" destId="{56F6EC6E-006B-41FB-9DBA-F24F2175B80F}" srcOrd="1" destOrd="0" presId="urn:microsoft.com/office/officeart/2005/8/layout/hierarchy4"/>
    <dgm:cxn modelId="{67B163ED-7FC8-4D11-8C85-9C237B4CCC6D}" type="presParOf" srcId="{F2770047-D62E-4197-AABE-0A939E96DA45}" destId="{13AEEB8E-D1C5-4D2F-8004-8E2BCC58C63B}" srcOrd="2" destOrd="0" presId="urn:microsoft.com/office/officeart/2005/8/layout/hierarchy4"/>
    <dgm:cxn modelId="{1E6BEE31-1224-4113-B593-F7229B502B68}" type="presParOf" srcId="{13AEEB8E-D1C5-4D2F-8004-8E2BCC58C63B}" destId="{2E62E4B7-472E-44ED-9A5A-26A25B91FA6F}" srcOrd="0" destOrd="0" presId="urn:microsoft.com/office/officeart/2005/8/layout/hierarchy4"/>
    <dgm:cxn modelId="{DAFF57D6-D5CD-41A9-9A52-ADDA1DAFF2C8}" type="presParOf" srcId="{2E62E4B7-472E-44ED-9A5A-26A25B91FA6F}" destId="{E3C2DDC6-76D6-4628-B996-270FCDE8DB57}" srcOrd="0" destOrd="0" presId="urn:microsoft.com/office/officeart/2005/8/layout/hierarchy4"/>
    <dgm:cxn modelId="{71FB7D26-59E8-4549-85A1-993461196916}" type="presParOf" srcId="{2E62E4B7-472E-44ED-9A5A-26A25B91FA6F}" destId="{4B270AEA-2925-4CD4-B983-7E38168786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964A0-5BF2-4D4F-AB47-0A121DF192C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F9943-1B08-4C7A-B2CA-2495A7D86164}">
      <dgm:prSet phldrT="[Text]"/>
      <dgm:spPr>
        <a:solidFill>
          <a:srgbClr val="002060"/>
        </a:solidFill>
      </dgm:spPr>
      <dgm:t>
        <a:bodyPr/>
        <a:lstStyle/>
        <a:p>
          <a:r>
            <a:rPr lang="en-US" u="none" dirty="0"/>
            <a:t>Project Brief</a:t>
          </a:r>
        </a:p>
      </dgm:t>
    </dgm:pt>
    <dgm:pt modelId="{5AECAC95-2DEC-41C2-B239-08DB7C90D68B}" type="parTrans" cxnId="{2B57D44F-51FD-4124-8D8C-E8505BBD03F8}">
      <dgm:prSet/>
      <dgm:spPr/>
      <dgm:t>
        <a:bodyPr/>
        <a:lstStyle/>
        <a:p>
          <a:endParaRPr lang="en-US"/>
        </a:p>
      </dgm:t>
    </dgm:pt>
    <dgm:pt modelId="{A5FEF489-230B-4A31-9ECE-DCA544F356D8}" type="sibTrans" cxnId="{2B57D44F-51FD-4124-8D8C-E8505BBD03F8}">
      <dgm:prSet/>
      <dgm:spPr/>
      <dgm:t>
        <a:bodyPr/>
        <a:lstStyle/>
        <a:p>
          <a:endParaRPr lang="en-US"/>
        </a:p>
      </dgm:t>
    </dgm:pt>
    <dgm:pt modelId="{31F3C6B2-B26B-4668-AC04-EF2AE20E5BB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buFont typeface="+mj-lt"/>
            <a:buAutoNum type="arabicParenR"/>
          </a:pP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State the current process and workflow preparation</a:t>
          </a:r>
        </a:p>
      </dgm:t>
    </dgm:pt>
    <dgm:pt modelId="{42A60AB3-8D3C-4DA7-8D52-04700982DEB1}" type="parTrans" cxnId="{31137038-6F30-4606-8E83-414AB30D071A}">
      <dgm:prSet/>
      <dgm:spPr/>
      <dgm:t>
        <a:bodyPr/>
        <a:lstStyle/>
        <a:p>
          <a:endParaRPr lang="en-US"/>
        </a:p>
      </dgm:t>
    </dgm:pt>
    <dgm:pt modelId="{2B00DCE3-F3CC-49F4-ACDC-78984A7F8636}" type="sibTrans" cxnId="{31137038-6F30-4606-8E83-414AB30D071A}">
      <dgm:prSet/>
      <dgm:spPr/>
      <dgm:t>
        <a:bodyPr/>
        <a:lstStyle/>
        <a:p>
          <a:endParaRPr lang="en-US"/>
        </a:p>
      </dgm:t>
    </dgm:pt>
    <dgm:pt modelId="{7247906E-A245-4A50-B8DA-68DA29C6569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buFont typeface="+mj-lt"/>
            <a:buAutoNum type="arabicParenR"/>
          </a:pP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Provide project justification and prioritization</a:t>
          </a:r>
        </a:p>
      </dgm:t>
    </dgm:pt>
    <dgm:pt modelId="{9D9A8A6E-712B-489F-A860-BA3152D1B5E5}" type="parTrans" cxnId="{E533ED55-9EEB-41AA-8636-03A40B2FAA3E}">
      <dgm:prSet/>
      <dgm:spPr/>
      <dgm:t>
        <a:bodyPr/>
        <a:lstStyle/>
        <a:p>
          <a:endParaRPr lang="en-US"/>
        </a:p>
      </dgm:t>
    </dgm:pt>
    <dgm:pt modelId="{8F335C7A-89D1-4447-B515-249320F58F0E}" type="sibTrans" cxnId="{E533ED55-9EEB-41AA-8636-03A40B2FAA3E}">
      <dgm:prSet/>
      <dgm:spPr/>
      <dgm:t>
        <a:bodyPr/>
        <a:lstStyle/>
        <a:p>
          <a:endParaRPr lang="en-US"/>
        </a:p>
      </dgm:t>
    </dgm:pt>
    <dgm:pt modelId="{038EB976-BE79-4194-88D6-F91CDBA637F7}">
      <dgm:prSet/>
      <dgm:spPr>
        <a:solidFill>
          <a:srgbClr val="002060"/>
        </a:solidFill>
      </dgm:spPr>
      <dgm:t>
        <a:bodyPr/>
        <a:lstStyle/>
        <a:p>
          <a:r>
            <a:rPr lang="en-US" u="none" dirty="0"/>
            <a:t>Business Case</a:t>
          </a:r>
        </a:p>
      </dgm:t>
    </dgm:pt>
    <dgm:pt modelId="{08860560-639A-4ECD-BDB5-B3E59C491BCE}" type="parTrans" cxnId="{75894E96-3272-46DA-A24D-F8770E7C7E41}">
      <dgm:prSet/>
      <dgm:spPr/>
      <dgm:t>
        <a:bodyPr/>
        <a:lstStyle/>
        <a:p>
          <a:endParaRPr lang="en-US"/>
        </a:p>
      </dgm:t>
    </dgm:pt>
    <dgm:pt modelId="{79FE0A5B-7CE4-4010-862E-308A05F5E07C}" type="sibTrans" cxnId="{75894E96-3272-46DA-A24D-F8770E7C7E41}">
      <dgm:prSet/>
      <dgm:spPr/>
      <dgm:t>
        <a:bodyPr/>
        <a:lstStyle/>
        <a:p>
          <a:endParaRPr lang="en-US"/>
        </a:p>
      </dgm:t>
    </dgm:pt>
    <dgm:pt modelId="{3331C5F5-72B0-4EC5-8830-64B55298FF2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</a:rPr>
            <a:t>FitGap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 Analyst </a:t>
          </a:r>
        </a:p>
      </dgm:t>
    </dgm:pt>
    <dgm:pt modelId="{78507F3A-010E-462D-A309-D4E2B45E7DA3}" type="parTrans" cxnId="{26DC157B-CC71-4754-810F-2277DE47F6DD}">
      <dgm:prSet/>
      <dgm:spPr/>
      <dgm:t>
        <a:bodyPr/>
        <a:lstStyle/>
        <a:p>
          <a:endParaRPr lang="en-US"/>
        </a:p>
      </dgm:t>
    </dgm:pt>
    <dgm:pt modelId="{77EC90AE-95CE-42A6-8757-5E156818CE50}" type="sibTrans" cxnId="{26DC157B-CC71-4754-810F-2277DE47F6DD}">
      <dgm:prSet/>
      <dgm:spPr/>
      <dgm:t>
        <a:bodyPr/>
        <a:lstStyle/>
        <a:p>
          <a:endParaRPr lang="en-US"/>
        </a:p>
      </dgm:t>
    </dgm:pt>
    <dgm:pt modelId="{B9D25B32-F92C-43F8-B195-921623A12C6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Business requirements and new/reestablish process designs</a:t>
          </a:r>
        </a:p>
      </dgm:t>
    </dgm:pt>
    <dgm:pt modelId="{96148001-20AC-45A6-B091-C32D16811BF6}" type="parTrans" cxnId="{D051D6B7-B896-4E99-B2BD-4A0463CD7A49}">
      <dgm:prSet/>
      <dgm:spPr/>
      <dgm:t>
        <a:bodyPr/>
        <a:lstStyle/>
        <a:p>
          <a:endParaRPr lang="en-US"/>
        </a:p>
      </dgm:t>
    </dgm:pt>
    <dgm:pt modelId="{7F02EC5E-E6C4-4973-A32E-2FCEBF92AE24}" type="sibTrans" cxnId="{D051D6B7-B896-4E99-B2BD-4A0463CD7A49}">
      <dgm:prSet/>
      <dgm:spPr/>
      <dgm:t>
        <a:bodyPr/>
        <a:lstStyle/>
        <a:p>
          <a:endParaRPr lang="en-US"/>
        </a:p>
      </dgm:t>
    </dgm:pt>
    <dgm:pt modelId="{233F6D2A-4343-4F8A-99BA-33266E24EB53}">
      <dgm:prSet/>
      <dgm:spPr>
        <a:solidFill>
          <a:srgbClr val="002060"/>
        </a:solidFill>
      </dgm:spPr>
      <dgm:t>
        <a:bodyPr/>
        <a:lstStyle/>
        <a:p>
          <a:r>
            <a:rPr lang="en-US" u="none" dirty="0"/>
            <a:t>Project Implementation Plan</a:t>
          </a:r>
        </a:p>
      </dgm:t>
    </dgm:pt>
    <dgm:pt modelId="{976B2CF2-626B-498C-8CC0-F5C44FDE77A9}" type="parTrans" cxnId="{769908D9-2B88-433C-A3A1-81E535D9DCEC}">
      <dgm:prSet/>
      <dgm:spPr/>
      <dgm:t>
        <a:bodyPr/>
        <a:lstStyle/>
        <a:p>
          <a:endParaRPr lang="en-US"/>
        </a:p>
      </dgm:t>
    </dgm:pt>
    <dgm:pt modelId="{71E0DF46-ED69-45FC-848A-3AFA9E4D15C6}" type="sibTrans" cxnId="{769908D9-2B88-433C-A3A1-81E535D9DCEC}">
      <dgm:prSet/>
      <dgm:spPr/>
      <dgm:t>
        <a:bodyPr/>
        <a:lstStyle/>
        <a:p>
          <a:endParaRPr lang="en-US"/>
        </a:p>
      </dgm:t>
    </dgm:pt>
    <dgm:pt modelId="{8EC01C5D-A340-4B79-AF9F-61F071FA057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UAT</a:t>
          </a:r>
        </a:p>
      </dgm:t>
    </dgm:pt>
    <dgm:pt modelId="{4C2850A5-E124-4867-9AC9-AB0E155B5338}" type="parTrans" cxnId="{62E1C606-102A-4737-9F20-A4976A2B312E}">
      <dgm:prSet/>
      <dgm:spPr/>
      <dgm:t>
        <a:bodyPr/>
        <a:lstStyle/>
        <a:p>
          <a:endParaRPr lang="en-US"/>
        </a:p>
      </dgm:t>
    </dgm:pt>
    <dgm:pt modelId="{13E67568-1C95-4129-B677-F22F6CD6F2A9}" type="sibTrans" cxnId="{62E1C606-102A-4737-9F20-A4976A2B312E}">
      <dgm:prSet/>
      <dgm:spPr/>
      <dgm:t>
        <a:bodyPr/>
        <a:lstStyle/>
        <a:p>
          <a:endParaRPr lang="en-US"/>
        </a:p>
      </dgm:t>
    </dgm:pt>
    <dgm:pt modelId="{B22ECA63-BFC9-4283-B7DB-A9D2761F2DE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Document the new process flow and manage the transition to new processes with end users</a:t>
          </a:r>
        </a:p>
      </dgm:t>
    </dgm:pt>
    <dgm:pt modelId="{CD4BFCE3-58B3-458A-B274-71C986EB1603}" type="parTrans" cxnId="{900689D4-7025-4E98-8877-56F729C7670B}">
      <dgm:prSet/>
      <dgm:spPr/>
      <dgm:t>
        <a:bodyPr/>
        <a:lstStyle/>
        <a:p>
          <a:endParaRPr lang="en-US"/>
        </a:p>
      </dgm:t>
    </dgm:pt>
    <dgm:pt modelId="{E4A0DBD3-82AB-492F-A8DB-929D256F096A}" type="sibTrans" cxnId="{900689D4-7025-4E98-8877-56F729C7670B}">
      <dgm:prSet/>
      <dgm:spPr/>
      <dgm:t>
        <a:bodyPr/>
        <a:lstStyle/>
        <a:p>
          <a:endParaRPr lang="en-US"/>
        </a:p>
      </dgm:t>
    </dgm:pt>
    <dgm:pt modelId="{200C480E-F111-4479-AD26-C39FBBB199EA}" type="pres">
      <dgm:prSet presAssocID="{0EF964A0-5BF2-4D4F-AB47-0A121DF192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E5D020-0826-48F9-B1FE-8712B91D88BE}" type="pres">
      <dgm:prSet presAssocID="{A85F9943-1B08-4C7A-B2CA-2495A7D86164}" presName="vertOne" presStyleCnt="0"/>
      <dgm:spPr/>
    </dgm:pt>
    <dgm:pt modelId="{4BA42641-431D-4E1C-A82F-D46B5034EDE2}" type="pres">
      <dgm:prSet presAssocID="{A85F9943-1B08-4C7A-B2CA-2495A7D86164}" presName="txOne" presStyleLbl="node0" presStyleIdx="0" presStyleCnt="3" custScaleX="85173" custScaleY="92541">
        <dgm:presLayoutVars>
          <dgm:chPref val="3"/>
        </dgm:presLayoutVars>
      </dgm:prSet>
      <dgm:spPr/>
    </dgm:pt>
    <dgm:pt modelId="{274BD580-B96E-4FCC-B36E-D8E01A69060B}" type="pres">
      <dgm:prSet presAssocID="{A85F9943-1B08-4C7A-B2CA-2495A7D86164}" presName="parTransOne" presStyleCnt="0"/>
      <dgm:spPr/>
    </dgm:pt>
    <dgm:pt modelId="{66F28C9B-68A7-40D2-A16A-98130A345562}" type="pres">
      <dgm:prSet presAssocID="{A85F9943-1B08-4C7A-B2CA-2495A7D86164}" presName="horzOne" presStyleCnt="0"/>
      <dgm:spPr/>
    </dgm:pt>
    <dgm:pt modelId="{07F79D42-E0F5-409F-BBBB-57FBE3AF15DC}" type="pres">
      <dgm:prSet presAssocID="{31F3C6B2-B26B-4668-AC04-EF2AE20E5BBC}" presName="vertTwo" presStyleCnt="0"/>
      <dgm:spPr/>
    </dgm:pt>
    <dgm:pt modelId="{2EEB1A80-A6F1-45FE-9B48-1A601EDD9A03}" type="pres">
      <dgm:prSet presAssocID="{31F3C6B2-B26B-4668-AC04-EF2AE20E5BBC}" presName="txTwo" presStyleLbl="node2" presStyleIdx="0" presStyleCnt="3">
        <dgm:presLayoutVars>
          <dgm:chPref val="3"/>
        </dgm:presLayoutVars>
      </dgm:prSet>
      <dgm:spPr/>
    </dgm:pt>
    <dgm:pt modelId="{3782110A-020D-4707-9AAB-EAC331352941}" type="pres">
      <dgm:prSet presAssocID="{31F3C6B2-B26B-4668-AC04-EF2AE20E5BBC}" presName="parTransTwo" presStyleCnt="0"/>
      <dgm:spPr/>
    </dgm:pt>
    <dgm:pt modelId="{0044545C-78A1-4EE1-9721-7A64DEC0E9EA}" type="pres">
      <dgm:prSet presAssocID="{31F3C6B2-B26B-4668-AC04-EF2AE20E5BBC}" presName="horzTwo" presStyleCnt="0"/>
      <dgm:spPr/>
    </dgm:pt>
    <dgm:pt modelId="{9BFF1935-C867-44EE-93E6-D6F8FB893E7D}" type="pres">
      <dgm:prSet presAssocID="{7247906E-A245-4A50-B8DA-68DA29C65694}" presName="vertThree" presStyleCnt="0"/>
      <dgm:spPr/>
    </dgm:pt>
    <dgm:pt modelId="{334EE077-BD61-4B6C-8CBC-2889915F7EBE}" type="pres">
      <dgm:prSet presAssocID="{7247906E-A245-4A50-B8DA-68DA29C65694}" presName="txThree" presStyleLbl="node3" presStyleIdx="0" presStyleCnt="3">
        <dgm:presLayoutVars>
          <dgm:chPref val="3"/>
        </dgm:presLayoutVars>
      </dgm:prSet>
      <dgm:spPr/>
    </dgm:pt>
    <dgm:pt modelId="{420D7913-B8EB-41FB-BC71-9B3F59C8F7BD}" type="pres">
      <dgm:prSet presAssocID="{7247906E-A245-4A50-B8DA-68DA29C65694}" presName="horzThree" presStyleCnt="0"/>
      <dgm:spPr/>
    </dgm:pt>
    <dgm:pt modelId="{43F6B4AD-2BB4-483C-8CA4-17CB65B9D4A2}" type="pres">
      <dgm:prSet presAssocID="{A5FEF489-230B-4A31-9ECE-DCA544F356D8}" presName="sibSpaceOne" presStyleCnt="0"/>
      <dgm:spPr/>
    </dgm:pt>
    <dgm:pt modelId="{7AA45C55-CADA-48E2-83FE-4167B50A3EFC}" type="pres">
      <dgm:prSet presAssocID="{038EB976-BE79-4194-88D6-F91CDBA637F7}" presName="vertOne" presStyleCnt="0"/>
      <dgm:spPr/>
    </dgm:pt>
    <dgm:pt modelId="{0138811E-85B1-4FD9-AF79-59DD7027F2B7}" type="pres">
      <dgm:prSet presAssocID="{038EB976-BE79-4194-88D6-F91CDBA637F7}" presName="txOne" presStyleLbl="node0" presStyleIdx="1" presStyleCnt="3" custScaleX="85173" custScaleY="92541">
        <dgm:presLayoutVars>
          <dgm:chPref val="3"/>
        </dgm:presLayoutVars>
      </dgm:prSet>
      <dgm:spPr/>
    </dgm:pt>
    <dgm:pt modelId="{69A5E794-83F6-40FD-822E-6D681D3D7B96}" type="pres">
      <dgm:prSet presAssocID="{038EB976-BE79-4194-88D6-F91CDBA637F7}" presName="parTransOne" presStyleCnt="0"/>
      <dgm:spPr/>
    </dgm:pt>
    <dgm:pt modelId="{3DDBEEF4-2024-4B92-9300-28BFD89BDDD3}" type="pres">
      <dgm:prSet presAssocID="{038EB976-BE79-4194-88D6-F91CDBA637F7}" presName="horzOne" presStyleCnt="0"/>
      <dgm:spPr/>
    </dgm:pt>
    <dgm:pt modelId="{47D35E0D-17D6-4F76-9F59-4D5E37E5E5B7}" type="pres">
      <dgm:prSet presAssocID="{3331C5F5-72B0-4EC5-8830-64B55298FF2D}" presName="vertTwo" presStyleCnt="0"/>
      <dgm:spPr/>
    </dgm:pt>
    <dgm:pt modelId="{06044F9F-D361-441B-BAF3-B0663511411B}" type="pres">
      <dgm:prSet presAssocID="{3331C5F5-72B0-4EC5-8830-64B55298FF2D}" presName="txTwo" presStyleLbl="node2" presStyleIdx="1" presStyleCnt="3">
        <dgm:presLayoutVars>
          <dgm:chPref val="3"/>
        </dgm:presLayoutVars>
      </dgm:prSet>
      <dgm:spPr/>
    </dgm:pt>
    <dgm:pt modelId="{F9C60938-2A2E-4584-8DFD-9744176E9EE0}" type="pres">
      <dgm:prSet presAssocID="{3331C5F5-72B0-4EC5-8830-64B55298FF2D}" presName="parTransTwo" presStyleCnt="0"/>
      <dgm:spPr/>
    </dgm:pt>
    <dgm:pt modelId="{9F7564B4-5CA0-476E-9BCF-E622A9AA6AD0}" type="pres">
      <dgm:prSet presAssocID="{3331C5F5-72B0-4EC5-8830-64B55298FF2D}" presName="horzTwo" presStyleCnt="0"/>
      <dgm:spPr/>
    </dgm:pt>
    <dgm:pt modelId="{7AC9E1DB-1CC4-4AE0-AB37-61044035DE32}" type="pres">
      <dgm:prSet presAssocID="{B9D25B32-F92C-43F8-B195-921623A12C64}" presName="vertThree" presStyleCnt="0"/>
      <dgm:spPr/>
    </dgm:pt>
    <dgm:pt modelId="{2DA849EB-628D-40C1-BE03-CA97D4BCEBCF}" type="pres">
      <dgm:prSet presAssocID="{B9D25B32-F92C-43F8-B195-921623A12C64}" presName="txThree" presStyleLbl="node3" presStyleIdx="1" presStyleCnt="3">
        <dgm:presLayoutVars>
          <dgm:chPref val="3"/>
        </dgm:presLayoutVars>
      </dgm:prSet>
      <dgm:spPr/>
    </dgm:pt>
    <dgm:pt modelId="{2D067EF5-957D-4A51-9DF4-A91F9DEA0FD8}" type="pres">
      <dgm:prSet presAssocID="{B9D25B32-F92C-43F8-B195-921623A12C64}" presName="horzThree" presStyleCnt="0"/>
      <dgm:spPr/>
    </dgm:pt>
    <dgm:pt modelId="{84CF3AC3-FFAC-4D5D-8864-F777C0F6B6BB}" type="pres">
      <dgm:prSet presAssocID="{79FE0A5B-7CE4-4010-862E-308A05F5E07C}" presName="sibSpaceOne" presStyleCnt="0"/>
      <dgm:spPr/>
    </dgm:pt>
    <dgm:pt modelId="{3D2E1738-204B-4E47-83E2-1BB4B4408311}" type="pres">
      <dgm:prSet presAssocID="{233F6D2A-4343-4F8A-99BA-33266E24EB53}" presName="vertOne" presStyleCnt="0"/>
      <dgm:spPr/>
    </dgm:pt>
    <dgm:pt modelId="{AB54D032-99CB-4C50-B637-B836673C8D75}" type="pres">
      <dgm:prSet presAssocID="{233F6D2A-4343-4F8A-99BA-33266E24EB53}" presName="txOne" presStyleLbl="node0" presStyleIdx="2" presStyleCnt="3" custScaleX="85173" custScaleY="92541">
        <dgm:presLayoutVars>
          <dgm:chPref val="3"/>
        </dgm:presLayoutVars>
      </dgm:prSet>
      <dgm:spPr/>
    </dgm:pt>
    <dgm:pt modelId="{5A3B6556-1B90-4C3D-9004-DCAE925D6D0C}" type="pres">
      <dgm:prSet presAssocID="{233F6D2A-4343-4F8A-99BA-33266E24EB53}" presName="parTransOne" presStyleCnt="0"/>
      <dgm:spPr/>
    </dgm:pt>
    <dgm:pt modelId="{35C4A5B4-2C11-4B2A-8207-541C7FE95B24}" type="pres">
      <dgm:prSet presAssocID="{233F6D2A-4343-4F8A-99BA-33266E24EB53}" presName="horzOne" presStyleCnt="0"/>
      <dgm:spPr/>
    </dgm:pt>
    <dgm:pt modelId="{A2CBCB41-AD6E-47A6-9263-01A39E380B4C}" type="pres">
      <dgm:prSet presAssocID="{8EC01C5D-A340-4B79-AF9F-61F071FA0571}" presName="vertTwo" presStyleCnt="0"/>
      <dgm:spPr/>
    </dgm:pt>
    <dgm:pt modelId="{070A33D9-C5EB-4938-A4FE-C17CAD76CD14}" type="pres">
      <dgm:prSet presAssocID="{8EC01C5D-A340-4B79-AF9F-61F071FA0571}" presName="txTwo" presStyleLbl="node2" presStyleIdx="2" presStyleCnt="3">
        <dgm:presLayoutVars>
          <dgm:chPref val="3"/>
        </dgm:presLayoutVars>
      </dgm:prSet>
      <dgm:spPr/>
    </dgm:pt>
    <dgm:pt modelId="{666D9C83-19E1-4E80-8ECA-858E9A8F1744}" type="pres">
      <dgm:prSet presAssocID="{8EC01C5D-A340-4B79-AF9F-61F071FA0571}" presName="parTransTwo" presStyleCnt="0"/>
      <dgm:spPr/>
    </dgm:pt>
    <dgm:pt modelId="{E9864706-4202-4D6A-8A89-01404821D3B0}" type="pres">
      <dgm:prSet presAssocID="{8EC01C5D-A340-4B79-AF9F-61F071FA0571}" presName="horzTwo" presStyleCnt="0"/>
      <dgm:spPr/>
    </dgm:pt>
    <dgm:pt modelId="{5AC64E96-4225-48A1-A9E2-9B88CC76B95E}" type="pres">
      <dgm:prSet presAssocID="{B22ECA63-BFC9-4283-B7DB-A9D2761F2DE4}" presName="vertThree" presStyleCnt="0"/>
      <dgm:spPr/>
    </dgm:pt>
    <dgm:pt modelId="{362A3CD4-47A9-44CB-9EAD-B681656CFC3A}" type="pres">
      <dgm:prSet presAssocID="{B22ECA63-BFC9-4283-B7DB-A9D2761F2DE4}" presName="txThree" presStyleLbl="node3" presStyleIdx="2" presStyleCnt="3">
        <dgm:presLayoutVars>
          <dgm:chPref val="3"/>
        </dgm:presLayoutVars>
      </dgm:prSet>
      <dgm:spPr/>
    </dgm:pt>
    <dgm:pt modelId="{4BE73C4F-5476-4B9A-AB31-7A5012BBC9FA}" type="pres">
      <dgm:prSet presAssocID="{B22ECA63-BFC9-4283-B7DB-A9D2761F2DE4}" presName="horzThree" presStyleCnt="0"/>
      <dgm:spPr/>
    </dgm:pt>
  </dgm:ptLst>
  <dgm:cxnLst>
    <dgm:cxn modelId="{62E1C606-102A-4737-9F20-A4976A2B312E}" srcId="{233F6D2A-4343-4F8A-99BA-33266E24EB53}" destId="{8EC01C5D-A340-4B79-AF9F-61F071FA0571}" srcOrd="0" destOrd="0" parTransId="{4C2850A5-E124-4867-9AC9-AB0E155B5338}" sibTransId="{13E67568-1C95-4129-B677-F22F6CD6F2A9}"/>
    <dgm:cxn modelId="{6227EA0A-0B4A-4A14-8AD8-34E62F1219E1}" type="presOf" srcId="{B9D25B32-F92C-43F8-B195-921623A12C64}" destId="{2DA849EB-628D-40C1-BE03-CA97D4BCEBCF}" srcOrd="0" destOrd="0" presId="urn:microsoft.com/office/officeart/2005/8/layout/hierarchy4"/>
    <dgm:cxn modelId="{9C861E2A-9216-4BF8-BE80-64C3768915A1}" type="presOf" srcId="{A85F9943-1B08-4C7A-B2CA-2495A7D86164}" destId="{4BA42641-431D-4E1C-A82F-D46B5034EDE2}" srcOrd="0" destOrd="0" presId="urn:microsoft.com/office/officeart/2005/8/layout/hierarchy4"/>
    <dgm:cxn modelId="{31137038-6F30-4606-8E83-414AB30D071A}" srcId="{A85F9943-1B08-4C7A-B2CA-2495A7D86164}" destId="{31F3C6B2-B26B-4668-AC04-EF2AE20E5BBC}" srcOrd="0" destOrd="0" parTransId="{42A60AB3-8D3C-4DA7-8D52-04700982DEB1}" sibTransId="{2B00DCE3-F3CC-49F4-ACDC-78984A7F8636}"/>
    <dgm:cxn modelId="{6DDE344A-06F3-470C-85F0-D330429FCC63}" type="presOf" srcId="{038EB976-BE79-4194-88D6-F91CDBA637F7}" destId="{0138811E-85B1-4FD9-AF79-59DD7027F2B7}" srcOrd="0" destOrd="0" presId="urn:microsoft.com/office/officeart/2005/8/layout/hierarchy4"/>
    <dgm:cxn modelId="{2B57D44F-51FD-4124-8D8C-E8505BBD03F8}" srcId="{0EF964A0-5BF2-4D4F-AB47-0A121DF192CB}" destId="{A85F9943-1B08-4C7A-B2CA-2495A7D86164}" srcOrd="0" destOrd="0" parTransId="{5AECAC95-2DEC-41C2-B239-08DB7C90D68B}" sibTransId="{A5FEF489-230B-4A31-9ECE-DCA544F356D8}"/>
    <dgm:cxn modelId="{E533ED55-9EEB-41AA-8636-03A40B2FAA3E}" srcId="{31F3C6B2-B26B-4668-AC04-EF2AE20E5BBC}" destId="{7247906E-A245-4A50-B8DA-68DA29C65694}" srcOrd="0" destOrd="0" parTransId="{9D9A8A6E-712B-489F-A860-BA3152D1B5E5}" sibTransId="{8F335C7A-89D1-4447-B515-249320F58F0E}"/>
    <dgm:cxn modelId="{26DC157B-CC71-4754-810F-2277DE47F6DD}" srcId="{038EB976-BE79-4194-88D6-F91CDBA637F7}" destId="{3331C5F5-72B0-4EC5-8830-64B55298FF2D}" srcOrd="0" destOrd="0" parTransId="{78507F3A-010E-462D-A309-D4E2B45E7DA3}" sibTransId="{77EC90AE-95CE-42A6-8757-5E156818CE50}"/>
    <dgm:cxn modelId="{D2DB507E-839E-4471-8D21-273899553BBE}" type="presOf" srcId="{B22ECA63-BFC9-4283-B7DB-A9D2761F2DE4}" destId="{362A3CD4-47A9-44CB-9EAD-B681656CFC3A}" srcOrd="0" destOrd="0" presId="urn:microsoft.com/office/officeart/2005/8/layout/hierarchy4"/>
    <dgm:cxn modelId="{258ACE80-B08E-4D04-B670-CE479E4BBD56}" type="presOf" srcId="{0EF964A0-5BF2-4D4F-AB47-0A121DF192CB}" destId="{200C480E-F111-4479-AD26-C39FBBB199EA}" srcOrd="0" destOrd="0" presId="urn:microsoft.com/office/officeart/2005/8/layout/hierarchy4"/>
    <dgm:cxn modelId="{75894E96-3272-46DA-A24D-F8770E7C7E41}" srcId="{0EF964A0-5BF2-4D4F-AB47-0A121DF192CB}" destId="{038EB976-BE79-4194-88D6-F91CDBA637F7}" srcOrd="1" destOrd="0" parTransId="{08860560-639A-4ECD-BDB5-B3E59C491BCE}" sibTransId="{79FE0A5B-7CE4-4010-862E-308A05F5E07C}"/>
    <dgm:cxn modelId="{AEE67A9C-51DE-4012-B1D0-854997577396}" type="presOf" srcId="{31F3C6B2-B26B-4668-AC04-EF2AE20E5BBC}" destId="{2EEB1A80-A6F1-45FE-9B48-1A601EDD9A03}" srcOrd="0" destOrd="0" presId="urn:microsoft.com/office/officeart/2005/8/layout/hierarchy4"/>
    <dgm:cxn modelId="{D051D6B7-B896-4E99-B2BD-4A0463CD7A49}" srcId="{3331C5F5-72B0-4EC5-8830-64B55298FF2D}" destId="{B9D25B32-F92C-43F8-B195-921623A12C64}" srcOrd="0" destOrd="0" parTransId="{96148001-20AC-45A6-B091-C32D16811BF6}" sibTransId="{7F02EC5E-E6C4-4973-A32E-2FCEBF92AE24}"/>
    <dgm:cxn modelId="{6BE537C9-CC4C-4F7A-8EB0-C99D0C17B99D}" type="presOf" srcId="{8EC01C5D-A340-4B79-AF9F-61F071FA0571}" destId="{070A33D9-C5EB-4938-A4FE-C17CAD76CD14}" srcOrd="0" destOrd="0" presId="urn:microsoft.com/office/officeart/2005/8/layout/hierarchy4"/>
    <dgm:cxn modelId="{900689D4-7025-4E98-8877-56F729C7670B}" srcId="{8EC01C5D-A340-4B79-AF9F-61F071FA0571}" destId="{B22ECA63-BFC9-4283-B7DB-A9D2761F2DE4}" srcOrd="0" destOrd="0" parTransId="{CD4BFCE3-58B3-458A-B274-71C986EB1603}" sibTransId="{E4A0DBD3-82AB-492F-A8DB-929D256F096A}"/>
    <dgm:cxn modelId="{2ABFEAD4-349D-411F-84BD-55A11237F33E}" type="presOf" srcId="{233F6D2A-4343-4F8A-99BA-33266E24EB53}" destId="{AB54D032-99CB-4C50-B637-B836673C8D75}" srcOrd="0" destOrd="0" presId="urn:microsoft.com/office/officeart/2005/8/layout/hierarchy4"/>
    <dgm:cxn modelId="{769908D9-2B88-433C-A3A1-81E535D9DCEC}" srcId="{0EF964A0-5BF2-4D4F-AB47-0A121DF192CB}" destId="{233F6D2A-4343-4F8A-99BA-33266E24EB53}" srcOrd="2" destOrd="0" parTransId="{976B2CF2-626B-498C-8CC0-F5C44FDE77A9}" sibTransId="{71E0DF46-ED69-45FC-848A-3AFA9E4D15C6}"/>
    <dgm:cxn modelId="{E51B0EE5-884B-402B-B60D-DD41CD89E42C}" type="presOf" srcId="{3331C5F5-72B0-4EC5-8830-64B55298FF2D}" destId="{06044F9F-D361-441B-BAF3-B0663511411B}" srcOrd="0" destOrd="0" presId="urn:microsoft.com/office/officeart/2005/8/layout/hierarchy4"/>
    <dgm:cxn modelId="{073F18FC-8D8C-4898-A6EA-4EC7B4797C0E}" type="presOf" srcId="{7247906E-A245-4A50-B8DA-68DA29C65694}" destId="{334EE077-BD61-4B6C-8CBC-2889915F7EBE}" srcOrd="0" destOrd="0" presId="urn:microsoft.com/office/officeart/2005/8/layout/hierarchy4"/>
    <dgm:cxn modelId="{99E0FCD2-B795-4C88-BAEC-2AB70F5229F5}" type="presParOf" srcId="{200C480E-F111-4479-AD26-C39FBBB199EA}" destId="{50E5D020-0826-48F9-B1FE-8712B91D88BE}" srcOrd="0" destOrd="0" presId="urn:microsoft.com/office/officeart/2005/8/layout/hierarchy4"/>
    <dgm:cxn modelId="{EE32400E-6C5E-4106-936E-94388CC0AC97}" type="presParOf" srcId="{50E5D020-0826-48F9-B1FE-8712B91D88BE}" destId="{4BA42641-431D-4E1C-A82F-D46B5034EDE2}" srcOrd="0" destOrd="0" presId="urn:microsoft.com/office/officeart/2005/8/layout/hierarchy4"/>
    <dgm:cxn modelId="{D0121142-38A6-4EA8-A6AD-F2BDBD72F84B}" type="presParOf" srcId="{50E5D020-0826-48F9-B1FE-8712B91D88BE}" destId="{274BD580-B96E-4FCC-B36E-D8E01A69060B}" srcOrd="1" destOrd="0" presId="urn:microsoft.com/office/officeart/2005/8/layout/hierarchy4"/>
    <dgm:cxn modelId="{D6BE70FF-8CCD-489E-97BC-44682B52D448}" type="presParOf" srcId="{50E5D020-0826-48F9-B1FE-8712B91D88BE}" destId="{66F28C9B-68A7-40D2-A16A-98130A345562}" srcOrd="2" destOrd="0" presId="urn:microsoft.com/office/officeart/2005/8/layout/hierarchy4"/>
    <dgm:cxn modelId="{BBA5E501-D319-478A-853A-299B9C31F5F9}" type="presParOf" srcId="{66F28C9B-68A7-40D2-A16A-98130A345562}" destId="{07F79D42-E0F5-409F-BBBB-57FBE3AF15DC}" srcOrd="0" destOrd="0" presId="urn:microsoft.com/office/officeart/2005/8/layout/hierarchy4"/>
    <dgm:cxn modelId="{A5CA2048-FC4A-4FB8-AF5A-6C084F205681}" type="presParOf" srcId="{07F79D42-E0F5-409F-BBBB-57FBE3AF15DC}" destId="{2EEB1A80-A6F1-45FE-9B48-1A601EDD9A03}" srcOrd="0" destOrd="0" presId="urn:microsoft.com/office/officeart/2005/8/layout/hierarchy4"/>
    <dgm:cxn modelId="{FBA21595-E6BE-42B7-9B6A-6C5B3C862612}" type="presParOf" srcId="{07F79D42-E0F5-409F-BBBB-57FBE3AF15DC}" destId="{3782110A-020D-4707-9AAB-EAC331352941}" srcOrd="1" destOrd="0" presId="urn:microsoft.com/office/officeart/2005/8/layout/hierarchy4"/>
    <dgm:cxn modelId="{006D7AB3-6797-4A7B-86F0-C0D43AA11CA5}" type="presParOf" srcId="{07F79D42-E0F5-409F-BBBB-57FBE3AF15DC}" destId="{0044545C-78A1-4EE1-9721-7A64DEC0E9EA}" srcOrd="2" destOrd="0" presId="urn:microsoft.com/office/officeart/2005/8/layout/hierarchy4"/>
    <dgm:cxn modelId="{CA95B908-90BC-4E28-AC98-C1457A3FE325}" type="presParOf" srcId="{0044545C-78A1-4EE1-9721-7A64DEC0E9EA}" destId="{9BFF1935-C867-44EE-93E6-D6F8FB893E7D}" srcOrd="0" destOrd="0" presId="urn:microsoft.com/office/officeart/2005/8/layout/hierarchy4"/>
    <dgm:cxn modelId="{F72E0C5D-B00E-480D-B255-A55FE8236F39}" type="presParOf" srcId="{9BFF1935-C867-44EE-93E6-D6F8FB893E7D}" destId="{334EE077-BD61-4B6C-8CBC-2889915F7EBE}" srcOrd="0" destOrd="0" presId="urn:microsoft.com/office/officeart/2005/8/layout/hierarchy4"/>
    <dgm:cxn modelId="{8E5CBA59-8E2B-43A0-A284-F761D752FD0C}" type="presParOf" srcId="{9BFF1935-C867-44EE-93E6-D6F8FB893E7D}" destId="{420D7913-B8EB-41FB-BC71-9B3F59C8F7BD}" srcOrd="1" destOrd="0" presId="urn:microsoft.com/office/officeart/2005/8/layout/hierarchy4"/>
    <dgm:cxn modelId="{136B6E54-82D2-426E-8123-EDB6C3CB6999}" type="presParOf" srcId="{200C480E-F111-4479-AD26-C39FBBB199EA}" destId="{43F6B4AD-2BB4-483C-8CA4-17CB65B9D4A2}" srcOrd="1" destOrd="0" presId="urn:microsoft.com/office/officeart/2005/8/layout/hierarchy4"/>
    <dgm:cxn modelId="{D9688A87-6298-4B3A-B25E-57FC3A0C8C0A}" type="presParOf" srcId="{200C480E-F111-4479-AD26-C39FBBB199EA}" destId="{7AA45C55-CADA-48E2-83FE-4167B50A3EFC}" srcOrd="2" destOrd="0" presId="urn:microsoft.com/office/officeart/2005/8/layout/hierarchy4"/>
    <dgm:cxn modelId="{80B05052-CC76-4B75-84A0-0EB7392DD003}" type="presParOf" srcId="{7AA45C55-CADA-48E2-83FE-4167B50A3EFC}" destId="{0138811E-85B1-4FD9-AF79-59DD7027F2B7}" srcOrd="0" destOrd="0" presId="urn:microsoft.com/office/officeart/2005/8/layout/hierarchy4"/>
    <dgm:cxn modelId="{6B17670F-AA11-4A9E-BE06-EB1C1AC22933}" type="presParOf" srcId="{7AA45C55-CADA-48E2-83FE-4167B50A3EFC}" destId="{69A5E794-83F6-40FD-822E-6D681D3D7B96}" srcOrd="1" destOrd="0" presId="urn:microsoft.com/office/officeart/2005/8/layout/hierarchy4"/>
    <dgm:cxn modelId="{0E9153FC-5BC5-45A4-9C56-98F8A6F9607D}" type="presParOf" srcId="{7AA45C55-CADA-48E2-83FE-4167B50A3EFC}" destId="{3DDBEEF4-2024-4B92-9300-28BFD89BDDD3}" srcOrd="2" destOrd="0" presId="urn:microsoft.com/office/officeart/2005/8/layout/hierarchy4"/>
    <dgm:cxn modelId="{95B42F6B-5CDA-4072-9AE4-D1E448735D2B}" type="presParOf" srcId="{3DDBEEF4-2024-4B92-9300-28BFD89BDDD3}" destId="{47D35E0D-17D6-4F76-9F59-4D5E37E5E5B7}" srcOrd="0" destOrd="0" presId="urn:microsoft.com/office/officeart/2005/8/layout/hierarchy4"/>
    <dgm:cxn modelId="{5170B861-CE29-4A65-AEFA-3D4ED40B0F05}" type="presParOf" srcId="{47D35E0D-17D6-4F76-9F59-4D5E37E5E5B7}" destId="{06044F9F-D361-441B-BAF3-B0663511411B}" srcOrd="0" destOrd="0" presId="urn:microsoft.com/office/officeart/2005/8/layout/hierarchy4"/>
    <dgm:cxn modelId="{5E2555B4-DBDE-47E0-B97B-308D4168B401}" type="presParOf" srcId="{47D35E0D-17D6-4F76-9F59-4D5E37E5E5B7}" destId="{F9C60938-2A2E-4584-8DFD-9744176E9EE0}" srcOrd="1" destOrd="0" presId="urn:microsoft.com/office/officeart/2005/8/layout/hierarchy4"/>
    <dgm:cxn modelId="{3775682D-1B23-4FC6-B7B0-CBBD15D4FEF0}" type="presParOf" srcId="{47D35E0D-17D6-4F76-9F59-4D5E37E5E5B7}" destId="{9F7564B4-5CA0-476E-9BCF-E622A9AA6AD0}" srcOrd="2" destOrd="0" presId="urn:microsoft.com/office/officeart/2005/8/layout/hierarchy4"/>
    <dgm:cxn modelId="{B2B6C1CD-71A4-460A-A309-BC883411B5AD}" type="presParOf" srcId="{9F7564B4-5CA0-476E-9BCF-E622A9AA6AD0}" destId="{7AC9E1DB-1CC4-4AE0-AB37-61044035DE32}" srcOrd="0" destOrd="0" presId="urn:microsoft.com/office/officeart/2005/8/layout/hierarchy4"/>
    <dgm:cxn modelId="{07D2DF93-53EF-4817-ADC1-D39BE8FC8901}" type="presParOf" srcId="{7AC9E1DB-1CC4-4AE0-AB37-61044035DE32}" destId="{2DA849EB-628D-40C1-BE03-CA97D4BCEBCF}" srcOrd="0" destOrd="0" presId="urn:microsoft.com/office/officeart/2005/8/layout/hierarchy4"/>
    <dgm:cxn modelId="{107CFD92-C576-4819-8CB8-DDE74F037B8E}" type="presParOf" srcId="{7AC9E1DB-1CC4-4AE0-AB37-61044035DE32}" destId="{2D067EF5-957D-4A51-9DF4-A91F9DEA0FD8}" srcOrd="1" destOrd="0" presId="urn:microsoft.com/office/officeart/2005/8/layout/hierarchy4"/>
    <dgm:cxn modelId="{DFEC48AF-6E21-4C9C-B0B1-07A9E8B66267}" type="presParOf" srcId="{200C480E-F111-4479-AD26-C39FBBB199EA}" destId="{84CF3AC3-FFAC-4D5D-8864-F777C0F6B6BB}" srcOrd="3" destOrd="0" presId="urn:microsoft.com/office/officeart/2005/8/layout/hierarchy4"/>
    <dgm:cxn modelId="{FCA23A90-DBC5-4B37-B9B2-209F7279C232}" type="presParOf" srcId="{200C480E-F111-4479-AD26-C39FBBB199EA}" destId="{3D2E1738-204B-4E47-83E2-1BB4B4408311}" srcOrd="4" destOrd="0" presId="urn:microsoft.com/office/officeart/2005/8/layout/hierarchy4"/>
    <dgm:cxn modelId="{B2D60575-8498-404F-84D5-A016E5F4B9C6}" type="presParOf" srcId="{3D2E1738-204B-4E47-83E2-1BB4B4408311}" destId="{AB54D032-99CB-4C50-B637-B836673C8D75}" srcOrd="0" destOrd="0" presId="urn:microsoft.com/office/officeart/2005/8/layout/hierarchy4"/>
    <dgm:cxn modelId="{9BD1DEB2-EAC2-451F-8FAF-AF5371827F79}" type="presParOf" srcId="{3D2E1738-204B-4E47-83E2-1BB4B4408311}" destId="{5A3B6556-1B90-4C3D-9004-DCAE925D6D0C}" srcOrd="1" destOrd="0" presId="urn:microsoft.com/office/officeart/2005/8/layout/hierarchy4"/>
    <dgm:cxn modelId="{2E4E1877-B98A-439A-BF9D-7FD8C8DAF2B9}" type="presParOf" srcId="{3D2E1738-204B-4E47-83E2-1BB4B4408311}" destId="{35C4A5B4-2C11-4B2A-8207-541C7FE95B24}" srcOrd="2" destOrd="0" presId="urn:microsoft.com/office/officeart/2005/8/layout/hierarchy4"/>
    <dgm:cxn modelId="{CF53FA81-2AEE-49DB-8991-EED9BF6DBB74}" type="presParOf" srcId="{35C4A5B4-2C11-4B2A-8207-541C7FE95B24}" destId="{A2CBCB41-AD6E-47A6-9263-01A39E380B4C}" srcOrd="0" destOrd="0" presId="urn:microsoft.com/office/officeart/2005/8/layout/hierarchy4"/>
    <dgm:cxn modelId="{5CC37FFC-9549-4F38-AD6C-27ED1217961D}" type="presParOf" srcId="{A2CBCB41-AD6E-47A6-9263-01A39E380B4C}" destId="{070A33D9-C5EB-4938-A4FE-C17CAD76CD14}" srcOrd="0" destOrd="0" presId="urn:microsoft.com/office/officeart/2005/8/layout/hierarchy4"/>
    <dgm:cxn modelId="{01F7A958-31A7-418F-9514-654DEC7BB89A}" type="presParOf" srcId="{A2CBCB41-AD6E-47A6-9263-01A39E380B4C}" destId="{666D9C83-19E1-4E80-8ECA-858E9A8F1744}" srcOrd="1" destOrd="0" presId="urn:microsoft.com/office/officeart/2005/8/layout/hierarchy4"/>
    <dgm:cxn modelId="{19D3696D-81C6-40D7-A139-7B635A540329}" type="presParOf" srcId="{A2CBCB41-AD6E-47A6-9263-01A39E380B4C}" destId="{E9864706-4202-4D6A-8A89-01404821D3B0}" srcOrd="2" destOrd="0" presId="urn:microsoft.com/office/officeart/2005/8/layout/hierarchy4"/>
    <dgm:cxn modelId="{FDC20F54-D440-49E0-9B7B-50D2B5E0AD00}" type="presParOf" srcId="{E9864706-4202-4D6A-8A89-01404821D3B0}" destId="{5AC64E96-4225-48A1-A9E2-9B88CC76B95E}" srcOrd="0" destOrd="0" presId="urn:microsoft.com/office/officeart/2005/8/layout/hierarchy4"/>
    <dgm:cxn modelId="{89DDF50D-81AF-45CE-B588-7D44B60444DC}" type="presParOf" srcId="{5AC64E96-4225-48A1-A9E2-9B88CC76B95E}" destId="{362A3CD4-47A9-44CB-9EAD-B681656CFC3A}" srcOrd="0" destOrd="0" presId="urn:microsoft.com/office/officeart/2005/8/layout/hierarchy4"/>
    <dgm:cxn modelId="{53312102-745F-40A4-A253-5B9F080A8762}" type="presParOf" srcId="{5AC64E96-4225-48A1-A9E2-9B88CC76B95E}" destId="{4BE73C4F-5476-4B9A-AB31-7A5012BBC9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807EA-91E7-449E-9BAB-99FB1C6C464F}">
      <dsp:nvSpPr>
        <dsp:cNvPr id="0" name=""/>
        <dsp:cNvSpPr/>
      </dsp:nvSpPr>
      <dsp:spPr>
        <a:xfrm>
          <a:off x="0" y="702456"/>
          <a:ext cx="3365372" cy="20192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Simplify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>
              <a:solidFill>
                <a:schemeClr val="tx1"/>
              </a:solidFill>
              <a:highlight>
                <a:srgbClr val="FFFF00"/>
              </a:highlight>
            </a:rPr>
            <a:t>Streamline</a:t>
          </a:r>
          <a:r>
            <a:rPr lang="en-US" sz="1900" kern="1200" dirty="0"/>
            <a:t> processes and eliminate unnecessary complexities to enhance efficiency and improve user experience.</a:t>
          </a:r>
        </a:p>
      </dsp:txBody>
      <dsp:txXfrm>
        <a:off x="0" y="702456"/>
        <a:ext cx="3365372" cy="2019223"/>
      </dsp:txXfrm>
    </dsp:sp>
    <dsp:sp modelId="{D635FFF9-BED5-47FD-9DE2-BAD7ED0662F1}">
      <dsp:nvSpPr>
        <dsp:cNvPr id="0" name=""/>
        <dsp:cNvSpPr/>
      </dsp:nvSpPr>
      <dsp:spPr>
        <a:xfrm>
          <a:off x="3701909" y="702456"/>
          <a:ext cx="3365372" cy="2019223"/>
        </a:xfrm>
        <a:prstGeom prst="rect">
          <a:avLst/>
        </a:prstGeom>
        <a:solidFill>
          <a:schemeClr val="accent5">
            <a:hueOff val="-5562908"/>
            <a:satOff val="-11242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Standardize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>
              <a:solidFill>
                <a:schemeClr val="tx1"/>
              </a:solidFill>
              <a:highlight>
                <a:srgbClr val="FFFF00"/>
              </a:highlight>
            </a:rPr>
            <a:t>Establish</a:t>
          </a:r>
          <a:r>
            <a:rPr lang="en-US" sz="1900" kern="1200" dirty="0"/>
            <a:t> consistent procedures and protocols across all operations to ensure quality, reliability, and scalability.</a:t>
          </a:r>
        </a:p>
      </dsp:txBody>
      <dsp:txXfrm>
        <a:off x="3701909" y="702456"/>
        <a:ext cx="3365372" cy="2019223"/>
      </dsp:txXfrm>
    </dsp:sp>
    <dsp:sp modelId="{3FEEA3DB-6394-44AF-883C-A492359213B7}">
      <dsp:nvSpPr>
        <dsp:cNvPr id="0" name=""/>
        <dsp:cNvSpPr/>
      </dsp:nvSpPr>
      <dsp:spPr>
        <a:xfrm>
          <a:off x="7403819" y="702456"/>
          <a:ext cx="3365372" cy="2019223"/>
        </a:xfrm>
        <a:prstGeom prst="rect">
          <a:avLst/>
        </a:prstGeom>
        <a:solidFill>
          <a:schemeClr val="accent5">
            <a:hueOff val="-11125817"/>
            <a:satOff val="-22484"/>
            <a:lumOff val="-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Digitize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>
              <a:solidFill>
                <a:schemeClr val="tx1"/>
              </a:solidFill>
              <a:highlight>
                <a:srgbClr val="FFFF00"/>
              </a:highlight>
            </a:rPr>
            <a:t>Leverage</a:t>
          </a:r>
          <a:r>
            <a:rPr lang="en-US" sz="1900" kern="1200" dirty="0"/>
            <a:t> technology to automate processes, enhance data accessibility and drive innovation in service delivery.</a:t>
          </a:r>
        </a:p>
      </dsp:txBody>
      <dsp:txXfrm>
        <a:off x="7403819" y="702456"/>
        <a:ext cx="3365372" cy="2019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6DAC9-FDF5-43F4-8C9A-9D0A785CDD2E}">
      <dsp:nvSpPr>
        <dsp:cNvPr id="0" name=""/>
        <dsp:cNvSpPr/>
      </dsp:nvSpPr>
      <dsp:spPr>
        <a:xfrm>
          <a:off x="2482" y="2051"/>
          <a:ext cx="2421033" cy="238766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Enhance Operational Efficiency</a:t>
          </a:r>
        </a:p>
      </dsp:txBody>
      <dsp:txXfrm>
        <a:off x="72414" y="71983"/>
        <a:ext cx="2281169" cy="2247804"/>
      </dsp:txXfrm>
    </dsp:sp>
    <dsp:sp modelId="{4E890A28-943C-49C6-A088-83B58BB16C66}">
      <dsp:nvSpPr>
        <dsp:cNvPr id="0" name=""/>
        <dsp:cNvSpPr/>
      </dsp:nvSpPr>
      <dsp:spPr>
        <a:xfrm>
          <a:off x="2482" y="2677580"/>
          <a:ext cx="2421033" cy="238766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Streamline processes to reduce response times and improve service delivery</a:t>
          </a:r>
        </a:p>
      </dsp:txBody>
      <dsp:txXfrm>
        <a:off x="72414" y="2747512"/>
        <a:ext cx="2281169" cy="2247804"/>
      </dsp:txXfrm>
    </dsp:sp>
    <dsp:sp modelId="{49AF52A8-978E-4373-9259-B6B93DEC676E}">
      <dsp:nvSpPr>
        <dsp:cNvPr id="0" name=""/>
        <dsp:cNvSpPr/>
      </dsp:nvSpPr>
      <dsp:spPr>
        <a:xfrm>
          <a:off x="2830249" y="2051"/>
          <a:ext cx="2421033" cy="238766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Increase BU (Customer) Satisfaction</a:t>
          </a:r>
        </a:p>
      </dsp:txBody>
      <dsp:txXfrm>
        <a:off x="2900181" y="71983"/>
        <a:ext cx="2281169" cy="2247804"/>
      </dsp:txXfrm>
    </dsp:sp>
    <dsp:sp modelId="{00A1A6C8-4F0E-4C6C-AB8A-2DDE2624B6EC}">
      <dsp:nvSpPr>
        <dsp:cNvPr id="0" name=""/>
        <dsp:cNvSpPr/>
      </dsp:nvSpPr>
      <dsp:spPr>
        <a:xfrm>
          <a:off x="2830249" y="2677580"/>
          <a:ext cx="2421033" cy="238766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High-quality service and address BU needs promptly</a:t>
          </a:r>
        </a:p>
      </dsp:txBody>
      <dsp:txXfrm>
        <a:off x="2900181" y="2747512"/>
        <a:ext cx="2281169" cy="2247804"/>
      </dsp:txXfrm>
    </dsp:sp>
    <dsp:sp modelId="{F7E91F14-943E-442D-BABC-7EBDC4742775}">
      <dsp:nvSpPr>
        <dsp:cNvPr id="0" name=""/>
        <dsp:cNvSpPr/>
      </dsp:nvSpPr>
      <dsp:spPr>
        <a:xfrm>
          <a:off x="5658016" y="2051"/>
          <a:ext cx="2421033" cy="238766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Establish Standardized</a:t>
          </a:r>
        </a:p>
      </dsp:txBody>
      <dsp:txXfrm>
        <a:off x="5727948" y="71983"/>
        <a:ext cx="2281169" cy="2247804"/>
      </dsp:txXfrm>
    </dsp:sp>
    <dsp:sp modelId="{E123A2FF-15E2-476E-892B-2F3A4B94CBF6}">
      <dsp:nvSpPr>
        <dsp:cNvPr id="0" name=""/>
        <dsp:cNvSpPr/>
      </dsp:nvSpPr>
      <dsp:spPr>
        <a:xfrm>
          <a:off x="5658016" y="2677580"/>
          <a:ext cx="2421033" cy="238766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consistent protocols and workflows to ensure uniformity across MCHM</a:t>
          </a:r>
        </a:p>
      </dsp:txBody>
      <dsp:txXfrm>
        <a:off x="5727948" y="2747512"/>
        <a:ext cx="2281169" cy="2247804"/>
      </dsp:txXfrm>
    </dsp:sp>
    <dsp:sp modelId="{6924E3D2-9068-465A-BDEC-918CCDF10F67}">
      <dsp:nvSpPr>
        <dsp:cNvPr id="0" name=""/>
        <dsp:cNvSpPr/>
      </dsp:nvSpPr>
      <dsp:spPr>
        <a:xfrm>
          <a:off x="8485784" y="2051"/>
          <a:ext cx="2421033" cy="238766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Enhance Collaboration</a:t>
          </a:r>
          <a:endParaRPr lang="en-US" sz="2700" kern="1200" dirty="0"/>
        </a:p>
      </dsp:txBody>
      <dsp:txXfrm>
        <a:off x="8555716" y="71983"/>
        <a:ext cx="2281169" cy="2247804"/>
      </dsp:txXfrm>
    </dsp:sp>
    <dsp:sp modelId="{E3C2DDC6-76D6-4628-B996-270FCDE8DB57}">
      <dsp:nvSpPr>
        <dsp:cNvPr id="0" name=""/>
        <dsp:cNvSpPr/>
      </dsp:nvSpPr>
      <dsp:spPr>
        <a:xfrm>
          <a:off x="8485784" y="2677580"/>
          <a:ext cx="2421033" cy="238766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Promote team across departments and MCHM to improve service coordination</a:t>
          </a:r>
        </a:p>
      </dsp:txBody>
      <dsp:txXfrm>
        <a:off x="8555716" y="2747512"/>
        <a:ext cx="2281169" cy="2247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42641-431D-4E1C-A82F-D46B5034EDE2}">
      <dsp:nvSpPr>
        <dsp:cNvPr id="0" name=""/>
        <dsp:cNvSpPr/>
      </dsp:nvSpPr>
      <dsp:spPr>
        <a:xfrm>
          <a:off x="253601" y="2086"/>
          <a:ext cx="2819548" cy="143030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/>
            <a:t>Project Brief</a:t>
          </a:r>
        </a:p>
      </dsp:txBody>
      <dsp:txXfrm>
        <a:off x="295493" y="43978"/>
        <a:ext cx="2735764" cy="1346522"/>
      </dsp:txXfrm>
    </dsp:sp>
    <dsp:sp modelId="{2EEB1A80-A6F1-45FE-9B48-1A601EDD9A03}">
      <dsp:nvSpPr>
        <dsp:cNvPr id="0" name=""/>
        <dsp:cNvSpPr/>
      </dsp:nvSpPr>
      <dsp:spPr>
        <a:xfrm>
          <a:off x="8186" y="1627148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State the current process and workflow preparation</a:t>
          </a:r>
        </a:p>
      </dsp:txBody>
      <dsp:txXfrm>
        <a:off x="53455" y="1672417"/>
        <a:ext cx="3219840" cy="1455053"/>
      </dsp:txXfrm>
    </dsp:sp>
    <dsp:sp modelId="{334EE077-BD61-4B6C-8CBC-2889915F7EBE}">
      <dsp:nvSpPr>
        <dsp:cNvPr id="0" name=""/>
        <dsp:cNvSpPr/>
      </dsp:nvSpPr>
      <dsp:spPr>
        <a:xfrm>
          <a:off x="8186" y="3367496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Provide project justification and prioritization</a:t>
          </a:r>
        </a:p>
      </dsp:txBody>
      <dsp:txXfrm>
        <a:off x="53455" y="3412765"/>
        <a:ext cx="3219840" cy="1455053"/>
      </dsp:txXfrm>
    </dsp:sp>
    <dsp:sp modelId="{0138811E-85B1-4FD9-AF79-59DD7027F2B7}">
      <dsp:nvSpPr>
        <dsp:cNvPr id="0" name=""/>
        <dsp:cNvSpPr/>
      </dsp:nvSpPr>
      <dsp:spPr>
        <a:xfrm>
          <a:off x="4120123" y="2086"/>
          <a:ext cx="2819548" cy="143030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/>
            <a:t>Business Case</a:t>
          </a:r>
        </a:p>
      </dsp:txBody>
      <dsp:txXfrm>
        <a:off x="4162015" y="43978"/>
        <a:ext cx="2735764" cy="1346522"/>
      </dsp:txXfrm>
    </dsp:sp>
    <dsp:sp modelId="{06044F9F-D361-441B-BAF3-B0663511411B}">
      <dsp:nvSpPr>
        <dsp:cNvPr id="0" name=""/>
        <dsp:cNvSpPr/>
      </dsp:nvSpPr>
      <dsp:spPr>
        <a:xfrm>
          <a:off x="3874708" y="1627148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FitGap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 Analyst </a:t>
          </a:r>
        </a:p>
      </dsp:txBody>
      <dsp:txXfrm>
        <a:off x="3919977" y="1672417"/>
        <a:ext cx="3219840" cy="1455053"/>
      </dsp:txXfrm>
    </dsp:sp>
    <dsp:sp modelId="{2DA849EB-628D-40C1-BE03-CA97D4BCEBCF}">
      <dsp:nvSpPr>
        <dsp:cNvPr id="0" name=""/>
        <dsp:cNvSpPr/>
      </dsp:nvSpPr>
      <dsp:spPr>
        <a:xfrm>
          <a:off x="3874708" y="3367496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Business requirements and new/reestablish process designs</a:t>
          </a:r>
        </a:p>
      </dsp:txBody>
      <dsp:txXfrm>
        <a:off x="3919977" y="3412765"/>
        <a:ext cx="3219840" cy="1455053"/>
      </dsp:txXfrm>
    </dsp:sp>
    <dsp:sp modelId="{AB54D032-99CB-4C50-B637-B836673C8D75}">
      <dsp:nvSpPr>
        <dsp:cNvPr id="0" name=""/>
        <dsp:cNvSpPr/>
      </dsp:nvSpPr>
      <dsp:spPr>
        <a:xfrm>
          <a:off x="7986645" y="2086"/>
          <a:ext cx="2819548" cy="143030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/>
            <a:t>Project Implementation Plan</a:t>
          </a:r>
        </a:p>
      </dsp:txBody>
      <dsp:txXfrm>
        <a:off x="8028537" y="43978"/>
        <a:ext cx="2735764" cy="1346522"/>
      </dsp:txXfrm>
    </dsp:sp>
    <dsp:sp modelId="{070A33D9-C5EB-4938-A4FE-C17CAD76CD14}">
      <dsp:nvSpPr>
        <dsp:cNvPr id="0" name=""/>
        <dsp:cNvSpPr/>
      </dsp:nvSpPr>
      <dsp:spPr>
        <a:xfrm>
          <a:off x="7741230" y="1627148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UAT</a:t>
          </a:r>
        </a:p>
      </dsp:txBody>
      <dsp:txXfrm>
        <a:off x="7786499" y="1672417"/>
        <a:ext cx="3219840" cy="1455053"/>
      </dsp:txXfrm>
    </dsp:sp>
    <dsp:sp modelId="{362A3CD4-47A9-44CB-9EAD-B681656CFC3A}">
      <dsp:nvSpPr>
        <dsp:cNvPr id="0" name=""/>
        <dsp:cNvSpPr/>
      </dsp:nvSpPr>
      <dsp:spPr>
        <a:xfrm>
          <a:off x="7741230" y="3367496"/>
          <a:ext cx="3310378" cy="15455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Document the new process flow and manage the transition to new processes with end users</a:t>
          </a:r>
        </a:p>
      </dsp:txBody>
      <dsp:txXfrm>
        <a:off x="7786499" y="3412765"/>
        <a:ext cx="3219840" cy="145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D3385-B850-43AD-BE63-0E47533B178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4D40-A45D-43EA-B4F6-03840C33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1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4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5D23C6-7993-9048-204C-AC379932F65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291351" y="329406"/>
            <a:ext cx="15768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0D4EB98-4D21-04A6-3E82-81F85342C5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280399" y="4179600"/>
            <a:ext cx="2761200" cy="26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68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Chub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70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Innov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Fi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78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Securi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55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ES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1DB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767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Peo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63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Vision+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58B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61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E7B15-1AED-F9E3-2247-98292581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774" y="1409701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4891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4E760-83DC-F441-8F32-E70A0D4F69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040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3381D5-90FA-5347-9058-012A42C930D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8728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131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9DE1F-13ED-C433-E393-2F16097C70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1352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05B8BF-D966-53F2-E21D-202C5F3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3782-749E-3D18-CEA1-C2F6A02E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3" y="1209994"/>
            <a:ext cx="5181600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83C6E-3407-0FA3-A16D-23C4DCF3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99" y="1209994"/>
            <a:ext cx="5181601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829C5-6FBE-395E-FD29-2EC280CD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44070-F48D-69A3-7C84-CEA108A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74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D898-942E-4091-667F-13F1D741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09700"/>
            <a:ext cx="10909300" cy="506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 numCol="3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FF3DB1D-13DA-DB40-8A89-C8EAB61D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5763" y="0"/>
            <a:ext cx="6726237" cy="6858000"/>
          </a:xfrm>
          <a:custGeom>
            <a:avLst/>
            <a:gdLst>
              <a:gd name="connsiteX0" fmla="*/ 1026546 w 6726237"/>
              <a:gd name="connsiteY0" fmla="*/ 0 h 6858000"/>
              <a:gd name="connsiteX1" fmla="*/ 6726237 w 6726237"/>
              <a:gd name="connsiteY1" fmla="*/ 0 h 6858000"/>
              <a:gd name="connsiteX2" fmla="*/ 6726237 w 6726237"/>
              <a:gd name="connsiteY2" fmla="*/ 6858000 h 6858000"/>
              <a:gd name="connsiteX3" fmla="*/ 0 w 6726237"/>
              <a:gd name="connsiteY3" fmla="*/ 6858000 h 6858000"/>
              <a:gd name="connsiteX4" fmla="*/ 0 w 6726237"/>
              <a:gd name="connsiteY4" fmla="*/ 6856667 h 6858000"/>
              <a:gd name="connsiteX5" fmla="*/ 3202517 w 6726237"/>
              <a:gd name="connsiteY5" fmla="*/ 6856667 h 6858000"/>
              <a:gd name="connsiteX6" fmla="*/ 1026546 w 672623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237" h="6858000">
                <a:moveTo>
                  <a:pt x="1026546" y="0"/>
                </a:moveTo>
                <a:lnTo>
                  <a:pt x="6726237" y="0"/>
                </a:lnTo>
                <a:lnTo>
                  <a:pt x="6726237" y="6858000"/>
                </a:lnTo>
                <a:lnTo>
                  <a:pt x="0" y="6858000"/>
                </a:lnTo>
                <a:lnTo>
                  <a:pt x="0" y="6856667"/>
                </a:lnTo>
                <a:lnTo>
                  <a:pt x="3202517" y="6856667"/>
                </a:lnTo>
                <a:cubicBezTo>
                  <a:pt x="1889153" y="5094986"/>
                  <a:pt x="1132032" y="2771966"/>
                  <a:pt x="102654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5362574" cy="4180885"/>
          </a:xfrm>
        </p:spPr>
        <p:txBody>
          <a:bodyPr numCol="1" spcCol="180000"/>
          <a:lstStyle>
            <a:lvl3pPr>
              <a:spcBef>
                <a:spcPts val="11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2"/>
            <a:ext cx="3514723" cy="4147431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45E887-2BA7-B6D2-E61F-6B6B92609E5D}"/>
              </a:ext>
            </a:extLst>
          </p:cNvPr>
          <p:cNvSpPr txBox="1"/>
          <p:nvPr userDrawn="1"/>
        </p:nvSpPr>
        <p:spPr>
          <a:xfrm>
            <a:off x="639945" y="6354123"/>
            <a:ext cx="9985193" cy="12311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marL="0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PROPRIETARY AND CONFIDENTIAL</a:t>
            </a:r>
          </a:p>
        </p:txBody>
      </p:sp>
      <p:grpSp>
        <p:nvGrpSpPr>
          <p:cNvPr id="7" name="Gridlines" hidden="1">
            <a:extLst>
              <a:ext uri="{FF2B5EF4-FFF2-40B4-BE49-F238E27FC236}">
                <a16:creationId xmlns:a16="http://schemas.microsoft.com/office/drawing/2014/main" id="{75712DD0-BBF6-2162-FF84-97F053C1BEC2}"/>
              </a:ext>
            </a:extLst>
          </p:cNvPr>
          <p:cNvGrpSpPr/>
          <p:nvPr userDrawn="1"/>
        </p:nvGrpSpPr>
        <p:grpSpPr>
          <a:xfrm>
            <a:off x="-1" y="-176609"/>
            <a:ext cx="12192039" cy="113077"/>
            <a:chOff x="-1" y="-176609"/>
            <a:chExt cx="12192039" cy="1130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74935-F24F-DB41-CB84-B5C4F415196D}"/>
                </a:ext>
              </a:extLst>
            </p:cNvPr>
            <p:cNvSpPr/>
            <p:nvPr userDrawn="1"/>
          </p:nvSpPr>
          <p:spPr>
            <a:xfrm flipV="1">
              <a:off x="415781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2A7A23-9066-9A2F-12BA-64219710B808}"/>
                </a:ext>
              </a:extLst>
            </p:cNvPr>
            <p:cNvSpPr/>
            <p:nvPr userDrawn="1"/>
          </p:nvSpPr>
          <p:spPr>
            <a:xfrm flipV="1">
              <a:off x="785423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EC9EA-CC50-93FD-E35C-9039E6BF63FA}"/>
                </a:ext>
              </a:extLst>
            </p:cNvPr>
            <p:cNvSpPr/>
            <p:nvPr userDrawn="1"/>
          </p:nvSpPr>
          <p:spPr>
            <a:xfrm flipV="1">
              <a:off x="323371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5253B-C8B9-B213-0549-C2CABE83767A}"/>
                </a:ext>
              </a:extLst>
            </p:cNvPr>
            <p:cNvSpPr/>
            <p:nvPr userDrawn="1"/>
          </p:nvSpPr>
          <p:spPr>
            <a:xfrm flipV="1">
              <a:off x="230960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3E685-AFB0-3808-02C0-41443FB78C4F}"/>
                </a:ext>
              </a:extLst>
            </p:cNvPr>
            <p:cNvSpPr/>
            <p:nvPr userDrawn="1"/>
          </p:nvSpPr>
          <p:spPr>
            <a:xfrm flipV="1">
              <a:off x="138550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9E96B-AA98-8740-AD85-F44E2A1506CA}"/>
                </a:ext>
              </a:extLst>
            </p:cNvPr>
            <p:cNvSpPr/>
            <p:nvPr userDrawn="1"/>
          </p:nvSpPr>
          <p:spPr>
            <a:xfrm flipV="1">
              <a:off x="-1" y="-174106"/>
              <a:ext cx="6413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35EF18-40B9-9508-592E-825ACDB0B0E2}"/>
                </a:ext>
              </a:extLst>
            </p:cNvPr>
            <p:cNvSpPr/>
            <p:nvPr userDrawn="1"/>
          </p:nvSpPr>
          <p:spPr>
            <a:xfrm flipV="1">
              <a:off x="508191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F907C7-C78D-3E5D-9D4C-B25DC042006E}"/>
                </a:ext>
              </a:extLst>
            </p:cNvPr>
            <p:cNvSpPr/>
            <p:nvPr userDrawn="1"/>
          </p:nvSpPr>
          <p:spPr>
            <a:xfrm flipV="1">
              <a:off x="600602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F38D4F-DEA9-83FD-CC53-E7CDFD726285}"/>
                </a:ext>
              </a:extLst>
            </p:cNvPr>
            <p:cNvSpPr/>
            <p:nvPr userDrawn="1"/>
          </p:nvSpPr>
          <p:spPr>
            <a:xfrm flipV="1">
              <a:off x="693012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AFE754-46E1-3D64-8D7D-FDFADE6C600C}"/>
                </a:ext>
              </a:extLst>
            </p:cNvPr>
            <p:cNvSpPr/>
            <p:nvPr userDrawn="1"/>
          </p:nvSpPr>
          <p:spPr>
            <a:xfrm flipV="1">
              <a:off x="877833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90E372-E36D-0D7B-A3EF-779A78A71F8F}"/>
                </a:ext>
              </a:extLst>
            </p:cNvPr>
            <p:cNvSpPr/>
            <p:nvPr userDrawn="1"/>
          </p:nvSpPr>
          <p:spPr>
            <a:xfrm flipV="1">
              <a:off x="970243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77D9C-E3A1-CA8B-4D2E-2D9B083A5095}"/>
                </a:ext>
              </a:extLst>
            </p:cNvPr>
            <p:cNvSpPr/>
            <p:nvPr userDrawn="1"/>
          </p:nvSpPr>
          <p:spPr>
            <a:xfrm flipV="1">
              <a:off x="1062654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A81F11-1656-D5A3-5479-A9B8032D2617}"/>
                </a:ext>
              </a:extLst>
            </p:cNvPr>
            <p:cNvSpPr/>
            <p:nvPr userDrawn="1"/>
          </p:nvSpPr>
          <p:spPr>
            <a:xfrm flipV="1">
              <a:off x="11550650" y="-176609"/>
              <a:ext cx="641388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668E0AB0-194F-73A3-1EAB-3AA898FC2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49715" b="39212"/>
          <a:stretch/>
        </p:blipFill>
        <p:spPr>
          <a:xfrm>
            <a:off x="-1" y="4516433"/>
            <a:ext cx="1740566" cy="23415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58F7F-EA99-BFEA-0CFD-2C65294D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6992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25E6-0AD0-F8C2-0848-43E86E25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2" y="1711353"/>
            <a:ext cx="10909298" cy="416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B73A-9082-6DB0-F00E-EBEA97D4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921532"/>
            <a:ext cx="2743200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62C7ED-EA11-4660-8D83-4EDD8630AB5A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3420-8F4F-73C2-7C21-BE3DA313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1352" y="6921532"/>
            <a:ext cx="2039585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none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068C-F84C-EC00-DD75-0749498A3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076" y="6476208"/>
            <a:ext cx="245268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cap="none" baseline="0">
                <a:solidFill>
                  <a:schemeClr val="accent4"/>
                </a:solidFill>
                <a:latin typeface="+mn-lt"/>
              </a:defRPr>
            </a:lvl1pPr>
          </a:lstStyle>
          <a:p>
            <a:fld id="{BE375096-6367-4A46-9B35-1C341654C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A67BE01-0F1C-3000-08D0-5FD554030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t="83194" r="28994"/>
          <a:stretch/>
        </p:blipFill>
        <p:spPr>
          <a:xfrm>
            <a:off x="6782225" y="-2504"/>
            <a:ext cx="5409813" cy="142490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47C0F63-D5C6-D45B-F435-BE7135722E0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D75367-A008-F0C8-86DB-6CE2BEB8367D}"/>
              </a:ext>
            </a:extLst>
          </p:cNvPr>
          <p:cNvCxnSpPr/>
          <p:nvPr userDrawn="1"/>
        </p:nvCxnSpPr>
        <p:spPr>
          <a:xfrm>
            <a:off x="641352" y="6617497"/>
            <a:ext cx="109092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4" r:id="rId5"/>
    <p:sldLayoutId id="2147483650" r:id="rId6"/>
    <p:sldLayoutId id="2147483677" r:id="rId7"/>
    <p:sldLayoutId id="2147483678" r:id="rId8"/>
    <p:sldLayoutId id="2147483665" r:id="rId9"/>
    <p:sldLayoutId id="2147483675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76" r:id="rId17"/>
    <p:sldLayoutId id="2147483686" r:id="rId18"/>
    <p:sldLayoutId id="2147483652" r:id="rId19"/>
    <p:sldLayoutId id="2147483679" r:id="rId20"/>
    <p:sldLayoutId id="2147483653" r:id="rId21"/>
    <p:sldLayoutId id="2147483654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8113" indent="-138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3" indent="-1238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04" userDrawn="1">
          <p15:clr>
            <a:srgbClr val="F26B43"/>
          </p15:clr>
        </p15:guide>
        <p15:guide id="4" pos="7276" userDrawn="1">
          <p15:clr>
            <a:srgbClr val="F26B43"/>
          </p15:clr>
        </p15:guide>
        <p15:guide id="5" pos="6807" userDrawn="1">
          <p15:clr>
            <a:srgbClr val="F26B43"/>
          </p15:clr>
        </p15:guide>
        <p15:guide id="6" pos="6693" userDrawn="1">
          <p15:clr>
            <a:srgbClr val="F26B43"/>
          </p15:clr>
        </p15:guide>
        <p15:guide id="7" pos="6227" userDrawn="1">
          <p15:clr>
            <a:srgbClr val="F26B43"/>
          </p15:clr>
        </p15:guide>
        <p15:guide id="8" pos="6113" userDrawn="1">
          <p15:clr>
            <a:srgbClr val="F26B43"/>
          </p15:clr>
        </p15:guide>
        <p15:guide id="9" pos="5643" userDrawn="1">
          <p15:clr>
            <a:srgbClr val="F26B43"/>
          </p15:clr>
        </p15:guide>
        <p15:guide id="10" pos="5528" userDrawn="1">
          <p15:clr>
            <a:srgbClr val="F26B43"/>
          </p15:clr>
        </p15:guide>
        <p15:guide id="11" pos="5061" userDrawn="1">
          <p15:clr>
            <a:srgbClr val="F26B43"/>
          </p15:clr>
        </p15:guide>
        <p15:guide id="12" pos="4946" userDrawn="1">
          <p15:clr>
            <a:srgbClr val="F26B43"/>
          </p15:clr>
        </p15:guide>
        <p15:guide id="13" pos="4479" userDrawn="1">
          <p15:clr>
            <a:srgbClr val="F26B43"/>
          </p15:clr>
        </p15:guide>
        <p15:guide id="14" pos="4365" userDrawn="1">
          <p15:clr>
            <a:srgbClr val="F26B43"/>
          </p15:clr>
        </p15:guide>
        <p15:guide id="15" pos="3897" userDrawn="1">
          <p15:clr>
            <a:srgbClr val="F26B43"/>
          </p15:clr>
        </p15:guide>
        <p15:guide id="16" pos="3782" userDrawn="1">
          <p15:clr>
            <a:srgbClr val="F26B43"/>
          </p15:clr>
        </p15:guide>
        <p15:guide id="17" pos="3315" userDrawn="1">
          <p15:clr>
            <a:srgbClr val="F26B43"/>
          </p15:clr>
        </p15:guide>
        <p15:guide id="18" pos="3201" userDrawn="1">
          <p15:clr>
            <a:srgbClr val="F26B43"/>
          </p15:clr>
        </p15:guide>
        <p15:guide id="19" pos="2733" userDrawn="1">
          <p15:clr>
            <a:srgbClr val="F26B43"/>
          </p15:clr>
        </p15:guide>
        <p15:guide id="20" pos="2618" userDrawn="1">
          <p15:clr>
            <a:srgbClr val="F26B43"/>
          </p15:clr>
        </p15:guide>
        <p15:guide id="21" pos="2036" userDrawn="1">
          <p15:clr>
            <a:srgbClr val="F26B43"/>
          </p15:clr>
        </p15:guide>
        <p15:guide id="22" pos="2151" userDrawn="1">
          <p15:clr>
            <a:srgbClr val="F26B43"/>
          </p15:clr>
        </p15:guide>
        <p15:guide id="23" pos="1568" userDrawn="1">
          <p15:clr>
            <a:srgbClr val="F26B43"/>
          </p15:clr>
        </p15:guide>
        <p15:guide id="24" pos="1454" userDrawn="1">
          <p15:clr>
            <a:srgbClr val="F26B43"/>
          </p15:clr>
        </p15:guide>
        <p15:guide id="25" pos="986" userDrawn="1">
          <p15:clr>
            <a:srgbClr val="F26B43"/>
          </p15:clr>
        </p15:guide>
        <p15:guide id="26" pos="872" userDrawn="1">
          <p15:clr>
            <a:srgbClr val="F26B43"/>
          </p15:clr>
        </p15:guide>
        <p15:guide id="27" orient="horz" pos="210" userDrawn="1">
          <p15:clr>
            <a:srgbClr val="F26B43"/>
          </p15:clr>
        </p15:guide>
        <p15:guide id="28" orient="horz" pos="448" userDrawn="1">
          <p15:clr>
            <a:srgbClr val="F26B43"/>
          </p15:clr>
        </p15:guide>
        <p15:guide id="29" orient="horz" pos="888" userDrawn="1">
          <p15:clr>
            <a:srgbClr val="F26B43"/>
          </p15:clr>
        </p15:guide>
        <p15:guide id="30" orient="horz" pos="4173" userDrawn="1">
          <p15:clr>
            <a:srgbClr val="F26B43"/>
          </p15:clr>
        </p15:guide>
        <p15:guide id="31" orient="horz" pos="3698" userDrawn="1">
          <p15:clr>
            <a:srgbClr val="F26B43"/>
          </p15:clr>
        </p15:guide>
        <p15:guide id="32" orient="horz" pos="595" userDrawn="1">
          <p15:clr>
            <a:srgbClr val="F26B43"/>
          </p15:clr>
        </p15:guide>
        <p15:guide id="33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29A8-8788-9034-073F-630E7C36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693162"/>
            <a:ext cx="5545138" cy="1037590"/>
          </a:xfrm>
        </p:spPr>
        <p:txBody>
          <a:bodyPr anchor="b">
            <a:normAutofit/>
          </a:bodyPr>
          <a:lstStyle/>
          <a:p>
            <a:r>
              <a:rPr lang="en-US" altLang="zh-TW" sz="3200"/>
              <a:t>Field service capability </a:t>
            </a:r>
            <a:r>
              <a:rPr lang="en-US" altLang="zh-TW" sz="3200" err="1"/>
              <a:t>centre</a:t>
            </a:r>
            <a:r>
              <a:rPr lang="en-US" altLang="zh-TW" sz="3200"/>
              <a:t> (</a:t>
            </a:r>
            <a:r>
              <a:rPr lang="en-US" altLang="zh-TW" sz="3200" err="1"/>
              <a:t>fscc</a:t>
            </a:r>
            <a:r>
              <a:rPr lang="en-US" altLang="zh-TW" sz="3200"/>
              <a:t>)</a:t>
            </a:r>
            <a:endParaRPr lang="zh-TW" altLang="en-US" sz="3200">
              <a:effectLst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00A71EA-0067-FE5F-CDFF-E05B2BEA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76" y="6476208"/>
            <a:ext cx="245268" cy="177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E375096-6367-4A46-9B35-1C341654C78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2374-41FA-50EC-4374-DAE62C1D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 anchor="t">
            <a:normAutofit/>
          </a:bodyPr>
          <a:lstStyle/>
          <a:p>
            <a:r>
              <a:rPr lang="en-US" dirty="0"/>
              <a:t>ANNIE CHEUNG </a:t>
            </a:r>
          </a:p>
          <a:p>
            <a:r>
              <a:rPr lang="en-US" dirty="0"/>
              <a:t>Jan 08, 2025</a:t>
            </a:r>
          </a:p>
        </p:txBody>
      </p:sp>
    </p:spTree>
    <p:extLst>
      <p:ext uri="{BB962C8B-B14F-4D97-AF65-F5344CB8AC3E}">
        <p14:creationId xmlns:p14="http://schemas.microsoft.com/office/powerpoint/2010/main" val="146783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97B1-B115-0560-3B14-FA87539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A8D4-6D1A-6E8D-40A8-946F3D20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A513B9-59A8-2EA3-78C2-92D2D6A3D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47510"/>
              </p:ext>
            </p:extLst>
          </p:nvPr>
        </p:nvGraphicFramePr>
        <p:xfrm>
          <a:off x="414261" y="1418111"/>
          <a:ext cx="11480083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919">
                  <a:extLst>
                    <a:ext uri="{9D8B030D-6E8A-4147-A177-3AD203B41FA5}">
                      <a16:colId xmlns:a16="http://schemas.microsoft.com/office/drawing/2014/main" val="847932151"/>
                    </a:ext>
                  </a:extLst>
                </a:gridCol>
                <a:gridCol w="1054829">
                  <a:extLst>
                    <a:ext uri="{9D8B030D-6E8A-4147-A177-3AD203B41FA5}">
                      <a16:colId xmlns:a16="http://schemas.microsoft.com/office/drawing/2014/main" val="2391127647"/>
                    </a:ext>
                  </a:extLst>
                </a:gridCol>
                <a:gridCol w="2941106">
                  <a:extLst>
                    <a:ext uri="{9D8B030D-6E8A-4147-A177-3AD203B41FA5}">
                      <a16:colId xmlns:a16="http://schemas.microsoft.com/office/drawing/2014/main" val="1192023851"/>
                    </a:ext>
                  </a:extLst>
                </a:gridCol>
                <a:gridCol w="2147229">
                  <a:extLst>
                    <a:ext uri="{9D8B030D-6E8A-4147-A177-3AD203B41FA5}">
                      <a16:colId xmlns:a16="http://schemas.microsoft.com/office/drawing/2014/main" val="4136766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By 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By 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4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Nominate process owners (5 Capabilities) and its team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Simon L, Kevin L, Jimmy T, Cindy C, Ken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</a:t>
                      </a:r>
                      <a:r>
                        <a:rPr lang="en-US" sz="1400" baseline="30000"/>
                        <a:t>th</a:t>
                      </a:r>
                      <a:r>
                        <a:rPr lang="en-US" sz="1400"/>
                        <a:t> 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Kickoff meeting</a:t>
                      </a:r>
                    </a:p>
                    <a:p>
                      <a:r>
                        <a:rPr lang="en-US" sz="1400" dirty="0"/>
                        <a:t>- Brief the scope and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Done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 owners and team members, Matthew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09533"/>
                  </a:ext>
                </a:extLst>
              </a:tr>
              <a:tr h="36840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Register your processes in Master Project List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Provide details current processes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Prepare potential standardized process flow for MCHM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28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2888"/>
                  </a:ext>
                </a:extLst>
              </a:tr>
              <a:tr h="368403">
                <a:tc>
                  <a:txBody>
                    <a:bodyPr/>
                    <a:lstStyle/>
                    <a:p>
                      <a:r>
                        <a:rPr lang="en-US" sz="1400" dirty="0"/>
                        <a:t>Discuss digitalized solution for your projects by interviewing with 5 capabilities team individually or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 owners, IT and vendor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Mid of Jan to mid 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5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Prepare the scope for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phase and also the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draft of project plan with lead time and cost and priority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 owners, IT and vendor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 of Feb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1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Review with Steering Committee and gain project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Project Steering Committee, Process Owners and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Early of 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8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9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0E3C-40AC-F0AD-4386-5CB6CB79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B200-C548-B80E-0616-CBF6E9CC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sz="2000" dirty="0"/>
              <a:t>Understanding the pain points</a:t>
            </a:r>
          </a:p>
          <a:p>
            <a:pPr marL="342900" indent="-342900">
              <a:buAutoNum type="arabicParenR"/>
            </a:pPr>
            <a:r>
              <a:rPr lang="en-US" sz="2000" dirty="0"/>
              <a:t>Document the current process flow and highlight the key compliance steps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2000" dirty="0"/>
              <a:t>Identify the improvement areas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2000" dirty="0"/>
              <a:t>Assign the process owner</a:t>
            </a:r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D20F9-276B-C418-D505-1F758D54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D491F-24C6-1242-B74F-FBBE1FFAA914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5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2E96B1-CF68-2591-ACA4-51FE7380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699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3CEC66-7F1C-1FA2-20D8-016AD00B8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046" r="9317"/>
          <a:stretch/>
        </p:blipFill>
        <p:spPr>
          <a:xfrm>
            <a:off x="641352" y="1700212"/>
            <a:ext cx="3514723" cy="4147431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E153F-B9CE-A9FE-FAC0-C365AED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76" y="6476208"/>
            <a:ext cx="245268" cy="1778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E375096-6367-4A46-9B35-1C341654C78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21AC4-5A11-B249-EA84-211201F8BF05}"/>
              </a:ext>
            </a:extLst>
          </p:cNvPr>
          <p:cNvSpPr txBox="1"/>
          <p:nvPr/>
        </p:nvSpPr>
        <p:spPr>
          <a:xfrm>
            <a:off x="6293796" y="3156785"/>
            <a:ext cx="4930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meeting (weekly)</a:t>
            </a:r>
          </a:p>
          <a:p>
            <a:endParaRPr lang="en-US" sz="2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1</a:t>
            </a:r>
            <a:r>
              <a:rPr lang="en-US" sz="2400" b="1" cap="all" baseline="30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4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draft </a:t>
            </a:r>
          </a:p>
          <a:p>
            <a:r>
              <a:rPr lang="en-US" sz="24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brief</a:t>
            </a:r>
          </a:p>
          <a:p>
            <a:endParaRPr lang="en-US" sz="2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Wednesday, </a:t>
            </a:r>
          </a:p>
          <a:p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January 15, 2025</a:t>
            </a:r>
          </a:p>
        </p:txBody>
      </p:sp>
    </p:spTree>
    <p:extLst>
      <p:ext uri="{BB962C8B-B14F-4D97-AF65-F5344CB8AC3E}">
        <p14:creationId xmlns:p14="http://schemas.microsoft.com/office/powerpoint/2010/main" val="372551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1600-56C7-ADBA-E18C-D17D73B0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9E07-31D9-812F-2C2C-0835B436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process spent more time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the process within our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Why making the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benefit will be generated after implement the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can improve the turnaround time to 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More transparent and operational efficiency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Improve the control deficiency </a:t>
            </a:r>
          </a:p>
          <a:p>
            <a:pPr marL="525463" lvl="2" indent="-342900">
              <a:buFont typeface="+mj-lt"/>
              <a:buAutoNum type="alphaLcParenR"/>
            </a:pPr>
            <a:r>
              <a:rPr lang="en-US" dirty="0"/>
              <a:t>Simply and standardize financial processes to reduce redundancy and enhance workflow efficiency</a:t>
            </a:r>
          </a:p>
          <a:p>
            <a:pPr marL="525463" lvl="2" indent="-342900">
              <a:buFont typeface="+mj-lt"/>
              <a:buAutoNum type="alphaLcParenR"/>
            </a:pPr>
            <a:r>
              <a:rPr lang="en-US" dirty="0"/>
              <a:t>Enhance Data Accuracy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0A0A9-4474-B6F1-27D0-9B905AD7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FE118D-AF4F-A4CE-0EAF-E5A261D386C0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8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4D39B-E83B-DB49-ADC6-E8FCA047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699262"/>
          </a:xfrm>
        </p:spPr>
        <p:txBody>
          <a:bodyPr anchor="ctr">
            <a:normAutofit/>
          </a:bodyPr>
          <a:lstStyle/>
          <a:p>
            <a:r>
              <a:rPr lang="en-GB" dirty="0"/>
              <a:t>FSCC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619C4-F2B9-5602-DC0D-4DF51E45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5" y="1409700"/>
            <a:ext cx="10500530" cy="506650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3F50D-6EB5-9A47-9A3B-2E3C5834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76" y="6476208"/>
            <a:ext cx="245268" cy="1778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E375096-6367-4A46-9B35-1C341654C78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7EBCD7-A838-3438-E0F5-EA736461F705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E12B-C1D5-795E-7C16-4D300DF0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6561-8525-0FDA-EE8A-EA637B76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09552D-D6DA-0D18-279A-E33DFAC81E47}"/>
              </a:ext>
            </a:extLst>
          </p:cNvPr>
          <p:cNvSpPr/>
          <p:nvPr/>
        </p:nvSpPr>
        <p:spPr>
          <a:xfrm>
            <a:off x="4961106" y="4844374"/>
            <a:ext cx="2451370" cy="9241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A0E4"/>
                </a:solidFill>
              </a:rPr>
              <a:t>MCHM</a:t>
            </a:r>
            <a:endParaRPr lang="en-US" b="1" dirty="0">
              <a:solidFill>
                <a:srgbClr val="00A0E4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51CCFC-EB36-D990-0221-E668F6084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245364"/>
              </p:ext>
            </p:extLst>
          </p:nvPr>
        </p:nvGraphicFramePr>
        <p:xfrm>
          <a:off x="641353" y="1264595"/>
          <a:ext cx="10769192" cy="342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A503CD-1E8F-7695-2815-B05057362896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2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9029E80-B6B3-834D-BB43-D517AC1A54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9210"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BC26343-D5EF-5844-8F7D-AEA7E522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D1CEB6-C3B0-9B26-2797-5A6E08590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7256F7-A426-289E-2E89-EF6B836343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BE2F-1601-6CF9-C9C5-FB734955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78DD24-402E-4F62-AB61-3544A55BA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7104"/>
              </p:ext>
            </p:extLst>
          </p:nvPr>
        </p:nvGraphicFramePr>
        <p:xfrm>
          <a:off x="641350" y="1409700"/>
          <a:ext cx="109093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565E4-EEF5-9E24-EF60-AD6D142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F89646-43A5-24F0-A68A-AEB34FA5CDB8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6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C847-7E8E-9E17-51A4-01DA2648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693162"/>
            <a:ext cx="5545138" cy="1037590"/>
          </a:xfrm>
        </p:spPr>
        <p:txBody>
          <a:bodyPr anchor="b">
            <a:normAutofit/>
          </a:bodyPr>
          <a:lstStyle/>
          <a:p>
            <a:r>
              <a:rPr lang="en-US" sz="3500"/>
              <a:t>Roles and responsibility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41641-0E82-BEFC-7CCC-E369528A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76" y="6476208"/>
            <a:ext cx="245268" cy="1778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E375096-6367-4A46-9B35-1C341654C78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66E906-66E7-76F0-5362-8D57EE590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34D39B-E83B-DB49-ADC6-E8FCA047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52A713-2C26-0B4B-942A-6F7FD0FD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163783"/>
            <a:ext cx="10909298" cy="4717316"/>
          </a:xfrm>
        </p:spPr>
        <p:txBody>
          <a:bodyPr numCol="1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Understand and document the current processes and its pain points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Simplify and standardize the processes together as a team, before digitalize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Communicate the rationale of changes to branch leaders and their teams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Work with local management and team members to adapt the changes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the new process is compliance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Commit to the agreed deadlines and readiness for changes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b="1" dirty="0"/>
              <a:t>MCHM group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prepare project justification and prioritize the requests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Review the effectiveness of the new process after implemented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b="1" dirty="0"/>
              <a:t>Process owners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Respective processes in location branch.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Escalate to corresponding team leads when necessary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3F50D-6EB5-9A47-9A3B-2E3C5834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EA969D-8C1C-788F-062C-52AA5D92E3EB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7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E097-FA32-B10F-AB63-A1CF9A7C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BA94C-BB32-F9F1-E4C1-47AB4FBF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5EF9A9-F3AC-A9D8-1E48-EC858A65E806}"/>
              </a:ext>
            </a:extLst>
          </p:cNvPr>
          <p:cNvCxnSpPr/>
          <p:nvPr/>
        </p:nvCxnSpPr>
        <p:spPr>
          <a:xfrm>
            <a:off x="589280" y="995680"/>
            <a:ext cx="9032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0801FD-1D99-553D-EC90-65E29F5AD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990800"/>
              </p:ext>
            </p:extLst>
          </p:nvPr>
        </p:nvGraphicFramePr>
        <p:xfrm>
          <a:off x="589280" y="1223159"/>
          <a:ext cx="11059796" cy="491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67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18B5C-ED61-3CCB-FB17-15D9C1F4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410D-AC6F-25FB-BF35-D48FF040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693162"/>
            <a:ext cx="5545138" cy="1037590"/>
          </a:xfrm>
        </p:spPr>
        <p:txBody>
          <a:bodyPr anchor="b">
            <a:normAutofit/>
          </a:bodyPr>
          <a:lstStyle/>
          <a:p>
            <a:r>
              <a:rPr lang="en-US" dirty="0"/>
              <a:t>Key 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58792-5576-D457-8291-C3237DB3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76" y="6476208"/>
            <a:ext cx="245268" cy="1778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E375096-6367-4A46-9B35-1C341654C78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357ED-D51C-53F5-C447-696121B6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148"/>
      </p:ext>
    </p:extLst>
  </p:cSld>
  <p:clrMapOvr>
    <a:masterClrMapping/>
  </p:clrMapOvr>
</p:sld>
</file>

<file path=ppt/theme/theme1.xml><?xml version="1.0" encoding="utf-8"?>
<a:theme xmlns:a="http://schemas.openxmlformats.org/drawingml/2006/main" name="Chubb-Dec22">
  <a:themeElements>
    <a:clrScheme name="Chubb-test-dec22">
      <a:dk1>
        <a:srgbClr val="000000"/>
      </a:dk1>
      <a:lt1>
        <a:srgbClr val="FFFFFF"/>
      </a:lt1>
      <a:dk2>
        <a:srgbClr val="0067B1"/>
      </a:dk2>
      <a:lt2>
        <a:srgbClr val="FFFFFF"/>
      </a:lt2>
      <a:accent1>
        <a:srgbClr val="0067B1"/>
      </a:accent1>
      <a:accent2>
        <a:srgbClr val="97CDE1"/>
      </a:accent2>
      <a:accent3>
        <a:srgbClr val="C3C3C7"/>
      </a:accent3>
      <a:accent4>
        <a:srgbClr val="868686"/>
      </a:accent4>
      <a:accent5>
        <a:srgbClr val="F92745"/>
      </a:accent5>
      <a:accent6>
        <a:srgbClr val="1DB390"/>
      </a:accent6>
      <a:hlink>
        <a:srgbClr val="FF9900"/>
      </a:hlink>
      <a:folHlink>
        <a:srgbClr val="F927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custClrLst>
    <a:custClr name="Chubb blue">
      <a:srgbClr val="0067B1"/>
    </a:custClr>
    <a:custClr name="Innovation blue">
      <a:srgbClr val="00A0E4"/>
    </a:custClr>
    <a:custClr name="Fire red">
      <a:srgbClr val="F92745"/>
    </a:custClr>
    <a:custClr name="ESG green">
      <a:srgbClr val="1DB390"/>
    </a:custClr>
    <a:custClr name="Security grey">
      <a:srgbClr val="868686"/>
    </a:custClr>
    <a:custClr name="People orange">
      <a:srgbClr val="FF9900"/>
    </a:custClr>
    <a:custClr name="Vision+ green">
      <a:srgbClr val="58B031"/>
    </a:custClr>
    <a:custClr name="Soft blue">
      <a:srgbClr val="97CDE1"/>
    </a:custClr>
    <a:custClr name="Yellow">
      <a:srgbClr val="F6CB46"/>
    </a:custClr>
    <a:custClr name="Soft grey">
      <a:srgbClr val="C3C3C7"/>
    </a:custClr>
    <a:custClr name="Seafoam">
      <a:srgbClr val="6BCC94"/>
    </a:custClr>
    <a:custClr name="Nude">
      <a:srgbClr val="E5CFBF"/>
    </a:custClr>
  </a:custClrLst>
  <a:extLst>
    <a:ext uri="{05A4C25C-085E-4340-85A3-A5531E510DB2}">
      <thm15:themeFamily xmlns:thm15="http://schemas.microsoft.com/office/thememl/2012/main" name="Romola-v1" id="{6F026CD1-82BA-4210-AA95-7C51B50889F2}" vid="{F145A1CA-3500-4D7F-B498-3DD93CC30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69E3A-8655-4911-A4F8-8554C4707703}"/>
</file>

<file path=customXml/itemProps2.xml><?xml version="1.0" encoding="utf-8"?>
<ds:datastoreItem xmlns:ds="http://schemas.openxmlformats.org/officeDocument/2006/customXml" ds:itemID="{7B14CE6D-7A00-46F3-B2E3-3EF4E7F15B37}">
  <ds:schemaRefs>
    <ds:schemaRef ds:uri="1a6aecb9-028e-4b5e-991a-8e5b7e7f1d34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96e1cb6e-7c48-4103-8aba-2c036116f898"/>
    <ds:schemaRef ds:uri="http://schemas.microsoft.com/office/infopath/2007/PartnerControls"/>
    <ds:schemaRef ds:uri="http://schemas.openxmlformats.org/package/2006/metadata/core-properties"/>
    <ds:schemaRef ds:uri="d8d63775-5e1d-4004-8496-7ce42babb9d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A1A240-06EC-451E-9FD5-6D718BBE22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Romola-v1</Template>
  <TotalTime>335</TotalTime>
  <Words>535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Chubb-Dec22</vt:lpstr>
      <vt:lpstr>Field service capability centre (fscc)</vt:lpstr>
      <vt:lpstr>FSCC</vt:lpstr>
      <vt:lpstr>Our VISION</vt:lpstr>
      <vt:lpstr>Business objectives</vt:lpstr>
      <vt:lpstr>Objectives</vt:lpstr>
      <vt:lpstr>Roles and responsibility</vt:lpstr>
      <vt:lpstr>Responsibility</vt:lpstr>
      <vt:lpstr>Key tasks</vt:lpstr>
      <vt:lpstr>Key dates</vt:lpstr>
      <vt:lpstr>Key dates</vt:lpstr>
      <vt:lpstr>What’s next</vt:lpstr>
      <vt:lpstr>PowerPoint Presentation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Cheung, Annie</cp:lastModifiedBy>
  <cp:revision>4</cp:revision>
  <cp:lastPrinted>2024-08-14T09:20:42Z</cp:lastPrinted>
  <dcterms:created xsi:type="dcterms:W3CDTF">2022-12-05T21:58:36Z</dcterms:created>
  <dcterms:modified xsi:type="dcterms:W3CDTF">2025-01-07T08:37:05Z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0x01010011BFF84631EE7A4FA7862A91C70E402B</vt:lpwstr>
  </property>
  <property fmtid="{D5CDD505-2E9C-101B-9397-08002B2CF9AE}" pid="3" name="Order">
    <vt:r8>3814900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MSIP_Label_defa4170-0d19-0005-0002-bc88714345d2_Enabled">
    <vt:lpwstr>true</vt:lpwstr>
  </property>
  <property fmtid="{D5CDD505-2E9C-101B-9397-08002B2CF9AE}" pid="7" name="MSIP_Label_defa4170-0d19-0005-0002-bc88714345d2_SetDate">
    <vt:lpwstr>2025-01-07T02:26:28Z</vt:lpwstr>
  </property>
  <property fmtid="{D5CDD505-2E9C-101B-9397-08002B2CF9AE}" pid="8" name="MSIP_Label_defa4170-0d19-0005-0002-bc88714345d2_Method">
    <vt:lpwstr>Standard</vt:lpwstr>
  </property>
  <property fmtid="{D5CDD505-2E9C-101B-9397-08002B2CF9AE}" pid="9" name="MSIP_Label_defa4170-0d19-0005-0002-bc88714345d2_Name">
    <vt:lpwstr>defa4170-0d19-0005-0002-bc88714345d2</vt:lpwstr>
  </property>
  <property fmtid="{D5CDD505-2E9C-101B-9397-08002B2CF9AE}" pid="10" name="MSIP_Label_defa4170-0d19-0005-0002-bc88714345d2_SiteId">
    <vt:lpwstr>47995fc2-1f56-47ce-9137-a87caef4be74</vt:lpwstr>
  </property>
  <property fmtid="{D5CDD505-2E9C-101B-9397-08002B2CF9AE}" pid="11" name="MSIP_Label_defa4170-0d19-0005-0002-bc88714345d2_ActionId">
    <vt:lpwstr>b24e1451-2a18-41d5-bce7-5226ae9c093f</vt:lpwstr>
  </property>
  <property fmtid="{D5CDD505-2E9C-101B-9397-08002B2CF9AE}" pid="12" name="MSIP_Label_defa4170-0d19-0005-0002-bc88714345d2_ContentBits">
    <vt:lpwstr>0</vt:lpwstr>
  </property>
</Properties>
</file>