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7" r:id="rId5"/>
    <p:sldId id="295" r:id="rId6"/>
    <p:sldId id="278" r:id="rId7"/>
    <p:sldId id="282" r:id="rId8"/>
    <p:sldId id="281" r:id="rId9"/>
    <p:sldId id="292" r:id="rId10"/>
    <p:sldId id="293" r:id="rId11"/>
    <p:sldId id="294" r:id="rId12"/>
    <p:sldId id="290" r:id="rId13"/>
    <p:sldId id="288" r:id="rId14"/>
  </p:sldIdLst>
  <p:sldSz cx="12192000" cy="6858000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2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E4"/>
    <a:srgbClr val="C3C3C7"/>
    <a:srgbClr val="E5C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05E7A1-29FA-47D1-813E-3E6A335D5B9B}" v="22" dt="2025-04-02T01:47:22.9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>
        <p:guide orient="horz" pos="2160"/>
        <p:guide pos="3840"/>
        <p:guide orient="horz" pos="12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ung, Annie" userId="aa4570cc-58ca-4f8e-b256-ac315193acf8" providerId="ADAL" clId="{5D05E7A1-29FA-47D1-813E-3E6A335D5B9B}"/>
    <pc:docChg chg="custSel addSld delSld modSld sldOrd">
      <pc:chgData name="Cheung, Annie" userId="aa4570cc-58ca-4f8e-b256-ac315193acf8" providerId="ADAL" clId="{5D05E7A1-29FA-47D1-813E-3E6A335D5B9B}" dt="2025-04-02T01:55:40.106" v="215" actId="403"/>
      <pc:docMkLst>
        <pc:docMk/>
      </pc:docMkLst>
      <pc:sldChg chg="modSp mod">
        <pc:chgData name="Cheung, Annie" userId="aa4570cc-58ca-4f8e-b256-ac315193acf8" providerId="ADAL" clId="{5D05E7A1-29FA-47D1-813E-3E6A335D5B9B}" dt="2025-04-02T01:43:46.472" v="12" actId="20577"/>
        <pc:sldMkLst>
          <pc:docMk/>
          <pc:sldMk cId="1467839793" sldId="257"/>
        </pc:sldMkLst>
        <pc:spChg chg="mod">
          <ac:chgData name="Cheung, Annie" userId="aa4570cc-58ca-4f8e-b256-ac315193acf8" providerId="ADAL" clId="{5D05E7A1-29FA-47D1-813E-3E6A335D5B9B}" dt="2025-04-02T01:43:46.472" v="12" actId="20577"/>
          <ac:spMkLst>
            <pc:docMk/>
            <pc:sldMk cId="1467839793" sldId="257"/>
            <ac:spMk id="3" creationId="{A8432374-41FA-50EC-4374-DAE62C1DA9D4}"/>
          </ac:spMkLst>
        </pc:spChg>
      </pc:sldChg>
      <pc:sldChg chg="modSp mod">
        <pc:chgData name="Cheung, Annie" userId="aa4570cc-58ca-4f8e-b256-ac315193acf8" providerId="ADAL" clId="{5D05E7A1-29FA-47D1-813E-3E6A335D5B9B}" dt="2025-04-02T01:44:42.095" v="38" actId="20577"/>
        <pc:sldMkLst>
          <pc:docMk/>
          <pc:sldMk cId="1804536916" sldId="281"/>
        </pc:sldMkLst>
        <pc:spChg chg="mod">
          <ac:chgData name="Cheung, Annie" userId="aa4570cc-58ca-4f8e-b256-ac315193acf8" providerId="ADAL" clId="{5D05E7A1-29FA-47D1-813E-3E6A335D5B9B}" dt="2025-04-02T01:44:42.095" v="38" actId="20577"/>
          <ac:spMkLst>
            <pc:docMk/>
            <pc:sldMk cId="1804536916" sldId="281"/>
            <ac:spMk id="2" creationId="{043AC847-7E8E-9E17-51A4-01DA26487A5A}"/>
          </ac:spMkLst>
        </pc:spChg>
      </pc:sldChg>
      <pc:sldChg chg="modSp mod">
        <pc:chgData name="Cheung, Annie" userId="aa4570cc-58ca-4f8e-b256-ac315193acf8" providerId="ADAL" clId="{5D05E7A1-29FA-47D1-813E-3E6A335D5B9B}" dt="2025-04-02T01:44:12.072" v="26" actId="207"/>
        <pc:sldMkLst>
          <pc:docMk/>
          <pc:sldMk cId="3132671094" sldId="282"/>
        </pc:sldMkLst>
        <pc:graphicFrameChg chg="mod modGraphic">
          <ac:chgData name="Cheung, Annie" userId="aa4570cc-58ca-4f8e-b256-ac315193acf8" providerId="ADAL" clId="{5D05E7A1-29FA-47D1-813E-3E6A335D5B9B}" dt="2025-04-02T01:44:12.072" v="26" actId="207"/>
          <ac:graphicFrameMkLst>
            <pc:docMk/>
            <pc:sldMk cId="3132671094" sldId="282"/>
            <ac:graphicFrameMk id="6" creationId="{2D0801FD-1D99-553D-EC90-65E29F5AD09A}"/>
          </ac:graphicFrameMkLst>
        </pc:graphicFrameChg>
      </pc:sldChg>
      <pc:sldChg chg="del">
        <pc:chgData name="Cheung, Annie" userId="aa4570cc-58ca-4f8e-b256-ac315193acf8" providerId="ADAL" clId="{5D05E7A1-29FA-47D1-813E-3E6A335D5B9B}" dt="2025-04-02T01:53:54.483" v="116" actId="47"/>
        <pc:sldMkLst>
          <pc:docMk/>
          <pc:sldMk cId="3526381291" sldId="287"/>
        </pc:sldMkLst>
      </pc:sldChg>
      <pc:sldChg chg="modSp mod">
        <pc:chgData name="Cheung, Annie" userId="aa4570cc-58ca-4f8e-b256-ac315193acf8" providerId="ADAL" clId="{5D05E7A1-29FA-47D1-813E-3E6A335D5B9B}" dt="2025-04-02T01:53:30.064" v="115" actId="20577"/>
        <pc:sldMkLst>
          <pc:docMk/>
          <pc:sldMk cId="3725518246" sldId="288"/>
        </pc:sldMkLst>
        <pc:spChg chg="mod">
          <ac:chgData name="Cheung, Annie" userId="aa4570cc-58ca-4f8e-b256-ac315193acf8" providerId="ADAL" clId="{5D05E7A1-29FA-47D1-813E-3E6A335D5B9B}" dt="2025-04-02T01:53:30.064" v="115" actId="20577"/>
          <ac:spMkLst>
            <pc:docMk/>
            <pc:sldMk cId="3725518246" sldId="288"/>
            <ac:spMk id="8" creationId="{57421AC4-5A11-B249-EA84-211201F8BF05}"/>
          </ac:spMkLst>
        </pc:spChg>
      </pc:sldChg>
      <pc:sldChg chg="modSp mod">
        <pc:chgData name="Cheung, Annie" userId="aa4570cc-58ca-4f8e-b256-ac315193acf8" providerId="ADAL" clId="{5D05E7A1-29FA-47D1-813E-3E6A335D5B9B}" dt="2025-04-02T01:52:44.654" v="106" actId="207"/>
        <pc:sldMkLst>
          <pc:docMk/>
          <pc:sldMk cId="2650492630" sldId="290"/>
        </pc:sldMkLst>
        <pc:spChg chg="mod">
          <ac:chgData name="Cheung, Annie" userId="aa4570cc-58ca-4f8e-b256-ac315193acf8" providerId="ADAL" clId="{5D05E7A1-29FA-47D1-813E-3E6A335D5B9B}" dt="2025-04-02T01:52:44.654" v="106" actId="207"/>
          <ac:spMkLst>
            <pc:docMk/>
            <pc:sldMk cId="2650492630" sldId="290"/>
            <ac:spMk id="3" creationId="{9457C541-E408-97FF-F42D-E440B0B9F302}"/>
          </ac:spMkLst>
        </pc:spChg>
      </pc:sldChg>
      <pc:sldChg chg="new del">
        <pc:chgData name="Cheung, Annie" userId="aa4570cc-58ca-4f8e-b256-ac315193acf8" providerId="ADAL" clId="{5D05E7A1-29FA-47D1-813E-3E6A335D5B9B}" dt="2025-04-02T01:46:14.304" v="45" actId="47"/>
        <pc:sldMkLst>
          <pc:docMk/>
          <pc:sldMk cId="3112165753" sldId="291"/>
        </pc:sldMkLst>
      </pc:sldChg>
      <pc:sldChg chg="addSp modSp new">
        <pc:chgData name="Cheung, Annie" userId="aa4570cc-58ca-4f8e-b256-ac315193acf8" providerId="ADAL" clId="{5D05E7A1-29FA-47D1-813E-3E6A335D5B9B}" dt="2025-04-02T01:46:10.966" v="44" actId="1076"/>
        <pc:sldMkLst>
          <pc:docMk/>
          <pc:sldMk cId="2923671847" sldId="292"/>
        </pc:sldMkLst>
        <pc:spChg chg="add mod">
          <ac:chgData name="Cheung, Annie" userId="aa4570cc-58ca-4f8e-b256-ac315193acf8" providerId="ADAL" clId="{5D05E7A1-29FA-47D1-813E-3E6A335D5B9B}" dt="2025-04-02T01:46:10.966" v="44" actId="1076"/>
          <ac:spMkLst>
            <pc:docMk/>
            <pc:sldMk cId="2923671847" sldId="292"/>
            <ac:spMk id="5" creationId="{CAD0D839-94DF-C998-7799-A8FCE0776565}"/>
          </ac:spMkLst>
        </pc:spChg>
        <pc:graphicFrameChg chg="add mod">
          <ac:chgData name="Cheung, Annie" userId="aa4570cc-58ca-4f8e-b256-ac315193acf8" providerId="ADAL" clId="{5D05E7A1-29FA-47D1-813E-3E6A335D5B9B}" dt="2025-04-02T01:46:10.966" v="44" actId="1076"/>
          <ac:graphicFrameMkLst>
            <pc:docMk/>
            <pc:sldMk cId="2923671847" sldId="292"/>
            <ac:graphicFrameMk id="4" creationId="{3666972F-C679-20FF-C577-4347C23D9B28}"/>
          </ac:graphicFrameMkLst>
        </pc:graphicFrameChg>
      </pc:sldChg>
      <pc:sldChg chg="addSp delSp modSp new mod">
        <pc:chgData name="Cheung, Annie" userId="aa4570cc-58ca-4f8e-b256-ac315193acf8" providerId="ADAL" clId="{5D05E7A1-29FA-47D1-813E-3E6A335D5B9B}" dt="2025-04-02T01:48:24.352" v="54" actId="22"/>
        <pc:sldMkLst>
          <pc:docMk/>
          <pc:sldMk cId="2223868511" sldId="293"/>
        </pc:sldMkLst>
        <pc:spChg chg="add mod">
          <ac:chgData name="Cheung, Annie" userId="aa4570cc-58ca-4f8e-b256-ac315193acf8" providerId="ADAL" clId="{5D05E7A1-29FA-47D1-813E-3E6A335D5B9B}" dt="2025-04-02T01:46:54.343" v="49" actId="14100"/>
          <ac:spMkLst>
            <pc:docMk/>
            <pc:sldMk cId="2223868511" sldId="293"/>
            <ac:spMk id="4" creationId="{ED41CAD9-029C-B1F5-274D-9BCF5BA04D7C}"/>
          </ac:spMkLst>
        </pc:spChg>
        <pc:spChg chg="add mod">
          <ac:chgData name="Cheung, Annie" userId="aa4570cc-58ca-4f8e-b256-ac315193acf8" providerId="ADAL" clId="{5D05E7A1-29FA-47D1-813E-3E6A335D5B9B}" dt="2025-04-02T01:47:22.911" v="53"/>
          <ac:spMkLst>
            <pc:docMk/>
            <pc:sldMk cId="2223868511" sldId="293"/>
            <ac:spMk id="6" creationId="{D2694D9F-8873-07DE-2BF9-100ACC20E0C2}"/>
          </ac:spMkLst>
        </pc:spChg>
        <pc:graphicFrameChg chg="add del mod modGraphic">
          <ac:chgData name="Cheung, Annie" userId="aa4570cc-58ca-4f8e-b256-ac315193acf8" providerId="ADAL" clId="{5D05E7A1-29FA-47D1-813E-3E6A335D5B9B}" dt="2025-04-02T01:47:04.842" v="51" actId="478"/>
          <ac:graphicFrameMkLst>
            <pc:docMk/>
            <pc:sldMk cId="2223868511" sldId="293"/>
            <ac:graphicFrameMk id="3" creationId="{868B670D-F7AA-68DC-6278-0F63CA1EDFC4}"/>
          </ac:graphicFrameMkLst>
        </pc:graphicFrameChg>
        <pc:graphicFrameChg chg="add mod">
          <ac:chgData name="Cheung, Annie" userId="aa4570cc-58ca-4f8e-b256-ac315193acf8" providerId="ADAL" clId="{5D05E7A1-29FA-47D1-813E-3E6A335D5B9B}" dt="2025-04-02T01:47:20.713" v="52"/>
          <ac:graphicFrameMkLst>
            <pc:docMk/>
            <pc:sldMk cId="2223868511" sldId="293"/>
            <ac:graphicFrameMk id="5" creationId="{99CBB4E2-14D5-278E-1B1B-E3A486156D61}"/>
          </ac:graphicFrameMkLst>
        </pc:graphicFrameChg>
        <pc:picChg chg="add">
          <ac:chgData name="Cheung, Annie" userId="aa4570cc-58ca-4f8e-b256-ac315193acf8" providerId="ADAL" clId="{5D05E7A1-29FA-47D1-813E-3E6A335D5B9B}" dt="2025-04-02T01:48:24.352" v="54" actId="22"/>
          <ac:picMkLst>
            <pc:docMk/>
            <pc:sldMk cId="2223868511" sldId="293"/>
            <ac:picMk id="8" creationId="{34FDD8D7-53E2-83D2-30B6-C8B087B39204}"/>
          </ac:picMkLst>
        </pc:picChg>
      </pc:sldChg>
      <pc:sldChg chg="addSp new mod">
        <pc:chgData name="Cheung, Annie" userId="aa4570cc-58ca-4f8e-b256-ac315193acf8" providerId="ADAL" clId="{5D05E7A1-29FA-47D1-813E-3E6A335D5B9B}" dt="2025-04-02T01:48:48.959" v="56" actId="22"/>
        <pc:sldMkLst>
          <pc:docMk/>
          <pc:sldMk cId="3740597036" sldId="294"/>
        </pc:sldMkLst>
        <pc:picChg chg="add">
          <ac:chgData name="Cheung, Annie" userId="aa4570cc-58ca-4f8e-b256-ac315193acf8" providerId="ADAL" clId="{5D05E7A1-29FA-47D1-813E-3E6A335D5B9B}" dt="2025-04-02T01:48:48.959" v="56" actId="22"/>
          <ac:picMkLst>
            <pc:docMk/>
            <pc:sldMk cId="3740597036" sldId="294"/>
            <ac:picMk id="4" creationId="{7AC7C31C-66A7-C8ED-BF12-3DD081A6D679}"/>
          </ac:picMkLst>
        </pc:picChg>
      </pc:sldChg>
      <pc:sldChg chg="modSp new mod ord">
        <pc:chgData name="Cheung, Annie" userId="aa4570cc-58ca-4f8e-b256-ac315193acf8" providerId="ADAL" clId="{5D05E7A1-29FA-47D1-813E-3E6A335D5B9B}" dt="2025-04-02T01:55:40.106" v="215" actId="403"/>
        <pc:sldMkLst>
          <pc:docMk/>
          <pc:sldMk cId="2068540474" sldId="295"/>
        </pc:sldMkLst>
        <pc:spChg chg="mod">
          <ac:chgData name="Cheung, Annie" userId="aa4570cc-58ca-4f8e-b256-ac315193acf8" providerId="ADAL" clId="{5D05E7A1-29FA-47D1-813E-3E6A335D5B9B}" dt="2025-04-02T01:54:27.621" v="137" actId="20577"/>
          <ac:spMkLst>
            <pc:docMk/>
            <pc:sldMk cId="2068540474" sldId="295"/>
            <ac:spMk id="2" creationId="{DFA1B4AA-075B-485D-08DB-6818AC996CF5}"/>
          </ac:spMkLst>
        </pc:spChg>
        <pc:spChg chg="mod">
          <ac:chgData name="Cheung, Annie" userId="aa4570cc-58ca-4f8e-b256-ac315193acf8" providerId="ADAL" clId="{5D05E7A1-29FA-47D1-813E-3E6A335D5B9B}" dt="2025-04-02T01:55:40.106" v="215" actId="403"/>
          <ac:spMkLst>
            <pc:docMk/>
            <pc:sldMk cId="2068540474" sldId="295"/>
            <ac:spMk id="3" creationId="{ECE21164-AD34-C156-C1F1-AC824F7F433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C54E3C-7324-447E-9AA7-8F98F09F23F5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D8E4E8E-C258-4394-8430-8EC67DB06CB7}">
      <dgm:prSet phldrT="[Text]"/>
      <dgm:spPr/>
      <dgm:t>
        <a:bodyPr/>
        <a:lstStyle/>
        <a:p>
          <a:pPr>
            <a:buAutoNum type="arabicParenR"/>
          </a:pPr>
          <a:r>
            <a:rPr lang="en-US" b="1" dirty="0"/>
            <a:t>Simplify</a:t>
          </a:r>
        </a:p>
      </dgm:t>
    </dgm:pt>
    <dgm:pt modelId="{95CB131C-16C2-477C-B3A1-AE215560688F}" type="parTrans" cxnId="{325CFF98-891D-4FF2-9F01-C4417127D688}">
      <dgm:prSet/>
      <dgm:spPr/>
      <dgm:t>
        <a:bodyPr/>
        <a:lstStyle/>
        <a:p>
          <a:endParaRPr lang="en-US"/>
        </a:p>
      </dgm:t>
    </dgm:pt>
    <dgm:pt modelId="{2286745C-D8DC-454F-BEE0-86D9F1AF3032}" type="sibTrans" cxnId="{325CFF98-891D-4FF2-9F01-C4417127D688}">
      <dgm:prSet/>
      <dgm:spPr/>
      <dgm:t>
        <a:bodyPr/>
        <a:lstStyle/>
        <a:p>
          <a:endParaRPr lang="en-US"/>
        </a:p>
      </dgm:t>
    </dgm:pt>
    <dgm:pt modelId="{66AB2285-F5E7-4DB9-A3B8-DF6FCCB130D0}">
      <dgm:prSet phldrT="[Text]"/>
      <dgm:spPr/>
      <dgm:t>
        <a:bodyPr/>
        <a:lstStyle/>
        <a:p>
          <a:pPr>
            <a:buAutoNum type="arabicParenR"/>
          </a:pPr>
          <a:r>
            <a:rPr lang="en-US" b="1" dirty="0"/>
            <a:t>Standardize</a:t>
          </a:r>
        </a:p>
      </dgm:t>
    </dgm:pt>
    <dgm:pt modelId="{1A9BFD36-63AC-4E89-840C-416108CC163E}" type="parTrans" cxnId="{6E259B91-0646-4275-B4C6-8CB348A783DE}">
      <dgm:prSet/>
      <dgm:spPr/>
      <dgm:t>
        <a:bodyPr/>
        <a:lstStyle/>
        <a:p>
          <a:endParaRPr lang="en-US"/>
        </a:p>
      </dgm:t>
    </dgm:pt>
    <dgm:pt modelId="{CAAFFEDA-7681-425C-8E6E-8FD3986D1FEA}" type="sibTrans" cxnId="{6E259B91-0646-4275-B4C6-8CB348A783DE}">
      <dgm:prSet/>
      <dgm:spPr/>
      <dgm:t>
        <a:bodyPr/>
        <a:lstStyle/>
        <a:p>
          <a:endParaRPr lang="en-US"/>
        </a:p>
      </dgm:t>
    </dgm:pt>
    <dgm:pt modelId="{75E961E8-50A8-44B3-A368-DCA21A6E7EBA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Establish</a:t>
          </a:r>
          <a:r>
            <a:rPr lang="en-US" dirty="0"/>
            <a:t> consistent procedures and protocols across all operations to ensure quality, reliability, and scalability.</a:t>
          </a:r>
        </a:p>
      </dgm:t>
    </dgm:pt>
    <dgm:pt modelId="{9A1FA031-B743-4BF5-9110-EC3D9FDC8BA1}" type="parTrans" cxnId="{23545A60-8FE0-47C0-A1F7-3956532B679B}">
      <dgm:prSet/>
      <dgm:spPr/>
      <dgm:t>
        <a:bodyPr/>
        <a:lstStyle/>
        <a:p>
          <a:endParaRPr lang="en-US"/>
        </a:p>
      </dgm:t>
    </dgm:pt>
    <dgm:pt modelId="{E8B161D4-A7A4-49FC-96E4-463FD6842702}" type="sibTrans" cxnId="{23545A60-8FE0-47C0-A1F7-3956532B679B}">
      <dgm:prSet/>
      <dgm:spPr/>
      <dgm:t>
        <a:bodyPr/>
        <a:lstStyle/>
        <a:p>
          <a:endParaRPr lang="en-US"/>
        </a:p>
      </dgm:t>
    </dgm:pt>
    <dgm:pt modelId="{C49B6E83-95D1-44DF-B132-66C0C6BCF6A8}">
      <dgm:prSet phldrT="[Text]"/>
      <dgm:spPr/>
      <dgm:t>
        <a:bodyPr/>
        <a:lstStyle/>
        <a:p>
          <a:r>
            <a:rPr lang="en-US" b="1" dirty="0"/>
            <a:t>Digitize</a:t>
          </a:r>
        </a:p>
      </dgm:t>
    </dgm:pt>
    <dgm:pt modelId="{0F16E11B-3B1B-4B59-952F-84C6087645EF}" type="parTrans" cxnId="{9ABC7809-ED2A-48D7-B0CE-30B4F3C7C1DC}">
      <dgm:prSet/>
      <dgm:spPr/>
      <dgm:t>
        <a:bodyPr/>
        <a:lstStyle/>
        <a:p>
          <a:endParaRPr lang="en-US"/>
        </a:p>
      </dgm:t>
    </dgm:pt>
    <dgm:pt modelId="{755869A9-3B9B-4C82-922F-544C2CBEC4A3}" type="sibTrans" cxnId="{9ABC7809-ED2A-48D7-B0CE-30B4F3C7C1DC}">
      <dgm:prSet/>
      <dgm:spPr/>
      <dgm:t>
        <a:bodyPr/>
        <a:lstStyle/>
        <a:p>
          <a:endParaRPr lang="en-US"/>
        </a:p>
      </dgm:t>
    </dgm:pt>
    <dgm:pt modelId="{49A8BA9B-3800-4088-BBD3-5ACDB9BDC8C3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Streamline</a:t>
          </a:r>
          <a:r>
            <a:rPr lang="en-US" dirty="0"/>
            <a:t> processes and eliminate unnecessary complexities to enhance efficiency and improve user experience.</a:t>
          </a:r>
        </a:p>
      </dgm:t>
    </dgm:pt>
    <dgm:pt modelId="{E68C95EE-83BE-471B-B7E2-D3EBD77A95FC}" type="parTrans" cxnId="{7B5D171B-D1ED-4610-8FCB-6AC6D7272D5A}">
      <dgm:prSet/>
      <dgm:spPr/>
      <dgm:t>
        <a:bodyPr/>
        <a:lstStyle/>
        <a:p>
          <a:endParaRPr lang="en-US"/>
        </a:p>
      </dgm:t>
    </dgm:pt>
    <dgm:pt modelId="{863CD15A-29A1-41DA-BCAE-8005948E5EFB}" type="sibTrans" cxnId="{7B5D171B-D1ED-4610-8FCB-6AC6D7272D5A}">
      <dgm:prSet/>
      <dgm:spPr/>
      <dgm:t>
        <a:bodyPr/>
        <a:lstStyle/>
        <a:p>
          <a:endParaRPr lang="en-US"/>
        </a:p>
      </dgm:t>
    </dgm:pt>
    <dgm:pt modelId="{63855185-0CB6-4F7C-A056-C2FEF2BE4597}">
      <dgm:prSet phldrT="[Text]"/>
      <dgm:spPr/>
      <dgm:t>
        <a:bodyPr/>
        <a:lstStyle/>
        <a:p>
          <a:pPr>
            <a:buNone/>
          </a:pPr>
          <a:r>
            <a:rPr lang="en-US" dirty="0">
              <a:solidFill>
                <a:schemeClr val="tx1"/>
              </a:solidFill>
              <a:highlight>
                <a:srgbClr val="FFFF00"/>
              </a:highlight>
            </a:rPr>
            <a:t>Leverage</a:t>
          </a:r>
          <a:r>
            <a:rPr lang="en-US" dirty="0"/>
            <a:t> technology to automate processes, enhance data accessibility and drive innovation in service delivery.</a:t>
          </a:r>
        </a:p>
      </dgm:t>
    </dgm:pt>
    <dgm:pt modelId="{D4743F9D-ED27-48A0-AB66-2C1E2BE3303F}" type="parTrans" cxnId="{9D1AC986-FE5B-4EDE-972A-4D0A93DC0029}">
      <dgm:prSet/>
      <dgm:spPr/>
      <dgm:t>
        <a:bodyPr/>
        <a:lstStyle/>
        <a:p>
          <a:endParaRPr lang="en-US"/>
        </a:p>
      </dgm:t>
    </dgm:pt>
    <dgm:pt modelId="{AF71182D-6823-453A-A988-2B538B96D1E9}" type="sibTrans" cxnId="{9D1AC986-FE5B-4EDE-972A-4D0A93DC0029}">
      <dgm:prSet/>
      <dgm:spPr/>
      <dgm:t>
        <a:bodyPr/>
        <a:lstStyle/>
        <a:p>
          <a:endParaRPr lang="en-US"/>
        </a:p>
      </dgm:t>
    </dgm:pt>
    <dgm:pt modelId="{B30F15A3-1924-4CBE-BCAD-615411DC62FA}" type="pres">
      <dgm:prSet presAssocID="{42C54E3C-7324-447E-9AA7-8F98F09F23F5}" presName="diagram" presStyleCnt="0">
        <dgm:presLayoutVars>
          <dgm:dir/>
          <dgm:resizeHandles val="exact"/>
        </dgm:presLayoutVars>
      </dgm:prSet>
      <dgm:spPr/>
    </dgm:pt>
    <dgm:pt modelId="{5FD807EA-91E7-449E-9BAB-99FB1C6C464F}" type="pres">
      <dgm:prSet presAssocID="{FD8E4E8E-C258-4394-8430-8EC67DB06CB7}" presName="node" presStyleLbl="node1" presStyleIdx="0" presStyleCnt="3">
        <dgm:presLayoutVars>
          <dgm:bulletEnabled val="1"/>
        </dgm:presLayoutVars>
      </dgm:prSet>
      <dgm:spPr/>
    </dgm:pt>
    <dgm:pt modelId="{F08AD36F-1764-4AA5-82E2-84453303653B}" type="pres">
      <dgm:prSet presAssocID="{2286745C-D8DC-454F-BEE0-86D9F1AF3032}" presName="sibTrans" presStyleCnt="0"/>
      <dgm:spPr/>
    </dgm:pt>
    <dgm:pt modelId="{D635FFF9-BED5-47FD-9DE2-BAD7ED0662F1}" type="pres">
      <dgm:prSet presAssocID="{66AB2285-F5E7-4DB9-A3B8-DF6FCCB130D0}" presName="node" presStyleLbl="node1" presStyleIdx="1" presStyleCnt="3">
        <dgm:presLayoutVars>
          <dgm:bulletEnabled val="1"/>
        </dgm:presLayoutVars>
      </dgm:prSet>
      <dgm:spPr/>
    </dgm:pt>
    <dgm:pt modelId="{741621EA-3B89-4744-82C5-BAD15C6CAA45}" type="pres">
      <dgm:prSet presAssocID="{CAAFFEDA-7681-425C-8E6E-8FD3986D1FEA}" presName="sibTrans" presStyleCnt="0"/>
      <dgm:spPr/>
    </dgm:pt>
    <dgm:pt modelId="{3FEEA3DB-6394-44AF-883C-A492359213B7}" type="pres">
      <dgm:prSet presAssocID="{C49B6E83-95D1-44DF-B132-66C0C6BCF6A8}" presName="node" presStyleLbl="node1" presStyleIdx="2" presStyleCnt="3">
        <dgm:presLayoutVars>
          <dgm:bulletEnabled val="1"/>
        </dgm:presLayoutVars>
      </dgm:prSet>
      <dgm:spPr/>
    </dgm:pt>
  </dgm:ptLst>
  <dgm:cxnLst>
    <dgm:cxn modelId="{541C2105-0525-4716-B5BB-F17489454166}" type="presOf" srcId="{49A8BA9B-3800-4088-BBD3-5ACDB9BDC8C3}" destId="{5FD807EA-91E7-449E-9BAB-99FB1C6C464F}" srcOrd="0" destOrd="1" presId="urn:microsoft.com/office/officeart/2005/8/layout/default"/>
    <dgm:cxn modelId="{7D9D7E08-E24A-4326-A627-18CDA7AFB5D8}" type="presOf" srcId="{C49B6E83-95D1-44DF-B132-66C0C6BCF6A8}" destId="{3FEEA3DB-6394-44AF-883C-A492359213B7}" srcOrd="0" destOrd="0" presId="urn:microsoft.com/office/officeart/2005/8/layout/default"/>
    <dgm:cxn modelId="{9ABC7809-ED2A-48D7-B0CE-30B4F3C7C1DC}" srcId="{42C54E3C-7324-447E-9AA7-8F98F09F23F5}" destId="{C49B6E83-95D1-44DF-B132-66C0C6BCF6A8}" srcOrd="2" destOrd="0" parTransId="{0F16E11B-3B1B-4B59-952F-84C6087645EF}" sibTransId="{755869A9-3B9B-4C82-922F-544C2CBEC4A3}"/>
    <dgm:cxn modelId="{12752513-49DB-4E7A-ACB0-53F44641FE85}" type="presOf" srcId="{75E961E8-50A8-44B3-A368-DCA21A6E7EBA}" destId="{D635FFF9-BED5-47FD-9DE2-BAD7ED0662F1}" srcOrd="0" destOrd="1" presId="urn:microsoft.com/office/officeart/2005/8/layout/default"/>
    <dgm:cxn modelId="{7B5D171B-D1ED-4610-8FCB-6AC6D7272D5A}" srcId="{FD8E4E8E-C258-4394-8430-8EC67DB06CB7}" destId="{49A8BA9B-3800-4088-BBD3-5ACDB9BDC8C3}" srcOrd="0" destOrd="0" parTransId="{E68C95EE-83BE-471B-B7E2-D3EBD77A95FC}" sibTransId="{863CD15A-29A1-41DA-BCAE-8005948E5EFB}"/>
    <dgm:cxn modelId="{C440392E-AFB5-4546-9BBA-DB98FF64832D}" type="presOf" srcId="{63855185-0CB6-4F7C-A056-C2FEF2BE4597}" destId="{3FEEA3DB-6394-44AF-883C-A492359213B7}" srcOrd="0" destOrd="1" presId="urn:microsoft.com/office/officeart/2005/8/layout/default"/>
    <dgm:cxn modelId="{23545A60-8FE0-47C0-A1F7-3956532B679B}" srcId="{66AB2285-F5E7-4DB9-A3B8-DF6FCCB130D0}" destId="{75E961E8-50A8-44B3-A368-DCA21A6E7EBA}" srcOrd="0" destOrd="0" parTransId="{9A1FA031-B743-4BF5-9110-EC3D9FDC8BA1}" sibTransId="{E8B161D4-A7A4-49FC-96E4-463FD6842702}"/>
    <dgm:cxn modelId="{A2095E7F-BD57-4E6C-B896-8FBE8431CB74}" type="presOf" srcId="{66AB2285-F5E7-4DB9-A3B8-DF6FCCB130D0}" destId="{D635FFF9-BED5-47FD-9DE2-BAD7ED0662F1}" srcOrd="0" destOrd="0" presId="urn:microsoft.com/office/officeart/2005/8/layout/default"/>
    <dgm:cxn modelId="{9D1AC986-FE5B-4EDE-972A-4D0A93DC0029}" srcId="{C49B6E83-95D1-44DF-B132-66C0C6BCF6A8}" destId="{63855185-0CB6-4F7C-A056-C2FEF2BE4597}" srcOrd="0" destOrd="0" parTransId="{D4743F9D-ED27-48A0-AB66-2C1E2BE3303F}" sibTransId="{AF71182D-6823-453A-A988-2B538B96D1E9}"/>
    <dgm:cxn modelId="{2EC09D88-05A7-4DAC-85D0-D74725C4B20C}" type="presOf" srcId="{FD8E4E8E-C258-4394-8430-8EC67DB06CB7}" destId="{5FD807EA-91E7-449E-9BAB-99FB1C6C464F}" srcOrd="0" destOrd="0" presId="urn:microsoft.com/office/officeart/2005/8/layout/default"/>
    <dgm:cxn modelId="{6E259B91-0646-4275-B4C6-8CB348A783DE}" srcId="{42C54E3C-7324-447E-9AA7-8F98F09F23F5}" destId="{66AB2285-F5E7-4DB9-A3B8-DF6FCCB130D0}" srcOrd="1" destOrd="0" parTransId="{1A9BFD36-63AC-4E89-840C-416108CC163E}" sibTransId="{CAAFFEDA-7681-425C-8E6E-8FD3986D1FEA}"/>
    <dgm:cxn modelId="{325CFF98-891D-4FF2-9F01-C4417127D688}" srcId="{42C54E3C-7324-447E-9AA7-8F98F09F23F5}" destId="{FD8E4E8E-C258-4394-8430-8EC67DB06CB7}" srcOrd="0" destOrd="0" parTransId="{95CB131C-16C2-477C-B3A1-AE215560688F}" sibTransId="{2286745C-D8DC-454F-BEE0-86D9F1AF3032}"/>
    <dgm:cxn modelId="{63F356F9-70D3-449A-B6AE-08FAB120CCC6}" type="presOf" srcId="{42C54E3C-7324-447E-9AA7-8F98F09F23F5}" destId="{B30F15A3-1924-4CBE-BCAD-615411DC62FA}" srcOrd="0" destOrd="0" presId="urn:microsoft.com/office/officeart/2005/8/layout/default"/>
    <dgm:cxn modelId="{F2D672C5-B16B-4062-8C61-B8947AA79559}" type="presParOf" srcId="{B30F15A3-1924-4CBE-BCAD-615411DC62FA}" destId="{5FD807EA-91E7-449E-9BAB-99FB1C6C464F}" srcOrd="0" destOrd="0" presId="urn:microsoft.com/office/officeart/2005/8/layout/default"/>
    <dgm:cxn modelId="{F7D295F7-8649-4FB8-BF2A-9A698BDEDB55}" type="presParOf" srcId="{B30F15A3-1924-4CBE-BCAD-615411DC62FA}" destId="{F08AD36F-1764-4AA5-82E2-84453303653B}" srcOrd="1" destOrd="0" presId="urn:microsoft.com/office/officeart/2005/8/layout/default"/>
    <dgm:cxn modelId="{3838F5F3-AA5B-4AC9-A5FE-570821884206}" type="presParOf" srcId="{B30F15A3-1924-4CBE-BCAD-615411DC62FA}" destId="{D635FFF9-BED5-47FD-9DE2-BAD7ED0662F1}" srcOrd="2" destOrd="0" presId="urn:microsoft.com/office/officeart/2005/8/layout/default"/>
    <dgm:cxn modelId="{A26CC795-C9FF-4541-82F7-CF067C1239AB}" type="presParOf" srcId="{B30F15A3-1924-4CBE-BCAD-615411DC62FA}" destId="{741621EA-3B89-4744-82C5-BAD15C6CAA45}" srcOrd="3" destOrd="0" presId="urn:microsoft.com/office/officeart/2005/8/layout/default"/>
    <dgm:cxn modelId="{08C39848-71EF-4CF6-B0A9-5F54DA382050}" type="presParOf" srcId="{B30F15A3-1924-4CBE-BCAD-615411DC62FA}" destId="{3FEEA3DB-6394-44AF-883C-A492359213B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F964A0-5BF2-4D4F-AB47-0A121DF192CB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5F9943-1B08-4C7A-B2CA-2495A7D86164}">
      <dgm:prSet phldrT="[Text]"/>
      <dgm:spPr>
        <a:solidFill>
          <a:srgbClr val="002060"/>
        </a:solidFill>
      </dgm:spPr>
      <dgm:t>
        <a:bodyPr/>
        <a:lstStyle/>
        <a:p>
          <a:r>
            <a:rPr lang="en-US" u="none" dirty="0"/>
            <a:t>Project Brief</a:t>
          </a:r>
        </a:p>
      </dgm:t>
    </dgm:pt>
    <dgm:pt modelId="{5AECAC95-2DEC-41C2-B239-08DB7C90D68B}" type="parTrans" cxnId="{2B57D44F-51FD-4124-8D8C-E8505BBD03F8}">
      <dgm:prSet/>
      <dgm:spPr/>
      <dgm:t>
        <a:bodyPr/>
        <a:lstStyle/>
        <a:p>
          <a:endParaRPr lang="en-US"/>
        </a:p>
      </dgm:t>
    </dgm:pt>
    <dgm:pt modelId="{A5FEF489-230B-4A31-9ECE-DCA544F356D8}" type="sibTrans" cxnId="{2B57D44F-51FD-4124-8D8C-E8505BBD03F8}">
      <dgm:prSet/>
      <dgm:spPr/>
      <dgm:t>
        <a:bodyPr/>
        <a:lstStyle/>
        <a:p>
          <a:endParaRPr lang="en-US"/>
        </a:p>
      </dgm:t>
    </dgm:pt>
    <dgm:pt modelId="{31F3C6B2-B26B-4668-AC04-EF2AE20E5BB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>
            <a:buFont typeface="+mj-lt"/>
            <a:buAutoNum type="arabicParenR"/>
          </a:pPr>
          <a:r>
            <a:rPr lang="en-US" sz="2000" dirty="0">
              <a:solidFill>
                <a:srgbClr val="FF0000"/>
              </a:solidFill>
              <a:latin typeface="Arial" panose="020B0604020202020204"/>
            </a:rPr>
            <a:t>[Completed]</a:t>
          </a:r>
          <a:r>
            <a:rPr lang="en-US" sz="2000" dirty="0">
              <a:solidFill>
                <a:srgbClr val="FF0000"/>
              </a:solidFill>
            </a:rPr>
            <a:t>State the current process and workflow preparation</a:t>
          </a:r>
        </a:p>
      </dgm:t>
    </dgm:pt>
    <dgm:pt modelId="{42A60AB3-8D3C-4DA7-8D52-04700982DEB1}" type="parTrans" cxnId="{31137038-6F30-4606-8E83-414AB30D071A}">
      <dgm:prSet/>
      <dgm:spPr/>
      <dgm:t>
        <a:bodyPr/>
        <a:lstStyle/>
        <a:p>
          <a:endParaRPr lang="en-US"/>
        </a:p>
      </dgm:t>
    </dgm:pt>
    <dgm:pt modelId="{2B00DCE3-F3CC-49F4-ACDC-78984A7F8636}" type="sibTrans" cxnId="{31137038-6F30-4606-8E83-414AB30D071A}">
      <dgm:prSet/>
      <dgm:spPr/>
      <dgm:t>
        <a:bodyPr/>
        <a:lstStyle/>
        <a:p>
          <a:endParaRPr lang="en-US"/>
        </a:p>
      </dgm:t>
    </dgm:pt>
    <dgm:pt modelId="{7247906E-A245-4A50-B8DA-68DA29C6569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>
            <a:buFont typeface="+mj-lt"/>
            <a:buAutoNum type="arabicParenR"/>
          </a:pPr>
          <a:r>
            <a:rPr lang="en-US" sz="2000" dirty="0">
              <a:solidFill>
                <a:srgbClr val="FF0000"/>
              </a:solidFill>
            </a:rPr>
            <a:t>[Completed]Provide project justification and prioritization</a:t>
          </a:r>
        </a:p>
      </dgm:t>
    </dgm:pt>
    <dgm:pt modelId="{9D9A8A6E-712B-489F-A860-BA3152D1B5E5}" type="parTrans" cxnId="{E533ED55-9EEB-41AA-8636-03A40B2FAA3E}">
      <dgm:prSet/>
      <dgm:spPr/>
      <dgm:t>
        <a:bodyPr/>
        <a:lstStyle/>
        <a:p>
          <a:endParaRPr lang="en-US"/>
        </a:p>
      </dgm:t>
    </dgm:pt>
    <dgm:pt modelId="{8F335C7A-89D1-4447-B515-249320F58F0E}" type="sibTrans" cxnId="{E533ED55-9EEB-41AA-8636-03A40B2FAA3E}">
      <dgm:prSet/>
      <dgm:spPr/>
      <dgm:t>
        <a:bodyPr/>
        <a:lstStyle/>
        <a:p>
          <a:endParaRPr lang="en-US"/>
        </a:p>
      </dgm:t>
    </dgm:pt>
    <dgm:pt modelId="{038EB976-BE79-4194-88D6-F91CDBA637F7}">
      <dgm:prSet/>
      <dgm:spPr>
        <a:solidFill>
          <a:srgbClr val="002060"/>
        </a:solidFill>
      </dgm:spPr>
      <dgm:t>
        <a:bodyPr/>
        <a:lstStyle/>
        <a:p>
          <a:r>
            <a:rPr lang="en-US" u="none" dirty="0"/>
            <a:t>Business Case</a:t>
          </a:r>
        </a:p>
      </dgm:t>
    </dgm:pt>
    <dgm:pt modelId="{08860560-639A-4ECD-BDB5-B3E59C491BCE}" type="parTrans" cxnId="{75894E96-3272-46DA-A24D-F8770E7C7E41}">
      <dgm:prSet/>
      <dgm:spPr/>
      <dgm:t>
        <a:bodyPr/>
        <a:lstStyle/>
        <a:p>
          <a:endParaRPr lang="en-US"/>
        </a:p>
      </dgm:t>
    </dgm:pt>
    <dgm:pt modelId="{79FE0A5B-7CE4-4010-862E-308A05F5E07C}" type="sibTrans" cxnId="{75894E96-3272-46DA-A24D-F8770E7C7E41}">
      <dgm:prSet/>
      <dgm:spPr/>
      <dgm:t>
        <a:bodyPr/>
        <a:lstStyle/>
        <a:p>
          <a:endParaRPr lang="en-US"/>
        </a:p>
      </dgm:t>
    </dgm:pt>
    <dgm:pt modelId="{3331C5F5-72B0-4EC5-8830-64B55298FF2D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ctr"/>
          <a:r>
            <a:rPr lang="en-US" sz="2000" dirty="0" err="1">
              <a:solidFill>
                <a:schemeClr val="tx1">
                  <a:lumMod val="85000"/>
                  <a:lumOff val="15000"/>
                </a:schemeClr>
              </a:solidFill>
            </a:rPr>
            <a:t>FitGap</a:t>
          </a:r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 Analyst </a:t>
          </a:r>
        </a:p>
      </dgm:t>
    </dgm:pt>
    <dgm:pt modelId="{78507F3A-010E-462D-A309-D4E2B45E7DA3}" type="parTrans" cxnId="{26DC157B-CC71-4754-810F-2277DE47F6DD}">
      <dgm:prSet/>
      <dgm:spPr/>
      <dgm:t>
        <a:bodyPr/>
        <a:lstStyle/>
        <a:p>
          <a:endParaRPr lang="en-US"/>
        </a:p>
      </dgm:t>
    </dgm:pt>
    <dgm:pt modelId="{77EC90AE-95CE-42A6-8757-5E156818CE50}" type="sibTrans" cxnId="{26DC157B-CC71-4754-810F-2277DE47F6DD}">
      <dgm:prSet/>
      <dgm:spPr/>
      <dgm:t>
        <a:bodyPr/>
        <a:lstStyle/>
        <a:p>
          <a:endParaRPr lang="en-US"/>
        </a:p>
      </dgm:t>
    </dgm:pt>
    <dgm:pt modelId="{B9D25B32-F92C-43F8-B195-921623A12C6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Business requirements and new/reestablish process designs</a:t>
          </a:r>
        </a:p>
      </dgm:t>
    </dgm:pt>
    <dgm:pt modelId="{96148001-20AC-45A6-B091-C32D16811BF6}" type="parTrans" cxnId="{D051D6B7-B896-4E99-B2BD-4A0463CD7A49}">
      <dgm:prSet/>
      <dgm:spPr/>
      <dgm:t>
        <a:bodyPr/>
        <a:lstStyle/>
        <a:p>
          <a:endParaRPr lang="en-US"/>
        </a:p>
      </dgm:t>
    </dgm:pt>
    <dgm:pt modelId="{7F02EC5E-E6C4-4973-A32E-2FCEBF92AE24}" type="sibTrans" cxnId="{D051D6B7-B896-4E99-B2BD-4A0463CD7A49}">
      <dgm:prSet/>
      <dgm:spPr/>
      <dgm:t>
        <a:bodyPr/>
        <a:lstStyle/>
        <a:p>
          <a:endParaRPr lang="en-US"/>
        </a:p>
      </dgm:t>
    </dgm:pt>
    <dgm:pt modelId="{233F6D2A-4343-4F8A-99BA-33266E24EB53}">
      <dgm:prSet/>
      <dgm:spPr>
        <a:solidFill>
          <a:srgbClr val="002060"/>
        </a:solidFill>
      </dgm:spPr>
      <dgm:t>
        <a:bodyPr/>
        <a:lstStyle/>
        <a:p>
          <a:r>
            <a:rPr lang="en-US" u="none" dirty="0"/>
            <a:t>Project Implementation Plan</a:t>
          </a:r>
        </a:p>
      </dgm:t>
    </dgm:pt>
    <dgm:pt modelId="{976B2CF2-626B-498C-8CC0-F5C44FDE77A9}" type="parTrans" cxnId="{769908D9-2B88-433C-A3A1-81E535D9DCEC}">
      <dgm:prSet/>
      <dgm:spPr/>
      <dgm:t>
        <a:bodyPr/>
        <a:lstStyle/>
        <a:p>
          <a:endParaRPr lang="en-US"/>
        </a:p>
      </dgm:t>
    </dgm:pt>
    <dgm:pt modelId="{71E0DF46-ED69-45FC-848A-3AFA9E4D15C6}" type="sibTrans" cxnId="{769908D9-2B88-433C-A3A1-81E535D9DCEC}">
      <dgm:prSet/>
      <dgm:spPr/>
      <dgm:t>
        <a:bodyPr/>
        <a:lstStyle/>
        <a:p>
          <a:endParaRPr lang="en-US"/>
        </a:p>
      </dgm:t>
    </dgm:pt>
    <dgm:pt modelId="{8EC01C5D-A340-4B79-AF9F-61F071FA0571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UAT</a:t>
          </a:r>
        </a:p>
      </dgm:t>
    </dgm:pt>
    <dgm:pt modelId="{4C2850A5-E124-4867-9AC9-AB0E155B5338}" type="parTrans" cxnId="{62E1C606-102A-4737-9F20-A4976A2B312E}">
      <dgm:prSet/>
      <dgm:spPr/>
      <dgm:t>
        <a:bodyPr/>
        <a:lstStyle/>
        <a:p>
          <a:endParaRPr lang="en-US"/>
        </a:p>
      </dgm:t>
    </dgm:pt>
    <dgm:pt modelId="{13E67568-1C95-4129-B677-F22F6CD6F2A9}" type="sibTrans" cxnId="{62E1C606-102A-4737-9F20-A4976A2B312E}">
      <dgm:prSet/>
      <dgm:spPr/>
      <dgm:t>
        <a:bodyPr/>
        <a:lstStyle/>
        <a:p>
          <a:endParaRPr lang="en-US"/>
        </a:p>
      </dgm:t>
    </dgm:pt>
    <dgm:pt modelId="{B22ECA63-BFC9-4283-B7DB-A9D2761F2DE4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algn="l"/>
          <a:r>
            <a:rPr lang="en-US" sz="2000" dirty="0">
              <a:solidFill>
                <a:schemeClr val="tx1">
                  <a:lumMod val="85000"/>
                  <a:lumOff val="15000"/>
                </a:schemeClr>
              </a:solidFill>
            </a:rPr>
            <a:t>Document the new process flow and manage the transition to new processes with end users</a:t>
          </a:r>
        </a:p>
      </dgm:t>
    </dgm:pt>
    <dgm:pt modelId="{CD4BFCE3-58B3-458A-B274-71C986EB1603}" type="parTrans" cxnId="{900689D4-7025-4E98-8877-56F729C7670B}">
      <dgm:prSet/>
      <dgm:spPr/>
      <dgm:t>
        <a:bodyPr/>
        <a:lstStyle/>
        <a:p>
          <a:endParaRPr lang="en-US"/>
        </a:p>
      </dgm:t>
    </dgm:pt>
    <dgm:pt modelId="{E4A0DBD3-82AB-492F-A8DB-929D256F096A}" type="sibTrans" cxnId="{900689D4-7025-4E98-8877-56F729C7670B}">
      <dgm:prSet/>
      <dgm:spPr/>
      <dgm:t>
        <a:bodyPr/>
        <a:lstStyle/>
        <a:p>
          <a:endParaRPr lang="en-US"/>
        </a:p>
      </dgm:t>
    </dgm:pt>
    <dgm:pt modelId="{200C480E-F111-4479-AD26-C39FBBB199EA}" type="pres">
      <dgm:prSet presAssocID="{0EF964A0-5BF2-4D4F-AB47-0A121DF192C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E5D020-0826-48F9-B1FE-8712B91D88BE}" type="pres">
      <dgm:prSet presAssocID="{A85F9943-1B08-4C7A-B2CA-2495A7D86164}" presName="vertOne" presStyleCnt="0"/>
      <dgm:spPr/>
    </dgm:pt>
    <dgm:pt modelId="{4BA42641-431D-4E1C-A82F-D46B5034EDE2}" type="pres">
      <dgm:prSet presAssocID="{A85F9943-1B08-4C7A-B2CA-2495A7D86164}" presName="txOne" presStyleLbl="node0" presStyleIdx="0" presStyleCnt="3" custScaleX="85173" custScaleY="92541">
        <dgm:presLayoutVars>
          <dgm:chPref val="3"/>
        </dgm:presLayoutVars>
      </dgm:prSet>
      <dgm:spPr/>
    </dgm:pt>
    <dgm:pt modelId="{274BD580-B96E-4FCC-B36E-D8E01A69060B}" type="pres">
      <dgm:prSet presAssocID="{A85F9943-1B08-4C7A-B2CA-2495A7D86164}" presName="parTransOne" presStyleCnt="0"/>
      <dgm:spPr/>
    </dgm:pt>
    <dgm:pt modelId="{66F28C9B-68A7-40D2-A16A-98130A345562}" type="pres">
      <dgm:prSet presAssocID="{A85F9943-1B08-4C7A-B2CA-2495A7D86164}" presName="horzOne" presStyleCnt="0"/>
      <dgm:spPr/>
    </dgm:pt>
    <dgm:pt modelId="{07F79D42-E0F5-409F-BBBB-57FBE3AF15DC}" type="pres">
      <dgm:prSet presAssocID="{31F3C6B2-B26B-4668-AC04-EF2AE20E5BBC}" presName="vertTwo" presStyleCnt="0"/>
      <dgm:spPr/>
    </dgm:pt>
    <dgm:pt modelId="{2EEB1A80-A6F1-45FE-9B48-1A601EDD9A03}" type="pres">
      <dgm:prSet presAssocID="{31F3C6B2-B26B-4668-AC04-EF2AE20E5BBC}" presName="txTwo" presStyleLbl="node2" presStyleIdx="0" presStyleCnt="3">
        <dgm:presLayoutVars>
          <dgm:chPref val="3"/>
        </dgm:presLayoutVars>
      </dgm:prSet>
      <dgm:spPr/>
    </dgm:pt>
    <dgm:pt modelId="{3782110A-020D-4707-9AAB-EAC331352941}" type="pres">
      <dgm:prSet presAssocID="{31F3C6B2-B26B-4668-AC04-EF2AE20E5BBC}" presName="parTransTwo" presStyleCnt="0"/>
      <dgm:spPr/>
    </dgm:pt>
    <dgm:pt modelId="{0044545C-78A1-4EE1-9721-7A64DEC0E9EA}" type="pres">
      <dgm:prSet presAssocID="{31F3C6B2-B26B-4668-AC04-EF2AE20E5BBC}" presName="horzTwo" presStyleCnt="0"/>
      <dgm:spPr/>
    </dgm:pt>
    <dgm:pt modelId="{9BFF1935-C867-44EE-93E6-D6F8FB893E7D}" type="pres">
      <dgm:prSet presAssocID="{7247906E-A245-4A50-B8DA-68DA29C65694}" presName="vertThree" presStyleCnt="0"/>
      <dgm:spPr/>
    </dgm:pt>
    <dgm:pt modelId="{334EE077-BD61-4B6C-8CBC-2889915F7EBE}" type="pres">
      <dgm:prSet presAssocID="{7247906E-A245-4A50-B8DA-68DA29C65694}" presName="txThree" presStyleLbl="node3" presStyleIdx="0" presStyleCnt="3">
        <dgm:presLayoutVars>
          <dgm:chPref val="3"/>
        </dgm:presLayoutVars>
      </dgm:prSet>
      <dgm:spPr/>
    </dgm:pt>
    <dgm:pt modelId="{420D7913-B8EB-41FB-BC71-9B3F59C8F7BD}" type="pres">
      <dgm:prSet presAssocID="{7247906E-A245-4A50-B8DA-68DA29C65694}" presName="horzThree" presStyleCnt="0"/>
      <dgm:spPr/>
    </dgm:pt>
    <dgm:pt modelId="{43F6B4AD-2BB4-483C-8CA4-17CB65B9D4A2}" type="pres">
      <dgm:prSet presAssocID="{A5FEF489-230B-4A31-9ECE-DCA544F356D8}" presName="sibSpaceOne" presStyleCnt="0"/>
      <dgm:spPr/>
    </dgm:pt>
    <dgm:pt modelId="{7AA45C55-CADA-48E2-83FE-4167B50A3EFC}" type="pres">
      <dgm:prSet presAssocID="{038EB976-BE79-4194-88D6-F91CDBA637F7}" presName="vertOne" presStyleCnt="0"/>
      <dgm:spPr/>
    </dgm:pt>
    <dgm:pt modelId="{0138811E-85B1-4FD9-AF79-59DD7027F2B7}" type="pres">
      <dgm:prSet presAssocID="{038EB976-BE79-4194-88D6-F91CDBA637F7}" presName="txOne" presStyleLbl="node0" presStyleIdx="1" presStyleCnt="3" custScaleX="85173" custScaleY="92541">
        <dgm:presLayoutVars>
          <dgm:chPref val="3"/>
        </dgm:presLayoutVars>
      </dgm:prSet>
      <dgm:spPr/>
    </dgm:pt>
    <dgm:pt modelId="{69A5E794-83F6-40FD-822E-6D681D3D7B96}" type="pres">
      <dgm:prSet presAssocID="{038EB976-BE79-4194-88D6-F91CDBA637F7}" presName="parTransOne" presStyleCnt="0"/>
      <dgm:spPr/>
    </dgm:pt>
    <dgm:pt modelId="{3DDBEEF4-2024-4B92-9300-28BFD89BDDD3}" type="pres">
      <dgm:prSet presAssocID="{038EB976-BE79-4194-88D6-F91CDBA637F7}" presName="horzOne" presStyleCnt="0"/>
      <dgm:spPr/>
    </dgm:pt>
    <dgm:pt modelId="{47D35E0D-17D6-4F76-9F59-4D5E37E5E5B7}" type="pres">
      <dgm:prSet presAssocID="{3331C5F5-72B0-4EC5-8830-64B55298FF2D}" presName="vertTwo" presStyleCnt="0"/>
      <dgm:spPr/>
    </dgm:pt>
    <dgm:pt modelId="{06044F9F-D361-441B-BAF3-B0663511411B}" type="pres">
      <dgm:prSet presAssocID="{3331C5F5-72B0-4EC5-8830-64B55298FF2D}" presName="txTwo" presStyleLbl="node2" presStyleIdx="1" presStyleCnt="3">
        <dgm:presLayoutVars>
          <dgm:chPref val="3"/>
        </dgm:presLayoutVars>
      </dgm:prSet>
      <dgm:spPr/>
    </dgm:pt>
    <dgm:pt modelId="{F9C60938-2A2E-4584-8DFD-9744176E9EE0}" type="pres">
      <dgm:prSet presAssocID="{3331C5F5-72B0-4EC5-8830-64B55298FF2D}" presName="parTransTwo" presStyleCnt="0"/>
      <dgm:spPr/>
    </dgm:pt>
    <dgm:pt modelId="{9F7564B4-5CA0-476E-9BCF-E622A9AA6AD0}" type="pres">
      <dgm:prSet presAssocID="{3331C5F5-72B0-4EC5-8830-64B55298FF2D}" presName="horzTwo" presStyleCnt="0"/>
      <dgm:spPr/>
    </dgm:pt>
    <dgm:pt modelId="{7AC9E1DB-1CC4-4AE0-AB37-61044035DE32}" type="pres">
      <dgm:prSet presAssocID="{B9D25B32-F92C-43F8-B195-921623A12C64}" presName="vertThree" presStyleCnt="0"/>
      <dgm:spPr/>
    </dgm:pt>
    <dgm:pt modelId="{2DA849EB-628D-40C1-BE03-CA97D4BCEBCF}" type="pres">
      <dgm:prSet presAssocID="{B9D25B32-F92C-43F8-B195-921623A12C64}" presName="txThree" presStyleLbl="node3" presStyleIdx="1" presStyleCnt="3">
        <dgm:presLayoutVars>
          <dgm:chPref val="3"/>
        </dgm:presLayoutVars>
      </dgm:prSet>
      <dgm:spPr/>
    </dgm:pt>
    <dgm:pt modelId="{2D067EF5-957D-4A51-9DF4-A91F9DEA0FD8}" type="pres">
      <dgm:prSet presAssocID="{B9D25B32-F92C-43F8-B195-921623A12C64}" presName="horzThree" presStyleCnt="0"/>
      <dgm:spPr/>
    </dgm:pt>
    <dgm:pt modelId="{84CF3AC3-FFAC-4D5D-8864-F777C0F6B6BB}" type="pres">
      <dgm:prSet presAssocID="{79FE0A5B-7CE4-4010-862E-308A05F5E07C}" presName="sibSpaceOne" presStyleCnt="0"/>
      <dgm:spPr/>
    </dgm:pt>
    <dgm:pt modelId="{3D2E1738-204B-4E47-83E2-1BB4B4408311}" type="pres">
      <dgm:prSet presAssocID="{233F6D2A-4343-4F8A-99BA-33266E24EB53}" presName="vertOne" presStyleCnt="0"/>
      <dgm:spPr/>
    </dgm:pt>
    <dgm:pt modelId="{AB54D032-99CB-4C50-B637-B836673C8D75}" type="pres">
      <dgm:prSet presAssocID="{233F6D2A-4343-4F8A-99BA-33266E24EB53}" presName="txOne" presStyleLbl="node0" presStyleIdx="2" presStyleCnt="3" custScaleX="85173" custScaleY="92541">
        <dgm:presLayoutVars>
          <dgm:chPref val="3"/>
        </dgm:presLayoutVars>
      </dgm:prSet>
      <dgm:spPr/>
    </dgm:pt>
    <dgm:pt modelId="{5A3B6556-1B90-4C3D-9004-DCAE925D6D0C}" type="pres">
      <dgm:prSet presAssocID="{233F6D2A-4343-4F8A-99BA-33266E24EB53}" presName="parTransOne" presStyleCnt="0"/>
      <dgm:spPr/>
    </dgm:pt>
    <dgm:pt modelId="{35C4A5B4-2C11-4B2A-8207-541C7FE95B24}" type="pres">
      <dgm:prSet presAssocID="{233F6D2A-4343-4F8A-99BA-33266E24EB53}" presName="horzOne" presStyleCnt="0"/>
      <dgm:spPr/>
    </dgm:pt>
    <dgm:pt modelId="{A2CBCB41-AD6E-47A6-9263-01A39E380B4C}" type="pres">
      <dgm:prSet presAssocID="{8EC01C5D-A340-4B79-AF9F-61F071FA0571}" presName="vertTwo" presStyleCnt="0"/>
      <dgm:spPr/>
    </dgm:pt>
    <dgm:pt modelId="{070A33D9-C5EB-4938-A4FE-C17CAD76CD14}" type="pres">
      <dgm:prSet presAssocID="{8EC01C5D-A340-4B79-AF9F-61F071FA0571}" presName="txTwo" presStyleLbl="node2" presStyleIdx="2" presStyleCnt="3">
        <dgm:presLayoutVars>
          <dgm:chPref val="3"/>
        </dgm:presLayoutVars>
      </dgm:prSet>
      <dgm:spPr/>
    </dgm:pt>
    <dgm:pt modelId="{666D9C83-19E1-4E80-8ECA-858E9A8F1744}" type="pres">
      <dgm:prSet presAssocID="{8EC01C5D-A340-4B79-AF9F-61F071FA0571}" presName="parTransTwo" presStyleCnt="0"/>
      <dgm:spPr/>
    </dgm:pt>
    <dgm:pt modelId="{E9864706-4202-4D6A-8A89-01404821D3B0}" type="pres">
      <dgm:prSet presAssocID="{8EC01C5D-A340-4B79-AF9F-61F071FA0571}" presName="horzTwo" presStyleCnt="0"/>
      <dgm:spPr/>
    </dgm:pt>
    <dgm:pt modelId="{5AC64E96-4225-48A1-A9E2-9B88CC76B95E}" type="pres">
      <dgm:prSet presAssocID="{B22ECA63-BFC9-4283-B7DB-A9D2761F2DE4}" presName="vertThree" presStyleCnt="0"/>
      <dgm:spPr/>
    </dgm:pt>
    <dgm:pt modelId="{362A3CD4-47A9-44CB-9EAD-B681656CFC3A}" type="pres">
      <dgm:prSet presAssocID="{B22ECA63-BFC9-4283-B7DB-A9D2761F2DE4}" presName="txThree" presStyleLbl="node3" presStyleIdx="2" presStyleCnt="3">
        <dgm:presLayoutVars>
          <dgm:chPref val="3"/>
        </dgm:presLayoutVars>
      </dgm:prSet>
      <dgm:spPr/>
    </dgm:pt>
    <dgm:pt modelId="{4BE73C4F-5476-4B9A-AB31-7A5012BBC9FA}" type="pres">
      <dgm:prSet presAssocID="{B22ECA63-BFC9-4283-B7DB-A9D2761F2DE4}" presName="horzThree" presStyleCnt="0"/>
      <dgm:spPr/>
    </dgm:pt>
  </dgm:ptLst>
  <dgm:cxnLst>
    <dgm:cxn modelId="{62E1C606-102A-4737-9F20-A4976A2B312E}" srcId="{233F6D2A-4343-4F8A-99BA-33266E24EB53}" destId="{8EC01C5D-A340-4B79-AF9F-61F071FA0571}" srcOrd="0" destOrd="0" parTransId="{4C2850A5-E124-4867-9AC9-AB0E155B5338}" sibTransId="{13E67568-1C95-4129-B677-F22F6CD6F2A9}"/>
    <dgm:cxn modelId="{6227EA0A-0B4A-4A14-8AD8-34E62F1219E1}" type="presOf" srcId="{B9D25B32-F92C-43F8-B195-921623A12C64}" destId="{2DA849EB-628D-40C1-BE03-CA97D4BCEBCF}" srcOrd="0" destOrd="0" presId="urn:microsoft.com/office/officeart/2005/8/layout/hierarchy4"/>
    <dgm:cxn modelId="{9C861E2A-9216-4BF8-BE80-64C3768915A1}" type="presOf" srcId="{A85F9943-1B08-4C7A-B2CA-2495A7D86164}" destId="{4BA42641-431D-4E1C-A82F-D46B5034EDE2}" srcOrd="0" destOrd="0" presId="urn:microsoft.com/office/officeart/2005/8/layout/hierarchy4"/>
    <dgm:cxn modelId="{31137038-6F30-4606-8E83-414AB30D071A}" srcId="{A85F9943-1B08-4C7A-B2CA-2495A7D86164}" destId="{31F3C6B2-B26B-4668-AC04-EF2AE20E5BBC}" srcOrd="0" destOrd="0" parTransId="{42A60AB3-8D3C-4DA7-8D52-04700982DEB1}" sibTransId="{2B00DCE3-F3CC-49F4-ACDC-78984A7F8636}"/>
    <dgm:cxn modelId="{6DDE344A-06F3-470C-85F0-D330429FCC63}" type="presOf" srcId="{038EB976-BE79-4194-88D6-F91CDBA637F7}" destId="{0138811E-85B1-4FD9-AF79-59DD7027F2B7}" srcOrd="0" destOrd="0" presId="urn:microsoft.com/office/officeart/2005/8/layout/hierarchy4"/>
    <dgm:cxn modelId="{2B57D44F-51FD-4124-8D8C-E8505BBD03F8}" srcId="{0EF964A0-5BF2-4D4F-AB47-0A121DF192CB}" destId="{A85F9943-1B08-4C7A-B2CA-2495A7D86164}" srcOrd="0" destOrd="0" parTransId="{5AECAC95-2DEC-41C2-B239-08DB7C90D68B}" sibTransId="{A5FEF489-230B-4A31-9ECE-DCA544F356D8}"/>
    <dgm:cxn modelId="{E533ED55-9EEB-41AA-8636-03A40B2FAA3E}" srcId="{31F3C6B2-B26B-4668-AC04-EF2AE20E5BBC}" destId="{7247906E-A245-4A50-B8DA-68DA29C65694}" srcOrd="0" destOrd="0" parTransId="{9D9A8A6E-712B-489F-A860-BA3152D1B5E5}" sibTransId="{8F335C7A-89D1-4447-B515-249320F58F0E}"/>
    <dgm:cxn modelId="{26DC157B-CC71-4754-810F-2277DE47F6DD}" srcId="{038EB976-BE79-4194-88D6-F91CDBA637F7}" destId="{3331C5F5-72B0-4EC5-8830-64B55298FF2D}" srcOrd="0" destOrd="0" parTransId="{78507F3A-010E-462D-A309-D4E2B45E7DA3}" sibTransId="{77EC90AE-95CE-42A6-8757-5E156818CE50}"/>
    <dgm:cxn modelId="{D2DB507E-839E-4471-8D21-273899553BBE}" type="presOf" srcId="{B22ECA63-BFC9-4283-B7DB-A9D2761F2DE4}" destId="{362A3CD4-47A9-44CB-9EAD-B681656CFC3A}" srcOrd="0" destOrd="0" presId="urn:microsoft.com/office/officeart/2005/8/layout/hierarchy4"/>
    <dgm:cxn modelId="{258ACE80-B08E-4D04-B670-CE479E4BBD56}" type="presOf" srcId="{0EF964A0-5BF2-4D4F-AB47-0A121DF192CB}" destId="{200C480E-F111-4479-AD26-C39FBBB199EA}" srcOrd="0" destOrd="0" presId="urn:microsoft.com/office/officeart/2005/8/layout/hierarchy4"/>
    <dgm:cxn modelId="{75894E96-3272-46DA-A24D-F8770E7C7E41}" srcId="{0EF964A0-5BF2-4D4F-AB47-0A121DF192CB}" destId="{038EB976-BE79-4194-88D6-F91CDBA637F7}" srcOrd="1" destOrd="0" parTransId="{08860560-639A-4ECD-BDB5-B3E59C491BCE}" sibTransId="{79FE0A5B-7CE4-4010-862E-308A05F5E07C}"/>
    <dgm:cxn modelId="{AEE67A9C-51DE-4012-B1D0-854997577396}" type="presOf" srcId="{31F3C6B2-B26B-4668-AC04-EF2AE20E5BBC}" destId="{2EEB1A80-A6F1-45FE-9B48-1A601EDD9A03}" srcOrd="0" destOrd="0" presId="urn:microsoft.com/office/officeart/2005/8/layout/hierarchy4"/>
    <dgm:cxn modelId="{D051D6B7-B896-4E99-B2BD-4A0463CD7A49}" srcId="{3331C5F5-72B0-4EC5-8830-64B55298FF2D}" destId="{B9D25B32-F92C-43F8-B195-921623A12C64}" srcOrd="0" destOrd="0" parTransId="{96148001-20AC-45A6-B091-C32D16811BF6}" sibTransId="{7F02EC5E-E6C4-4973-A32E-2FCEBF92AE24}"/>
    <dgm:cxn modelId="{6BE537C9-CC4C-4F7A-8EB0-C99D0C17B99D}" type="presOf" srcId="{8EC01C5D-A340-4B79-AF9F-61F071FA0571}" destId="{070A33D9-C5EB-4938-A4FE-C17CAD76CD14}" srcOrd="0" destOrd="0" presId="urn:microsoft.com/office/officeart/2005/8/layout/hierarchy4"/>
    <dgm:cxn modelId="{900689D4-7025-4E98-8877-56F729C7670B}" srcId="{8EC01C5D-A340-4B79-AF9F-61F071FA0571}" destId="{B22ECA63-BFC9-4283-B7DB-A9D2761F2DE4}" srcOrd="0" destOrd="0" parTransId="{CD4BFCE3-58B3-458A-B274-71C986EB1603}" sibTransId="{E4A0DBD3-82AB-492F-A8DB-929D256F096A}"/>
    <dgm:cxn modelId="{2ABFEAD4-349D-411F-84BD-55A11237F33E}" type="presOf" srcId="{233F6D2A-4343-4F8A-99BA-33266E24EB53}" destId="{AB54D032-99CB-4C50-B637-B836673C8D75}" srcOrd="0" destOrd="0" presId="urn:microsoft.com/office/officeart/2005/8/layout/hierarchy4"/>
    <dgm:cxn modelId="{769908D9-2B88-433C-A3A1-81E535D9DCEC}" srcId="{0EF964A0-5BF2-4D4F-AB47-0A121DF192CB}" destId="{233F6D2A-4343-4F8A-99BA-33266E24EB53}" srcOrd="2" destOrd="0" parTransId="{976B2CF2-626B-498C-8CC0-F5C44FDE77A9}" sibTransId="{71E0DF46-ED69-45FC-848A-3AFA9E4D15C6}"/>
    <dgm:cxn modelId="{E51B0EE5-884B-402B-B60D-DD41CD89E42C}" type="presOf" srcId="{3331C5F5-72B0-4EC5-8830-64B55298FF2D}" destId="{06044F9F-D361-441B-BAF3-B0663511411B}" srcOrd="0" destOrd="0" presId="urn:microsoft.com/office/officeart/2005/8/layout/hierarchy4"/>
    <dgm:cxn modelId="{073F18FC-8D8C-4898-A6EA-4EC7B4797C0E}" type="presOf" srcId="{7247906E-A245-4A50-B8DA-68DA29C65694}" destId="{334EE077-BD61-4B6C-8CBC-2889915F7EBE}" srcOrd="0" destOrd="0" presId="urn:microsoft.com/office/officeart/2005/8/layout/hierarchy4"/>
    <dgm:cxn modelId="{99E0FCD2-B795-4C88-BAEC-2AB70F5229F5}" type="presParOf" srcId="{200C480E-F111-4479-AD26-C39FBBB199EA}" destId="{50E5D020-0826-48F9-B1FE-8712B91D88BE}" srcOrd="0" destOrd="0" presId="urn:microsoft.com/office/officeart/2005/8/layout/hierarchy4"/>
    <dgm:cxn modelId="{EE32400E-6C5E-4106-936E-94388CC0AC97}" type="presParOf" srcId="{50E5D020-0826-48F9-B1FE-8712B91D88BE}" destId="{4BA42641-431D-4E1C-A82F-D46B5034EDE2}" srcOrd="0" destOrd="0" presId="urn:microsoft.com/office/officeart/2005/8/layout/hierarchy4"/>
    <dgm:cxn modelId="{D0121142-38A6-4EA8-A6AD-F2BDBD72F84B}" type="presParOf" srcId="{50E5D020-0826-48F9-B1FE-8712B91D88BE}" destId="{274BD580-B96E-4FCC-B36E-D8E01A69060B}" srcOrd="1" destOrd="0" presId="urn:microsoft.com/office/officeart/2005/8/layout/hierarchy4"/>
    <dgm:cxn modelId="{D6BE70FF-8CCD-489E-97BC-44682B52D448}" type="presParOf" srcId="{50E5D020-0826-48F9-B1FE-8712B91D88BE}" destId="{66F28C9B-68A7-40D2-A16A-98130A345562}" srcOrd="2" destOrd="0" presId="urn:microsoft.com/office/officeart/2005/8/layout/hierarchy4"/>
    <dgm:cxn modelId="{BBA5E501-D319-478A-853A-299B9C31F5F9}" type="presParOf" srcId="{66F28C9B-68A7-40D2-A16A-98130A345562}" destId="{07F79D42-E0F5-409F-BBBB-57FBE3AF15DC}" srcOrd="0" destOrd="0" presId="urn:microsoft.com/office/officeart/2005/8/layout/hierarchy4"/>
    <dgm:cxn modelId="{A5CA2048-FC4A-4FB8-AF5A-6C084F205681}" type="presParOf" srcId="{07F79D42-E0F5-409F-BBBB-57FBE3AF15DC}" destId="{2EEB1A80-A6F1-45FE-9B48-1A601EDD9A03}" srcOrd="0" destOrd="0" presId="urn:microsoft.com/office/officeart/2005/8/layout/hierarchy4"/>
    <dgm:cxn modelId="{FBA21595-E6BE-42B7-9B6A-6C5B3C862612}" type="presParOf" srcId="{07F79D42-E0F5-409F-BBBB-57FBE3AF15DC}" destId="{3782110A-020D-4707-9AAB-EAC331352941}" srcOrd="1" destOrd="0" presId="urn:microsoft.com/office/officeart/2005/8/layout/hierarchy4"/>
    <dgm:cxn modelId="{006D7AB3-6797-4A7B-86F0-C0D43AA11CA5}" type="presParOf" srcId="{07F79D42-E0F5-409F-BBBB-57FBE3AF15DC}" destId="{0044545C-78A1-4EE1-9721-7A64DEC0E9EA}" srcOrd="2" destOrd="0" presId="urn:microsoft.com/office/officeart/2005/8/layout/hierarchy4"/>
    <dgm:cxn modelId="{CA95B908-90BC-4E28-AC98-C1457A3FE325}" type="presParOf" srcId="{0044545C-78A1-4EE1-9721-7A64DEC0E9EA}" destId="{9BFF1935-C867-44EE-93E6-D6F8FB893E7D}" srcOrd="0" destOrd="0" presId="urn:microsoft.com/office/officeart/2005/8/layout/hierarchy4"/>
    <dgm:cxn modelId="{F72E0C5D-B00E-480D-B255-A55FE8236F39}" type="presParOf" srcId="{9BFF1935-C867-44EE-93E6-D6F8FB893E7D}" destId="{334EE077-BD61-4B6C-8CBC-2889915F7EBE}" srcOrd="0" destOrd="0" presId="urn:microsoft.com/office/officeart/2005/8/layout/hierarchy4"/>
    <dgm:cxn modelId="{8E5CBA59-8E2B-43A0-A284-F761D752FD0C}" type="presParOf" srcId="{9BFF1935-C867-44EE-93E6-D6F8FB893E7D}" destId="{420D7913-B8EB-41FB-BC71-9B3F59C8F7BD}" srcOrd="1" destOrd="0" presId="urn:microsoft.com/office/officeart/2005/8/layout/hierarchy4"/>
    <dgm:cxn modelId="{136B6E54-82D2-426E-8123-EDB6C3CB6999}" type="presParOf" srcId="{200C480E-F111-4479-AD26-C39FBBB199EA}" destId="{43F6B4AD-2BB4-483C-8CA4-17CB65B9D4A2}" srcOrd="1" destOrd="0" presId="urn:microsoft.com/office/officeart/2005/8/layout/hierarchy4"/>
    <dgm:cxn modelId="{D9688A87-6298-4B3A-B25E-57FC3A0C8C0A}" type="presParOf" srcId="{200C480E-F111-4479-AD26-C39FBBB199EA}" destId="{7AA45C55-CADA-48E2-83FE-4167B50A3EFC}" srcOrd="2" destOrd="0" presId="urn:microsoft.com/office/officeart/2005/8/layout/hierarchy4"/>
    <dgm:cxn modelId="{80B05052-CC76-4B75-84A0-0EB7392DD003}" type="presParOf" srcId="{7AA45C55-CADA-48E2-83FE-4167B50A3EFC}" destId="{0138811E-85B1-4FD9-AF79-59DD7027F2B7}" srcOrd="0" destOrd="0" presId="urn:microsoft.com/office/officeart/2005/8/layout/hierarchy4"/>
    <dgm:cxn modelId="{6B17670F-AA11-4A9E-BE06-EB1C1AC22933}" type="presParOf" srcId="{7AA45C55-CADA-48E2-83FE-4167B50A3EFC}" destId="{69A5E794-83F6-40FD-822E-6D681D3D7B96}" srcOrd="1" destOrd="0" presId="urn:microsoft.com/office/officeart/2005/8/layout/hierarchy4"/>
    <dgm:cxn modelId="{0E9153FC-5BC5-45A4-9C56-98F8A6F9607D}" type="presParOf" srcId="{7AA45C55-CADA-48E2-83FE-4167B50A3EFC}" destId="{3DDBEEF4-2024-4B92-9300-28BFD89BDDD3}" srcOrd="2" destOrd="0" presId="urn:microsoft.com/office/officeart/2005/8/layout/hierarchy4"/>
    <dgm:cxn modelId="{95B42F6B-5CDA-4072-9AE4-D1E448735D2B}" type="presParOf" srcId="{3DDBEEF4-2024-4B92-9300-28BFD89BDDD3}" destId="{47D35E0D-17D6-4F76-9F59-4D5E37E5E5B7}" srcOrd="0" destOrd="0" presId="urn:microsoft.com/office/officeart/2005/8/layout/hierarchy4"/>
    <dgm:cxn modelId="{5170B861-CE29-4A65-AEFA-3D4ED40B0F05}" type="presParOf" srcId="{47D35E0D-17D6-4F76-9F59-4D5E37E5E5B7}" destId="{06044F9F-D361-441B-BAF3-B0663511411B}" srcOrd="0" destOrd="0" presId="urn:microsoft.com/office/officeart/2005/8/layout/hierarchy4"/>
    <dgm:cxn modelId="{5E2555B4-DBDE-47E0-B97B-308D4168B401}" type="presParOf" srcId="{47D35E0D-17D6-4F76-9F59-4D5E37E5E5B7}" destId="{F9C60938-2A2E-4584-8DFD-9744176E9EE0}" srcOrd="1" destOrd="0" presId="urn:microsoft.com/office/officeart/2005/8/layout/hierarchy4"/>
    <dgm:cxn modelId="{3775682D-1B23-4FC6-B7B0-CBBD15D4FEF0}" type="presParOf" srcId="{47D35E0D-17D6-4F76-9F59-4D5E37E5E5B7}" destId="{9F7564B4-5CA0-476E-9BCF-E622A9AA6AD0}" srcOrd="2" destOrd="0" presId="urn:microsoft.com/office/officeart/2005/8/layout/hierarchy4"/>
    <dgm:cxn modelId="{B2B6C1CD-71A4-460A-A309-BC883411B5AD}" type="presParOf" srcId="{9F7564B4-5CA0-476E-9BCF-E622A9AA6AD0}" destId="{7AC9E1DB-1CC4-4AE0-AB37-61044035DE32}" srcOrd="0" destOrd="0" presId="urn:microsoft.com/office/officeart/2005/8/layout/hierarchy4"/>
    <dgm:cxn modelId="{07D2DF93-53EF-4817-ADC1-D39BE8FC8901}" type="presParOf" srcId="{7AC9E1DB-1CC4-4AE0-AB37-61044035DE32}" destId="{2DA849EB-628D-40C1-BE03-CA97D4BCEBCF}" srcOrd="0" destOrd="0" presId="urn:microsoft.com/office/officeart/2005/8/layout/hierarchy4"/>
    <dgm:cxn modelId="{107CFD92-C576-4819-8CB8-DDE74F037B8E}" type="presParOf" srcId="{7AC9E1DB-1CC4-4AE0-AB37-61044035DE32}" destId="{2D067EF5-957D-4A51-9DF4-A91F9DEA0FD8}" srcOrd="1" destOrd="0" presId="urn:microsoft.com/office/officeart/2005/8/layout/hierarchy4"/>
    <dgm:cxn modelId="{DFEC48AF-6E21-4C9C-B0B1-07A9E8B66267}" type="presParOf" srcId="{200C480E-F111-4479-AD26-C39FBBB199EA}" destId="{84CF3AC3-FFAC-4D5D-8864-F777C0F6B6BB}" srcOrd="3" destOrd="0" presId="urn:microsoft.com/office/officeart/2005/8/layout/hierarchy4"/>
    <dgm:cxn modelId="{FCA23A90-DBC5-4B37-B9B2-209F7279C232}" type="presParOf" srcId="{200C480E-F111-4479-AD26-C39FBBB199EA}" destId="{3D2E1738-204B-4E47-83E2-1BB4B4408311}" srcOrd="4" destOrd="0" presId="urn:microsoft.com/office/officeart/2005/8/layout/hierarchy4"/>
    <dgm:cxn modelId="{B2D60575-8498-404F-84D5-A016E5F4B9C6}" type="presParOf" srcId="{3D2E1738-204B-4E47-83E2-1BB4B4408311}" destId="{AB54D032-99CB-4C50-B637-B836673C8D75}" srcOrd="0" destOrd="0" presId="urn:microsoft.com/office/officeart/2005/8/layout/hierarchy4"/>
    <dgm:cxn modelId="{9BD1DEB2-EAC2-451F-8FAF-AF5371827F79}" type="presParOf" srcId="{3D2E1738-204B-4E47-83E2-1BB4B4408311}" destId="{5A3B6556-1B90-4C3D-9004-DCAE925D6D0C}" srcOrd="1" destOrd="0" presId="urn:microsoft.com/office/officeart/2005/8/layout/hierarchy4"/>
    <dgm:cxn modelId="{2E4E1877-B98A-439A-BF9D-7FD8C8DAF2B9}" type="presParOf" srcId="{3D2E1738-204B-4E47-83E2-1BB4B4408311}" destId="{35C4A5B4-2C11-4B2A-8207-541C7FE95B24}" srcOrd="2" destOrd="0" presId="urn:microsoft.com/office/officeart/2005/8/layout/hierarchy4"/>
    <dgm:cxn modelId="{CF53FA81-2AEE-49DB-8991-EED9BF6DBB74}" type="presParOf" srcId="{35C4A5B4-2C11-4B2A-8207-541C7FE95B24}" destId="{A2CBCB41-AD6E-47A6-9263-01A39E380B4C}" srcOrd="0" destOrd="0" presId="urn:microsoft.com/office/officeart/2005/8/layout/hierarchy4"/>
    <dgm:cxn modelId="{5CC37FFC-9549-4F38-AD6C-27ED1217961D}" type="presParOf" srcId="{A2CBCB41-AD6E-47A6-9263-01A39E380B4C}" destId="{070A33D9-C5EB-4938-A4FE-C17CAD76CD14}" srcOrd="0" destOrd="0" presId="urn:microsoft.com/office/officeart/2005/8/layout/hierarchy4"/>
    <dgm:cxn modelId="{01F7A958-31A7-418F-9514-654DEC7BB89A}" type="presParOf" srcId="{A2CBCB41-AD6E-47A6-9263-01A39E380B4C}" destId="{666D9C83-19E1-4E80-8ECA-858E9A8F1744}" srcOrd="1" destOrd="0" presId="urn:microsoft.com/office/officeart/2005/8/layout/hierarchy4"/>
    <dgm:cxn modelId="{19D3696D-81C6-40D7-A139-7B635A540329}" type="presParOf" srcId="{A2CBCB41-AD6E-47A6-9263-01A39E380B4C}" destId="{E9864706-4202-4D6A-8A89-01404821D3B0}" srcOrd="2" destOrd="0" presId="urn:microsoft.com/office/officeart/2005/8/layout/hierarchy4"/>
    <dgm:cxn modelId="{FDC20F54-D440-49E0-9B7B-50D2B5E0AD00}" type="presParOf" srcId="{E9864706-4202-4D6A-8A89-01404821D3B0}" destId="{5AC64E96-4225-48A1-A9E2-9B88CC76B95E}" srcOrd="0" destOrd="0" presId="urn:microsoft.com/office/officeart/2005/8/layout/hierarchy4"/>
    <dgm:cxn modelId="{89DDF50D-81AF-45CE-B588-7D44B60444DC}" type="presParOf" srcId="{5AC64E96-4225-48A1-A9E2-9B88CC76B95E}" destId="{362A3CD4-47A9-44CB-9EAD-B681656CFC3A}" srcOrd="0" destOrd="0" presId="urn:microsoft.com/office/officeart/2005/8/layout/hierarchy4"/>
    <dgm:cxn modelId="{53312102-745F-40A4-A253-5B9F080A8762}" type="presParOf" srcId="{5AC64E96-4225-48A1-A9E2-9B88CC76B95E}" destId="{4BE73C4F-5476-4B9A-AB31-7A5012BBC9FA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807EA-91E7-449E-9BAB-99FB1C6C464F}">
      <dsp:nvSpPr>
        <dsp:cNvPr id="0" name=""/>
        <dsp:cNvSpPr/>
      </dsp:nvSpPr>
      <dsp:spPr>
        <a:xfrm>
          <a:off x="0" y="702456"/>
          <a:ext cx="3365372" cy="201922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Simplify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900" kern="1200" dirty="0">
              <a:solidFill>
                <a:schemeClr val="tx1"/>
              </a:solidFill>
              <a:highlight>
                <a:srgbClr val="FFFF00"/>
              </a:highlight>
            </a:rPr>
            <a:t>Streamline</a:t>
          </a:r>
          <a:r>
            <a:rPr lang="en-US" sz="1900" kern="1200" dirty="0"/>
            <a:t> processes and eliminate unnecessary complexities to enhance efficiency and improve user experience.</a:t>
          </a:r>
        </a:p>
      </dsp:txBody>
      <dsp:txXfrm>
        <a:off x="0" y="702456"/>
        <a:ext cx="3365372" cy="2019223"/>
      </dsp:txXfrm>
    </dsp:sp>
    <dsp:sp modelId="{D635FFF9-BED5-47FD-9DE2-BAD7ED0662F1}">
      <dsp:nvSpPr>
        <dsp:cNvPr id="0" name=""/>
        <dsp:cNvSpPr/>
      </dsp:nvSpPr>
      <dsp:spPr>
        <a:xfrm>
          <a:off x="3701909" y="702456"/>
          <a:ext cx="3365372" cy="2019223"/>
        </a:xfrm>
        <a:prstGeom prst="rect">
          <a:avLst/>
        </a:prstGeom>
        <a:solidFill>
          <a:schemeClr val="accent5">
            <a:hueOff val="-5562908"/>
            <a:satOff val="-11242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Standardize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900" kern="1200" dirty="0">
              <a:solidFill>
                <a:schemeClr val="tx1"/>
              </a:solidFill>
              <a:highlight>
                <a:srgbClr val="FFFF00"/>
              </a:highlight>
            </a:rPr>
            <a:t>Establish</a:t>
          </a:r>
          <a:r>
            <a:rPr lang="en-US" sz="1900" kern="1200" dirty="0"/>
            <a:t> consistent procedures and protocols across all operations to ensure quality, reliability, and scalability.</a:t>
          </a:r>
        </a:p>
      </dsp:txBody>
      <dsp:txXfrm>
        <a:off x="3701909" y="702456"/>
        <a:ext cx="3365372" cy="2019223"/>
      </dsp:txXfrm>
    </dsp:sp>
    <dsp:sp modelId="{3FEEA3DB-6394-44AF-883C-A492359213B7}">
      <dsp:nvSpPr>
        <dsp:cNvPr id="0" name=""/>
        <dsp:cNvSpPr/>
      </dsp:nvSpPr>
      <dsp:spPr>
        <a:xfrm>
          <a:off x="7403819" y="702456"/>
          <a:ext cx="3365372" cy="2019223"/>
        </a:xfrm>
        <a:prstGeom prst="rect">
          <a:avLst/>
        </a:prstGeom>
        <a:solidFill>
          <a:schemeClr val="accent5">
            <a:hueOff val="-11125817"/>
            <a:satOff val="-22484"/>
            <a:lumOff val="-15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Digitize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900" kern="1200" dirty="0">
              <a:solidFill>
                <a:schemeClr val="tx1"/>
              </a:solidFill>
              <a:highlight>
                <a:srgbClr val="FFFF00"/>
              </a:highlight>
            </a:rPr>
            <a:t>Leverage</a:t>
          </a:r>
          <a:r>
            <a:rPr lang="en-US" sz="1900" kern="1200" dirty="0"/>
            <a:t> technology to automate processes, enhance data accessibility and drive innovation in service delivery.</a:t>
          </a:r>
        </a:p>
      </dsp:txBody>
      <dsp:txXfrm>
        <a:off x="7403819" y="702456"/>
        <a:ext cx="3365372" cy="20192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42641-431D-4E1C-A82F-D46B5034EDE2}">
      <dsp:nvSpPr>
        <dsp:cNvPr id="0" name=""/>
        <dsp:cNvSpPr/>
      </dsp:nvSpPr>
      <dsp:spPr>
        <a:xfrm>
          <a:off x="253601" y="2086"/>
          <a:ext cx="2819548" cy="1430306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none" kern="1200" dirty="0"/>
            <a:t>Project Brief</a:t>
          </a:r>
        </a:p>
      </dsp:txBody>
      <dsp:txXfrm>
        <a:off x="295493" y="43978"/>
        <a:ext cx="2735764" cy="1346522"/>
      </dsp:txXfrm>
    </dsp:sp>
    <dsp:sp modelId="{2EEB1A80-A6F1-45FE-9B48-1A601EDD9A03}">
      <dsp:nvSpPr>
        <dsp:cNvPr id="0" name=""/>
        <dsp:cNvSpPr/>
      </dsp:nvSpPr>
      <dsp:spPr>
        <a:xfrm>
          <a:off x="8186" y="1627148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>
              <a:solidFill>
                <a:srgbClr val="FF0000"/>
              </a:solidFill>
              <a:latin typeface="Arial" panose="020B0604020202020204"/>
            </a:rPr>
            <a:t>[Completed]</a:t>
          </a:r>
          <a:r>
            <a:rPr lang="en-US" sz="2000" kern="1200" dirty="0">
              <a:solidFill>
                <a:srgbClr val="FF0000"/>
              </a:solidFill>
            </a:rPr>
            <a:t>State the current process and workflow preparation</a:t>
          </a:r>
        </a:p>
      </dsp:txBody>
      <dsp:txXfrm>
        <a:off x="53455" y="1672417"/>
        <a:ext cx="3219840" cy="1455053"/>
      </dsp:txXfrm>
    </dsp:sp>
    <dsp:sp modelId="{334EE077-BD61-4B6C-8CBC-2889915F7EBE}">
      <dsp:nvSpPr>
        <dsp:cNvPr id="0" name=""/>
        <dsp:cNvSpPr/>
      </dsp:nvSpPr>
      <dsp:spPr>
        <a:xfrm>
          <a:off x="8186" y="3367496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2000" kern="1200" dirty="0">
              <a:solidFill>
                <a:srgbClr val="FF0000"/>
              </a:solidFill>
            </a:rPr>
            <a:t>[Completed]Provide project justification and prioritization</a:t>
          </a:r>
        </a:p>
      </dsp:txBody>
      <dsp:txXfrm>
        <a:off x="53455" y="3412765"/>
        <a:ext cx="3219840" cy="1455053"/>
      </dsp:txXfrm>
    </dsp:sp>
    <dsp:sp modelId="{0138811E-85B1-4FD9-AF79-59DD7027F2B7}">
      <dsp:nvSpPr>
        <dsp:cNvPr id="0" name=""/>
        <dsp:cNvSpPr/>
      </dsp:nvSpPr>
      <dsp:spPr>
        <a:xfrm>
          <a:off x="4120123" y="2086"/>
          <a:ext cx="2819548" cy="1430306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none" kern="1200" dirty="0"/>
            <a:t>Business Case</a:t>
          </a:r>
        </a:p>
      </dsp:txBody>
      <dsp:txXfrm>
        <a:off x="4162015" y="43978"/>
        <a:ext cx="2735764" cy="1346522"/>
      </dsp:txXfrm>
    </dsp:sp>
    <dsp:sp modelId="{06044F9F-D361-441B-BAF3-B0663511411B}">
      <dsp:nvSpPr>
        <dsp:cNvPr id="0" name=""/>
        <dsp:cNvSpPr/>
      </dsp:nvSpPr>
      <dsp:spPr>
        <a:xfrm>
          <a:off x="3874708" y="1627148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>
                  <a:lumMod val="85000"/>
                  <a:lumOff val="15000"/>
                </a:schemeClr>
              </a:solidFill>
            </a:rPr>
            <a:t>FitGap</a:t>
          </a: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 Analyst </a:t>
          </a:r>
        </a:p>
      </dsp:txBody>
      <dsp:txXfrm>
        <a:off x="3919977" y="1672417"/>
        <a:ext cx="3219840" cy="1455053"/>
      </dsp:txXfrm>
    </dsp:sp>
    <dsp:sp modelId="{2DA849EB-628D-40C1-BE03-CA97D4BCEBCF}">
      <dsp:nvSpPr>
        <dsp:cNvPr id="0" name=""/>
        <dsp:cNvSpPr/>
      </dsp:nvSpPr>
      <dsp:spPr>
        <a:xfrm>
          <a:off x="3874708" y="3367496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Business requirements and new/reestablish process designs</a:t>
          </a:r>
        </a:p>
      </dsp:txBody>
      <dsp:txXfrm>
        <a:off x="3919977" y="3412765"/>
        <a:ext cx="3219840" cy="1455053"/>
      </dsp:txXfrm>
    </dsp:sp>
    <dsp:sp modelId="{AB54D032-99CB-4C50-B637-B836673C8D75}">
      <dsp:nvSpPr>
        <dsp:cNvPr id="0" name=""/>
        <dsp:cNvSpPr/>
      </dsp:nvSpPr>
      <dsp:spPr>
        <a:xfrm>
          <a:off x="7986645" y="2086"/>
          <a:ext cx="2819548" cy="1430306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u="none" kern="1200" dirty="0"/>
            <a:t>Project Implementation Plan</a:t>
          </a:r>
        </a:p>
      </dsp:txBody>
      <dsp:txXfrm>
        <a:off x="8028537" y="43978"/>
        <a:ext cx="2735764" cy="1346522"/>
      </dsp:txXfrm>
    </dsp:sp>
    <dsp:sp modelId="{070A33D9-C5EB-4938-A4FE-C17CAD76CD14}">
      <dsp:nvSpPr>
        <dsp:cNvPr id="0" name=""/>
        <dsp:cNvSpPr/>
      </dsp:nvSpPr>
      <dsp:spPr>
        <a:xfrm>
          <a:off x="7741230" y="1627148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UAT</a:t>
          </a:r>
        </a:p>
      </dsp:txBody>
      <dsp:txXfrm>
        <a:off x="7786499" y="1672417"/>
        <a:ext cx="3219840" cy="1455053"/>
      </dsp:txXfrm>
    </dsp:sp>
    <dsp:sp modelId="{362A3CD4-47A9-44CB-9EAD-B681656CFC3A}">
      <dsp:nvSpPr>
        <dsp:cNvPr id="0" name=""/>
        <dsp:cNvSpPr/>
      </dsp:nvSpPr>
      <dsp:spPr>
        <a:xfrm>
          <a:off x="7741230" y="3367496"/>
          <a:ext cx="3310378" cy="1545591"/>
        </a:xfrm>
        <a:prstGeom prst="roundRect">
          <a:avLst>
            <a:gd name="adj" fmla="val 1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>
                  <a:lumMod val="85000"/>
                  <a:lumOff val="15000"/>
                </a:schemeClr>
              </a:solidFill>
            </a:rPr>
            <a:t>Document the new process flow and manage the transition to new processes with end users</a:t>
          </a:r>
        </a:p>
      </dsp:txBody>
      <dsp:txXfrm>
        <a:off x="7786499" y="3412765"/>
        <a:ext cx="3219840" cy="14550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1-15T03:55:11.2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15108 10848 16383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D3385-B850-43AD-BE63-0E47533B1783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D4D40-A45D-43EA-B4F6-03840C3385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19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616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>
            <a:extLst>
              <a:ext uri="{FF2B5EF4-FFF2-40B4-BE49-F238E27FC236}">
                <a16:creationId xmlns:a16="http://schemas.microsoft.com/office/drawing/2014/main" id="{9A2CD842-1B05-DF49-A598-6DB66484B6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8638" y="0"/>
            <a:ext cx="7853362" cy="6858000"/>
          </a:xfrm>
          <a:custGeom>
            <a:avLst/>
            <a:gdLst>
              <a:gd name="connsiteX0" fmla="*/ 2851427 w 7853362"/>
              <a:gd name="connsiteY0" fmla="*/ 0 h 6858000"/>
              <a:gd name="connsiteX1" fmla="*/ 7853362 w 7853362"/>
              <a:gd name="connsiteY1" fmla="*/ 0 h 6858000"/>
              <a:gd name="connsiteX2" fmla="*/ 7853362 w 7853362"/>
              <a:gd name="connsiteY2" fmla="*/ 6858000 h 6858000"/>
              <a:gd name="connsiteX3" fmla="*/ 0 w 7853362"/>
              <a:gd name="connsiteY3" fmla="*/ 6858000 h 6858000"/>
              <a:gd name="connsiteX4" fmla="*/ 0 w 7853362"/>
              <a:gd name="connsiteY4" fmla="*/ 6855387 h 6858000"/>
              <a:gd name="connsiteX5" fmla="*/ 79164 w 7853362"/>
              <a:gd name="connsiteY5" fmla="*/ 6855387 h 6858000"/>
              <a:gd name="connsiteX6" fmla="*/ 2851427 w 785336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53362" h="6858000">
                <a:moveTo>
                  <a:pt x="2851427" y="0"/>
                </a:moveTo>
                <a:lnTo>
                  <a:pt x="7853362" y="0"/>
                </a:lnTo>
                <a:lnTo>
                  <a:pt x="7853362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79164" y="6855387"/>
                </a:lnTo>
                <a:cubicBezTo>
                  <a:pt x="1621068" y="5126865"/>
                  <a:pt x="2570543" y="2813629"/>
                  <a:pt x="2851427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CD26FD7-ABF3-1A4C-8EE5-459FCA3F3B4C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07EC88B-10BB-9278-02A0-7D95E939B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249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ivider slide 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>
            <a:extLst>
              <a:ext uri="{FF2B5EF4-FFF2-40B4-BE49-F238E27FC236}">
                <a16:creationId xmlns:a16="http://schemas.microsoft.com/office/drawing/2014/main" id="{9A2CD842-1B05-DF49-A598-6DB66484B6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8638" y="0"/>
            <a:ext cx="7853362" cy="6858000"/>
          </a:xfrm>
          <a:custGeom>
            <a:avLst/>
            <a:gdLst>
              <a:gd name="connsiteX0" fmla="*/ 2851427 w 7853362"/>
              <a:gd name="connsiteY0" fmla="*/ 0 h 6858000"/>
              <a:gd name="connsiteX1" fmla="*/ 7853362 w 7853362"/>
              <a:gd name="connsiteY1" fmla="*/ 0 h 6858000"/>
              <a:gd name="connsiteX2" fmla="*/ 7853362 w 7853362"/>
              <a:gd name="connsiteY2" fmla="*/ 6858000 h 6858000"/>
              <a:gd name="connsiteX3" fmla="*/ 0 w 7853362"/>
              <a:gd name="connsiteY3" fmla="*/ 6858000 h 6858000"/>
              <a:gd name="connsiteX4" fmla="*/ 0 w 7853362"/>
              <a:gd name="connsiteY4" fmla="*/ 6855387 h 6858000"/>
              <a:gd name="connsiteX5" fmla="*/ 79164 w 7853362"/>
              <a:gd name="connsiteY5" fmla="*/ 6855387 h 6858000"/>
              <a:gd name="connsiteX6" fmla="*/ 2851427 w 7853362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853362" h="6858000">
                <a:moveTo>
                  <a:pt x="2851427" y="0"/>
                </a:moveTo>
                <a:lnTo>
                  <a:pt x="7853362" y="0"/>
                </a:lnTo>
                <a:lnTo>
                  <a:pt x="7853362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79164" y="6855387"/>
                </a:lnTo>
                <a:cubicBezTo>
                  <a:pt x="1621068" y="5126865"/>
                  <a:pt x="2570543" y="2813629"/>
                  <a:pt x="2851427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CD26FD7-ABF3-1A4C-8EE5-459FCA3F3B4C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07EC88B-10BB-9278-02A0-7D95E939B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5D23C6-7993-9048-204C-AC379932F652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291351" y="329406"/>
            <a:ext cx="1576800" cy="619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2pPr>
            <a:lvl3pPr marL="0" indent="0">
              <a:spcBef>
                <a:spcPts val="0"/>
              </a:spcBef>
              <a:buNone/>
              <a:defRPr sz="100"/>
            </a:lvl3pPr>
            <a:lvl4pPr marL="0" indent="0">
              <a:spcBef>
                <a:spcPts val="0"/>
              </a:spcBef>
              <a:buNone/>
              <a:defRPr sz="100"/>
            </a:lvl4pPr>
            <a:lvl5pPr marL="0" indent="0">
              <a:spcBef>
                <a:spcPts val="0"/>
              </a:spcBef>
              <a:buNone/>
              <a:defRPr sz="100"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0D4EB98-4D21-04A6-3E82-81F85342C53E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8280399" y="4179600"/>
            <a:ext cx="2761200" cy="26784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100"/>
            </a:lvl2pPr>
            <a:lvl3pPr marL="0" indent="0">
              <a:spcBef>
                <a:spcPts val="0"/>
              </a:spcBef>
              <a:buNone/>
              <a:defRPr sz="100"/>
            </a:lvl3pPr>
            <a:lvl4pPr marL="0" indent="0">
              <a:spcBef>
                <a:spcPts val="0"/>
              </a:spcBef>
              <a:buNone/>
              <a:defRPr sz="100"/>
            </a:lvl4pPr>
            <a:lvl5pPr marL="0" indent="0">
              <a:spcBef>
                <a:spcPts val="0"/>
              </a:spcBef>
              <a:buNone/>
              <a:defRPr sz="100"/>
            </a:lvl5pPr>
          </a:lstStyle>
          <a:p>
            <a:pPr lvl="0"/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5685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Chubb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0067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1707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Innovatio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00A0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2149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Fir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F927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784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Security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868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45582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ESG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1DB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3767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Peopl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3636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-Vision+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0E48A9D7-E146-BD4A-A6E3-C748E9F45DE7}"/>
              </a:ext>
            </a:extLst>
          </p:cNvPr>
          <p:cNvSpPr/>
          <p:nvPr userDrawn="1"/>
        </p:nvSpPr>
        <p:spPr>
          <a:xfrm>
            <a:off x="3441700" y="0"/>
            <a:ext cx="8750300" cy="6858000"/>
          </a:xfrm>
          <a:custGeom>
            <a:avLst/>
            <a:gdLst>
              <a:gd name="connsiteX0" fmla="*/ 3748365 w 8750300"/>
              <a:gd name="connsiteY0" fmla="*/ 0 h 6858000"/>
              <a:gd name="connsiteX1" fmla="*/ 8750300 w 8750300"/>
              <a:gd name="connsiteY1" fmla="*/ 0 h 6858000"/>
              <a:gd name="connsiteX2" fmla="*/ 8750300 w 8750300"/>
              <a:gd name="connsiteY2" fmla="*/ 6858000 h 6858000"/>
              <a:gd name="connsiteX3" fmla="*/ 0 w 8750300"/>
              <a:gd name="connsiteY3" fmla="*/ 6858000 h 6858000"/>
              <a:gd name="connsiteX4" fmla="*/ 0 w 8750300"/>
              <a:gd name="connsiteY4" fmla="*/ 6855387 h 6858000"/>
              <a:gd name="connsiteX5" fmla="*/ 976102 w 8750300"/>
              <a:gd name="connsiteY5" fmla="*/ 6855387 h 6858000"/>
              <a:gd name="connsiteX6" fmla="*/ 3748365 w 87503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750300" h="6858000">
                <a:moveTo>
                  <a:pt x="3748365" y="0"/>
                </a:moveTo>
                <a:lnTo>
                  <a:pt x="8750300" y="0"/>
                </a:lnTo>
                <a:lnTo>
                  <a:pt x="8750300" y="6858000"/>
                </a:lnTo>
                <a:lnTo>
                  <a:pt x="0" y="6858000"/>
                </a:lnTo>
                <a:lnTo>
                  <a:pt x="0" y="6855387"/>
                </a:lnTo>
                <a:lnTo>
                  <a:pt x="976102" y="6855387"/>
                </a:lnTo>
                <a:cubicBezTo>
                  <a:pt x="2518006" y="5126865"/>
                  <a:pt x="3467481" y="2813629"/>
                  <a:pt x="3748365" y="0"/>
                </a:cubicBezTo>
                <a:close/>
              </a:path>
            </a:pathLst>
          </a:custGeom>
          <a:solidFill>
            <a:srgbClr val="58B0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350" y="2693162"/>
            <a:ext cx="5545138" cy="1037590"/>
          </a:xfrm>
        </p:spPr>
        <p:txBody>
          <a:bodyPr anchor="b" anchorCtr="0"/>
          <a:lstStyle>
            <a:lvl1pPr>
              <a:defRPr sz="3800"/>
            </a:lvl1pPr>
          </a:lstStyle>
          <a:p>
            <a:r>
              <a:rPr lang="en-US"/>
              <a:t>CLICK TO ADD</a:t>
            </a:r>
            <a:br>
              <a:rPr lang="en-US"/>
            </a:br>
            <a:r>
              <a:rPr lang="en-US"/>
              <a:t>MASTER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2C785CB7-B285-C944-B281-1C2C161F5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0A6BFFE8-E2DF-CE48-BBA3-782073E793A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12670"/>
          <a:stretch>
            <a:fillRect/>
          </a:stretch>
        </p:blipFill>
        <p:spPr>
          <a:xfrm>
            <a:off x="8280399" y="4178300"/>
            <a:ext cx="2761615" cy="2679700"/>
          </a:xfrm>
          <a:custGeom>
            <a:avLst/>
            <a:gdLst>
              <a:gd name="connsiteX0" fmla="*/ 0 w 2761615"/>
              <a:gd name="connsiteY0" fmla="*/ 0 h 2679700"/>
              <a:gd name="connsiteX1" fmla="*/ 2761615 w 2761615"/>
              <a:gd name="connsiteY1" fmla="*/ 0 h 2679700"/>
              <a:gd name="connsiteX2" fmla="*/ 2761615 w 2761615"/>
              <a:gd name="connsiteY2" fmla="*/ 2679700 h 2679700"/>
              <a:gd name="connsiteX3" fmla="*/ 0 w 2761615"/>
              <a:gd name="connsiteY3" fmla="*/ 2679700 h 267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61615" h="2679700">
                <a:moveTo>
                  <a:pt x="0" y="0"/>
                </a:moveTo>
                <a:lnTo>
                  <a:pt x="2761615" y="0"/>
                </a:lnTo>
                <a:lnTo>
                  <a:pt x="2761615" y="2679700"/>
                </a:lnTo>
                <a:lnTo>
                  <a:pt x="0" y="2679700"/>
                </a:lnTo>
                <a:close/>
              </a:path>
            </a:pathLst>
          </a:cu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DE0D9BB-A493-4141-9BAF-DE2995182440}"/>
              </a:ext>
            </a:extLst>
          </p:cNvPr>
          <p:cNvCxnSpPr/>
          <p:nvPr userDrawn="1"/>
        </p:nvCxnSpPr>
        <p:spPr>
          <a:xfrm>
            <a:off x="620094" y="3895563"/>
            <a:ext cx="345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F7D175-ACDC-5D97-63F8-CB912C08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0613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CB1E-E464-F5BE-9EED-9BD31979C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FF429-9C67-C9AD-CBE8-36E278D46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1352" y="1409699"/>
            <a:ext cx="5148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5E7B15-1AED-F9E3-2247-982925817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1774" y="1409701"/>
            <a:ext cx="5148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2973B-6696-F5AE-249F-5B803AD1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EF64ED69-6198-B84B-9496-091318697C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92" y="5115339"/>
            <a:ext cx="10927258" cy="755235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defRPr sz="1800"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1"/>
            <a:r>
              <a:rPr lang="en-US"/>
              <a:t>Click to add master text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add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64891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60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CB1E-E464-F5BE-9EED-9BD31979C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FF429-9C67-C9AD-CBE8-36E278D46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1352" y="1409699"/>
            <a:ext cx="3420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2973B-6696-F5AE-249F-5B803AD1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EF64ED69-6198-B84B-9496-091318697C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92" y="5115339"/>
            <a:ext cx="10927258" cy="755235"/>
          </a:xfrm>
        </p:spPr>
        <p:txBody>
          <a:bodyPr anchor="t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defRPr sz="1800"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4"/>
                </a:solidFill>
              </a:defRPr>
            </a:lvl5pPr>
          </a:lstStyle>
          <a:p>
            <a:pPr lvl="1"/>
            <a:r>
              <a:rPr lang="en-US"/>
              <a:t>Click to add master text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to add master text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264E760-83DC-F441-8F32-E70A0D4F696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90040" y="1412776"/>
            <a:ext cx="3420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63381D5-90FA-5347-9058-012A42C930DC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138728" y="1412776"/>
            <a:ext cx="3420000" cy="36393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01316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5A9DE1F-13ED-C433-E393-2F16097C702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41352" y="1760936"/>
            <a:ext cx="5181600" cy="41096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C505B8BF-D966-53F2-E21D-202C5F377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4900" y="1760936"/>
            <a:ext cx="5181600" cy="41096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D3782-749E-3D18-CEA1-C2F6A02EE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3" y="1209994"/>
            <a:ext cx="5181600" cy="48577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A0E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183C6E-3407-0FA3-A16D-23C4DCF3AC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4899" y="1209994"/>
            <a:ext cx="5181601" cy="48577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A0E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7829C5-6FBE-395E-FD29-2EC280CD5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544070-F48D-69A3-7C84-CEA108A85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77488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48877-2720-4F63-8769-91D255BB1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8EB12-2D35-C6A4-C929-8AAE188C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305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21D898-942E-4091-667F-13F1D741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2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02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B240745-1C83-DD5B-E076-A63DC6D1F5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16" t="20767" b="20223"/>
          <a:stretch/>
        </p:blipFill>
        <p:spPr>
          <a:xfrm>
            <a:off x="0" y="0"/>
            <a:ext cx="950772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E45543-C494-6DE2-F986-7BCF3FBC34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8301" y="2450753"/>
            <a:ext cx="8277225" cy="191804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5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EA4AB6-2D72-11BA-21EC-76ABFF5E3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302" y="4605071"/>
            <a:ext cx="3762375" cy="705909"/>
          </a:xfrm>
        </p:spPr>
        <p:txBody>
          <a:bodyPr/>
          <a:lstStyle>
            <a:lvl1pPr marL="0" indent="0" algn="l">
              <a:buNone/>
              <a:defRPr sz="1100" cap="all" spc="7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6C12C672-30C7-7C0C-30E4-3D3E165DE9E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652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0" y="1409700"/>
            <a:ext cx="10909300" cy="50665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4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3"/>
            <a:ext cx="10909298" cy="4180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1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3"/>
            <a:ext cx="10909298" cy="4180885"/>
          </a:xfrm>
        </p:spPr>
        <p:txBody>
          <a:bodyPr numCol="3" spcCol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5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>
            <a:extLst>
              <a:ext uri="{FF2B5EF4-FFF2-40B4-BE49-F238E27FC236}">
                <a16:creationId xmlns:a16="http://schemas.microsoft.com/office/drawing/2014/main" id="{2FF3DB1D-13DA-DB40-8A89-C8EAB61D0C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65763" y="0"/>
            <a:ext cx="6726237" cy="6858000"/>
          </a:xfrm>
          <a:custGeom>
            <a:avLst/>
            <a:gdLst>
              <a:gd name="connsiteX0" fmla="*/ 1026546 w 6726237"/>
              <a:gd name="connsiteY0" fmla="*/ 0 h 6858000"/>
              <a:gd name="connsiteX1" fmla="*/ 6726237 w 6726237"/>
              <a:gd name="connsiteY1" fmla="*/ 0 h 6858000"/>
              <a:gd name="connsiteX2" fmla="*/ 6726237 w 6726237"/>
              <a:gd name="connsiteY2" fmla="*/ 6858000 h 6858000"/>
              <a:gd name="connsiteX3" fmla="*/ 0 w 6726237"/>
              <a:gd name="connsiteY3" fmla="*/ 6858000 h 6858000"/>
              <a:gd name="connsiteX4" fmla="*/ 0 w 6726237"/>
              <a:gd name="connsiteY4" fmla="*/ 6856667 h 6858000"/>
              <a:gd name="connsiteX5" fmla="*/ 3202517 w 6726237"/>
              <a:gd name="connsiteY5" fmla="*/ 6856667 h 6858000"/>
              <a:gd name="connsiteX6" fmla="*/ 1026546 w 6726237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26237" h="6858000">
                <a:moveTo>
                  <a:pt x="1026546" y="0"/>
                </a:moveTo>
                <a:lnTo>
                  <a:pt x="6726237" y="0"/>
                </a:lnTo>
                <a:lnTo>
                  <a:pt x="6726237" y="6858000"/>
                </a:lnTo>
                <a:lnTo>
                  <a:pt x="0" y="6858000"/>
                </a:lnTo>
                <a:lnTo>
                  <a:pt x="0" y="6856667"/>
                </a:lnTo>
                <a:lnTo>
                  <a:pt x="3202517" y="6856667"/>
                </a:lnTo>
                <a:cubicBezTo>
                  <a:pt x="1889153" y="5094986"/>
                  <a:pt x="1132032" y="2771966"/>
                  <a:pt x="1026546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3"/>
            <a:ext cx="5362574" cy="4180885"/>
          </a:xfrm>
        </p:spPr>
        <p:txBody>
          <a:bodyPr numCol="1" spcCol="180000"/>
          <a:lstStyle>
            <a:lvl3pPr>
              <a:spcBef>
                <a:spcPts val="110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98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763F-B419-7839-8CA1-BD3AC89E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ECF4-76FE-C3C8-E84A-2E7E19E3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2" y="1700212"/>
            <a:ext cx="3514723" cy="4147431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0C3E-B9F0-6690-E117-A1FBFCE35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9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4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3.png"/><Relationship Id="rId30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45E887-2BA7-B6D2-E61F-6B6B92609E5D}"/>
              </a:ext>
            </a:extLst>
          </p:cNvPr>
          <p:cNvSpPr txBox="1"/>
          <p:nvPr userDrawn="1"/>
        </p:nvSpPr>
        <p:spPr>
          <a:xfrm>
            <a:off x="639945" y="6354123"/>
            <a:ext cx="9985193" cy="123111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/>
          <a:p>
            <a:pPr marL="0"/>
            <a:r>
              <a:rPr lang="en-US" sz="800">
                <a:solidFill>
                  <a:schemeClr val="bg1">
                    <a:lumMod val="50000"/>
                  </a:schemeClr>
                </a:solidFill>
              </a:rPr>
              <a:t>PROPRIETARY AND CONFIDENTIAL</a:t>
            </a:r>
          </a:p>
        </p:txBody>
      </p:sp>
      <p:grpSp>
        <p:nvGrpSpPr>
          <p:cNvPr id="7" name="Gridlines" hidden="1">
            <a:extLst>
              <a:ext uri="{FF2B5EF4-FFF2-40B4-BE49-F238E27FC236}">
                <a16:creationId xmlns:a16="http://schemas.microsoft.com/office/drawing/2014/main" id="{75712DD0-BBF6-2162-FF84-97F053C1BEC2}"/>
              </a:ext>
            </a:extLst>
          </p:cNvPr>
          <p:cNvGrpSpPr/>
          <p:nvPr userDrawn="1"/>
        </p:nvGrpSpPr>
        <p:grpSpPr>
          <a:xfrm>
            <a:off x="-1" y="-176609"/>
            <a:ext cx="12192039" cy="113077"/>
            <a:chOff x="-1" y="-176609"/>
            <a:chExt cx="12192039" cy="11307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8774935-F24F-DB41-CB84-B5C4F415196D}"/>
                </a:ext>
              </a:extLst>
            </p:cNvPr>
            <p:cNvSpPr/>
            <p:nvPr userDrawn="1"/>
          </p:nvSpPr>
          <p:spPr>
            <a:xfrm flipV="1">
              <a:off x="4157815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22A7A23-9066-9A2F-12BA-64219710B808}"/>
                </a:ext>
              </a:extLst>
            </p:cNvPr>
            <p:cNvSpPr/>
            <p:nvPr userDrawn="1"/>
          </p:nvSpPr>
          <p:spPr>
            <a:xfrm flipV="1">
              <a:off x="7854231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59EC9EA-CC50-93FD-E35C-9039E6BF63FA}"/>
                </a:ext>
              </a:extLst>
            </p:cNvPr>
            <p:cNvSpPr/>
            <p:nvPr userDrawn="1"/>
          </p:nvSpPr>
          <p:spPr>
            <a:xfrm flipV="1">
              <a:off x="3233711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555253B-C8B9-B213-0549-C2CABE83767A}"/>
                </a:ext>
              </a:extLst>
            </p:cNvPr>
            <p:cNvSpPr/>
            <p:nvPr userDrawn="1"/>
          </p:nvSpPr>
          <p:spPr>
            <a:xfrm flipV="1">
              <a:off x="2309607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53E685-AFB0-3808-02C0-41443FB78C4F}"/>
                </a:ext>
              </a:extLst>
            </p:cNvPr>
            <p:cNvSpPr/>
            <p:nvPr userDrawn="1"/>
          </p:nvSpPr>
          <p:spPr>
            <a:xfrm flipV="1">
              <a:off x="1385503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39E96B-AA98-8740-AD85-F44E2A1506CA}"/>
                </a:ext>
              </a:extLst>
            </p:cNvPr>
            <p:cNvSpPr/>
            <p:nvPr userDrawn="1"/>
          </p:nvSpPr>
          <p:spPr>
            <a:xfrm flipV="1">
              <a:off x="-1" y="-174106"/>
              <a:ext cx="6413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435EF18-40B9-9508-592E-825ACDB0B0E2}"/>
                </a:ext>
              </a:extLst>
            </p:cNvPr>
            <p:cNvSpPr/>
            <p:nvPr userDrawn="1"/>
          </p:nvSpPr>
          <p:spPr>
            <a:xfrm flipV="1">
              <a:off x="5081919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BF907C7-C78D-3E5D-9D4C-B25DC042006E}"/>
                </a:ext>
              </a:extLst>
            </p:cNvPr>
            <p:cNvSpPr/>
            <p:nvPr userDrawn="1"/>
          </p:nvSpPr>
          <p:spPr>
            <a:xfrm flipV="1">
              <a:off x="6006023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DF38D4F-DEA9-83FD-CC53-E7CDFD726285}"/>
                </a:ext>
              </a:extLst>
            </p:cNvPr>
            <p:cNvSpPr/>
            <p:nvPr userDrawn="1"/>
          </p:nvSpPr>
          <p:spPr>
            <a:xfrm flipV="1">
              <a:off x="6930127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CAFE754-46E1-3D64-8D7D-FDFADE6C600C}"/>
                </a:ext>
              </a:extLst>
            </p:cNvPr>
            <p:cNvSpPr/>
            <p:nvPr userDrawn="1"/>
          </p:nvSpPr>
          <p:spPr>
            <a:xfrm flipV="1">
              <a:off x="8778335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F90E372-E36D-0D7B-A3EF-779A78A71F8F}"/>
                </a:ext>
              </a:extLst>
            </p:cNvPr>
            <p:cNvSpPr/>
            <p:nvPr userDrawn="1"/>
          </p:nvSpPr>
          <p:spPr>
            <a:xfrm flipV="1">
              <a:off x="9702439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6277D9C-E3A1-CA8B-4D2E-2D9B083A5095}"/>
                </a:ext>
              </a:extLst>
            </p:cNvPr>
            <p:cNvSpPr/>
            <p:nvPr userDrawn="1"/>
          </p:nvSpPr>
          <p:spPr>
            <a:xfrm flipV="1">
              <a:off x="10626543" y="-176609"/>
              <a:ext cx="179953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BA81F11-1656-D5A3-5479-A9B8032D2617}"/>
                </a:ext>
              </a:extLst>
            </p:cNvPr>
            <p:cNvSpPr/>
            <p:nvPr userDrawn="1"/>
          </p:nvSpPr>
          <p:spPr>
            <a:xfrm flipV="1">
              <a:off x="11550650" y="-176609"/>
              <a:ext cx="641388" cy="1105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GB" sz="1799"/>
            </a:p>
          </p:txBody>
        </p:sp>
      </p:grpSp>
      <p:pic>
        <p:nvPicPr>
          <p:cNvPr id="23" name="Graphic 22">
            <a:extLst>
              <a:ext uri="{FF2B5EF4-FFF2-40B4-BE49-F238E27FC236}">
                <a16:creationId xmlns:a16="http://schemas.microsoft.com/office/drawing/2014/main" id="{668E0AB0-194F-73A3-1EAB-3AA898FC23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rcRect l="49715" b="39212"/>
          <a:stretch/>
        </p:blipFill>
        <p:spPr>
          <a:xfrm>
            <a:off x="-1" y="4516433"/>
            <a:ext cx="1740566" cy="2341567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458F7F-EA99-BFEA-0CFD-2C65294D1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2" y="319085"/>
            <a:ext cx="8977480" cy="6992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725E6-0AD0-F8C2-0848-43E86E252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352" y="1711353"/>
            <a:ext cx="10909298" cy="41697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EB73A-9082-6DB0-F00E-EBEA97D47D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24400" y="6921532"/>
            <a:ext cx="2743200" cy="177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900" b="0" i="0" cap="none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D62C7ED-EA11-4660-8D83-4EDD8630AB5A}" type="datetime1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B3420-8F4F-73C2-7C21-BE3DA3136F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1352" y="6921532"/>
            <a:ext cx="2039585" cy="177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00" b="0" cap="none" spc="5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8068C-F84C-EC00-DD75-0749498A3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49076" y="6476208"/>
            <a:ext cx="245268" cy="177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 b="0" cap="none" baseline="0">
                <a:solidFill>
                  <a:schemeClr val="accent4"/>
                </a:solidFill>
                <a:latin typeface="+mn-lt"/>
              </a:defRPr>
            </a:lvl1pPr>
          </a:lstStyle>
          <a:p>
            <a:fld id="{BE375096-6367-4A46-9B35-1C341654C78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8A67BE01-0F1C-3000-08D0-5FD5540303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rcRect t="83194" r="28994"/>
          <a:stretch/>
        </p:blipFill>
        <p:spPr>
          <a:xfrm>
            <a:off x="6782225" y="-2504"/>
            <a:ext cx="5409813" cy="1424903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B47C0F63-D5C6-D45B-F435-BE7135722E04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0291040" y="329406"/>
            <a:ext cx="1577111" cy="619579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7D75367-A008-F0C8-86DB-6CE2BEB8367D}"/>
              </a:ext>
            </a:extLst>
          </p:cNvPr>
          <p:cNvCxnSpPr/>
          <p:nvPr userDrawn="1"/>
        </p:nvCxnSpPr>
        <p:spPr>
          <a:xfrm>
            <a:off x="641352" y="6617497"/>
            <a:ext cx="1090929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6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73" r:id="rId3"/>
    <p:sldLayoutId id="2147483674" r:id="rId4"/>
    <p:sldLayoutId id="2147483664" r:id="rId5"/>
    <p:sldLayoutId id="2147483650" r:id="rId6"/>
    <p:sldLayoutId id="2147483677" r:id="rId7"/>
    <p:sldLayoutId id="2147483678" r:id="rId8"/>
    <p:sldLayoutId id="2147483665" r:id="rId9"/>
    <p:sldLayoutId id="2147483675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76" r:id="rId17"/>
    <p:sldLayoutId id="2147483686" r:id="rId18"/>
    <p:sldLayoutId id="2147483652" r:id="rId19"/>
    <p:sldLayoutId id="2147483679" r:id="rId20"/>
    <p:sldLayoutId id="2147483653" r:id="rId21"/>
    <p:sldLayoutId id="2147483654" r:id="rId22"/>
    <p:sldLayoutId id="2147483655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18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82563" indent="-18256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358775" indent="-17621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541338" indent="-18256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8113" indent="-138113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●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71463" indent="-123825" algn="l" defTabSz="914400" rtl="0" eaLnBrk="1" latinLnBrk="0" hangingPunct="1">
        <a:lnSpc>
          <a:spcPct val="10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●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404" userDrawn="1">
          <p15:clr>
            <a:srgbClr val="F26B43"/>
          </p15:clr>
        </p15:guide>
        <p15:guide id="4" pos="7276" userDrawn="1">
          <p15:clr>
            <a:srgbClr val="F26B43"/>
          </p15:clr>
        </p15:guide>
        <p15:guide id="5" pos="6807" userDrawn="1">
          <p15:clr>
            <a:srgbClr val="F26B43"/>
          </p15:clr>
        </p15:guide>
        <p15:guide id="6" pos="6693" userDrawn="1">
          <p15:clr>
            <a:srgbClr val="F26B43"/>
          </p15:clr>
        </p15:guide>
        <p15:guide id="7" pos="6227" userDrawn="1">
          <p15:clr>
            <a:srgbClr val="F26B43"/>
          </p15:clr>
        </p15:guide>
        <p15:guide id="8" pos="6113" userDrawn="1">
          <p15:clr>
            <a:srgbClr val="F26B43"/>
          </p15:clr>
        </p15:guide>
        <p15:guide id="9" pos="5643" userDrawn="1">
          <p15:clr>
            <a:srgbClr val="F26B43"/>
          </p15:clr>
        </p15:guide>
        <p15:guide id="10" pos="5528" userDrawn="1">
          <p15:clr>
            <a:srgbClr val="F26B43"/>
          </p15:clr>
        </p15:guide>
        <p15:guide id="11" pos="5061" userDrawn="1">
          <p15:clr>
            <a:srgbClr val="F26B43"/>
          </p15:clr>
        </p15:guide>
        <p15:guide id="12" pos="4946" userDrawn="1">
          <p15:clr>
            <a:srgbClr val="F26B43"/>
          </p15:clr>
        </p15:guide>
        <p15:guide id="13" pos="4479" userDrawn="1">
          <p15:clr>
            <a:srgbClr val="F26B43"/>
          </p15:clr>
        </p15:guide>
        <p15:guide id="14" pos="4365" userDrawn="1">
          <p15:clr>
            <a:srgbClr val="F26B43"/>
          </p15:clr>
        </p15:guide>
        <p15:guide id="15" pos="3897" userDrawn="1">
          <p15:clr>
            <a:srgbClr val="F26B43"/>
          </p15:clr>
        </p15:guide>
        <p15:guide id="16" pos="3782" userDrawn="1">
          <p15:clr>
            <a:srgbClr val="F26B43"/>
          </p15:clr>
        </p15:guide>
        <p15:guide id="17" pos="3315" userDrawn="1">
          <p15:clr>
            <a:srgbClr val="F26B43"/>
          </p15:clr>
        </p15:guide>
        <p15:guide id="18" pos="3201" userDrawn="1">
          <p15:clr>
            <a:srgbClr val="F26B43"/>
          </p15:clr>
        </p15:guide>
        <p15:guide id="19" pos="2733" userDrawn="1">
          <p15:clr>
            <a:srgbClr val="F26B43"/>
          </p15:clr>
        </p15:guide>
        <p15:guide id="20" pos="2618" userDrawn="1">
          <p15:clr>
            <a:srgbClr val="F26B43"/>
          </p15:clr>
        </p15:guide>
        <p15:guide id="21" pos="2036" userDrawn="1">
          <p15:clr>
            <a:srgbClr val="F26B43"/>
          </p15:clr>
        </p15:guide>
        <p15:guide id="22" pos="2151" userDrawn="1">
          <p15:clr>
            <a:srgbClr val="F26B43"/>
          </p15:clr>
        </p15:guide>
        <p15:guide id="23" pos="1568" userDrawn="1">
          <p15:clr>
            <a:srgbClr val="F26B43"/>
          </p15:clr>
        </p15:guide>
        <p15:guide id="24" pos="1454" userDrawn="1">
          <p15:clr>
            <a:srgbClr val="F26B43"/>
          </p15:clr>
        </p15:guide>
        <p15:guide id="25" pos="986" userDrawn="1">
          <p15:clr>
            <a:srgbClr val="F26B43"/>
          </p15:clr>
        </p15:guide>
        <p15:guide id="26" pos="872" userDrawn="1">
          <p15:clr>
            <a:srgbClr val="F26B43"/>
          </p15:clr>
        </p15:guide>
        <p15:guide id="27" orient="horz" pos="210" userDrawn="1">
          <p15:clr>
            <a:srgbClr val="F26B43"/>
          </p15:clr>
        </p15:guide>
        <p15:guide id="28" orient="horz" pos="448" userDrawn="1">
          <p15:clr>
            <a:srgbClr val="F26B43"/>
          </p15:clr>
        </p15:guide>
        <p15:guide id="29" orient="horz" pos="888" userDrawn="1">
          <p15:clr>
            <a:srgbClr val="F26B43"/>
          </p15:clr>
        </p15:guide>
        <p15:guide id="30" orient="horz" pos="4173" userDrawn="1">
          <p15:clr>
            <a:srgbClr val="F26B43"/>
          </p15:clr>
        </p15:guide>
        <p15:guide id="31" orient="horz" pos="3698" userDrawn="1">
          <p15:clr>
            <a:srgbClr val="F26B43"/>
          </p15:clr>
        </p15:guide>
        <p15:guide id="32" orient="horz" pos="595" userDrawn="1">
          <p15:clr>
            <a:srgbClr val="F26B43"/>
          </p15:clr>
        </p15:guide>
        <p15:guide id="33" orient="horz" pos="10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diagramLayout" Target="../diagrams/layout2.xml"/><Relationship Id="rId7" Type="http://schemas.openxmlformats.org/officeDocument/2006/relationships/customXml" Target="../ink/ink1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F29A8-8788-9034-073F-630E7C360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2693162"/>
            <a:ext cx="5545138" cy="1037590"/>
          </a:xfrm>
        </p:spPr>
        <p:txBody>
          <a:bodyPr anchor="b">
            <a:normAutofit/>
          </a:bodyPr>
          <a:lstStyle/>
          <a:p>
            <a:r>
              <a:rPr lang="en-US" altLang="zh-TW" sz="3200"/>
              <a:t>Field service capability </a:t>
            </a:r>
            <a:r>
              <a:rPr lang="en-US" altLang="zh-TW" sz="3200" err="1"/>
              <a:t>centre</a:t>
            </a:r>
            <a:r>
              <a:rPr lang="en-US" altLang="zh-TW" sz="3200"/>
              <a:t> (</a:t>
            </a:r>
            <a:r>
              <a:rPr lang="en-US" altLang="zh-TW" sz="3200" err="1"/>
              <a:t>fscc</a:t>
            </a:r>
            <a:r>
              <a:rPr lang="en-US" altLang="zh-TW" sz="3200"/>
              <a:t>)</a:t>
            </a:r>
            <a:endParaRPr lang="zh-TW" altLang="en-US" sz="3200">
              <a:effectLst/>
            </a:endParaRP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D00A71EA-0067-FE5F-CDFF-E05B2BEA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076" y="6476208"/>
            <a:ext cx="245268" cy="177800"/>
          </a:xfrm>
        </p:spPr>
        <p:txBody>
          <a:bodyPr/>
          <a:lstStyle/>
          <a:p>
            <a:pPr>
              <a:spcAft>
                <a:spcPts val="600"/>
              </a:spcAft>
            </a:pPr>
            <a:fld id="{BE375096-6367-4A46-9B35-1C341654C780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432374-41FA-50EC-4374-DAE62C1DA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 anchor="t">
            <a:normAutofit/>
          </a:bodyPr>
          <a:lstStyle/>
          <a:p>
            <a:r>
              <a:rPr lang="en-US" dirty="0"/>
              <a:t>ANNIE CHEUNG </a:t>
            </a:r>
          </a:p>
          <a:p>
            <a:r>
              <a:rPr lang="en-US" dirty="0"/>
              <a:t>April 02, 2025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7839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32E96B1-CF68-2591-ACA4-51FE7380C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2" y="319085"/>
            <a:ext cx="8977480" cy="6992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D3CEC66-7F1C-1FA2-20D8-016AD00B8C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9046" r="9317"/>
          <a:stretch/>
        </p:blipFill>
        <p:spPr>
          <a:xfrm>
            <a:off x="641352" y="1700212"/>
            <a:ext cx="3514723" cy="4147431"/>
          </a:xfr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E153F-B9CE-A9FE-FAC0-C365AEDB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076" y="6476208"/>
            <a:ext cx="245268" cy="1778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BE375096-6367-4A46-9B35-1C341654C780}" type="slidenum">
              <a:rPr lang="en-US" smtClean="0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421AC4-5A11-B249-EA84-211201F8BF05}"/>
              </a:ext>
            </a:extLst>
          </p:cNvPr>
          <p:cNvSpPr txBox="1"/>
          <p:nvPr/>
        </p:nvSpPr>
        <p:spPr>
          <a:xfrm>
            <a:off x="6293796" y="3156785"/>
            <a:ext cx="493067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Next meeting (weekly)</a:t>
            </a:r>
          </a:p>
          <a:p>
            <a:endParaRPr lang="en-US" sz="24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en-US" sz="2400" b="1" cap="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FitGap</a:t>
            </a:r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Analyst </a:t>
            </a:r>
          </a:p>
          <a:p>
            <a:endParaRPr lang="en-US" sz="24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Wednesday, </a:t>
            </a:r>
          </a:p>
          <a:p>
            <a:r>
              <a:rPr lang="en-US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April 23, 2025</a:t>
            </a:r>
          </a:p>
        </p:txBody>
      </p:sp>
    </p:spTree>
    <p:extLst>
      <p:ext uri="{BB962C8B-B14F-4D97-AF65-F5344CB8AC3E}">
        <p14:creationId xmlns:p14="http://schemas.microsoft.com/office/powerpoint/2010/main" val="372551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1B4AA-075B-485D-08DB-6818AC996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21164-AD34-C156-C1F1-AC824F7F4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project has been renamed from FSCC to CCC</a:t>
            </a:r>
          </a:p>
          <a:p>
            <a:endParaRPr lang="en-US" dirty="0"/>
          </a:p>
          <a:p>
            <a:r>
              <a:rPr lang="en-US" sz="2000" dirty="0"/>
              <a:t>CCC = China Capability Centre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4E9850-D38C-DC28-7DF4-F0412784D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40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E12B-C1D5-795E-7C16-4D300DF0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VISION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8A6561-8525-0FDA-EE8A-EA637B769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3</a:t>
            </a:fld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509552D-D6DA-0D18-279A-E33DFAC81E47}"/>
              </a:ext>
            </a:extLst>
          </p:cNvPr>
          <p:cNvSpPr/>
          <p:nvPr/>
        </p:nvSpPr>
        <p:spPr>
          <a:xfrm>
            <a:off x="4961106" y="4844374"/>
            <a:ext cx="2451370" cy="92412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A0E4"/>
                </a:solidFill>
              </a:rPr>
              <a:t>MCHM</a:t>
            </a:r>
            <a:endParaRPr lang="en-US" b="1" dirty="0">
              <a:solidFill>
                <a:srgbClr val="00A0E4"/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251CCFC-EB36-D990-0221-E668F60844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5245364"/>
              </p:ext>
            </p:extLst>
          </p:nvPr>
        </p:nvGraphicFramePr>
        <p:xfrm>
          <a:off x="641353" y="1264595"/>
          <a:ext cx="10769192" cy="3424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A503CD-1E8F-7695-2815-B05057362896}"/>
              </a:ext>
            </a:extLst>
          </p:cNvPr>
          <p:cNvCxnSpPr/>
          <p:nvPr/>
        </p:nvCxnSpPr>
        <p:spPr>
          <a:xfrm>
            <a:off x="589280" y="995680"/>
            <a:ext cx="90322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124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9E097-FA32-B10F-AB63-A1CF9A7C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tasks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1BA94C-BB32-F9F1-E4C1-47AB4FBF8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4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5EF9A9-F3AC-A9D8-1E48-EC858A65E806}"/>
              </a:ext>
            </a:extLst>
          </p:cNvPr>
          <p:cNvCxnSpPr/>
          <p:nvPr/>
        </p:nvCxnSpPr>
        <p:spPr>
          <a:xfrm>
            <a:off x="589280" y="995680"/>
            <a:ext cx="903224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D0801FD-1D99-553D-EC90-65E29F5AD09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0633974"/>
              </p:ext>
            </p:extLst>
          </p:nvPr>
        </p:nvGraphicFramePr>
        <p:xfrm>
          <a:off x="589280" y="1223159"/>
          <a:ext cx="11059796" cy="4915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82" name="Ink 181">
                <a:extLst>
                  <a:ext uri="{FF2B5EF4-FFF2-40B4-BE49-F238E27FC236}">
                    <a16:creationId xmlns:a16="http://schemas.microsoft.com/office/drawing/2014/main" id="{015C6B61-2B93-87F8-76B1-C36666049B80}"/>
                  </a:ext>
                </a:extLst>
              </p14:cNvPr>
              <p14:cNvContentPartPr/>
              <p14:nvPr/>
            </p14:nvContentPartPr>
            <p14:xfrm>
              <a:off x="3810000" y="3092823"/>
              <a:ext cx="8964" cy="8964"/>
            </p14:xfrm>
          </p:contentPart>
        </mc:Choice>
        <mc:Fallback xmlns="">
          <p:pic>
            <p:nvPicPr>
              <p:cNvPr id="182" name="Ink 181">
                <a:extLst>
                  <a:ext uri="{FF2B5EF4-FFF2-40B4-BE49-F238E27FC236}">
                    <a16:creationId xmlns:a16="http://schemas.microsoft.com/office/drawing/2014/main" id="{015C6B61-2B93-87F8-76B1-C36666049B8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370764" y="2653587"/>
                <a:ext cx="896400" cy="89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2671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AC847-7E8E-9E17-51A4-01DA2648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50" y="2693162"/>
            <a:ext cx="5545138" cy="1037590"/>
          </a:xfrm>
        </p:spPr>
        <p:txBody>
          <a:bodyPr anchor="b">
            <a:normAutofit/>
          </a:bodyPr>
          <a:lstStyle/>
          <a:p>
            <a:r>
              <a:rPr lang="en-US" sz="3500" dirty="0"/>
              <a:t>Process list</a:t>
            </a:r>
            <a:endParaRPr lang="en-US" sz="3500" dirty="0">
              <a:cs typeface="Arial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241641-0E82-BEFC-7CCC-E369528A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9076" y="6476208"/>
            <a:ext cx="245268" cy="17780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BE375096-6367-4A46-9B35-1C341654C780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B66E906-66E7-76F0-5362-8D57EE590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0094" y="4179888"/>
            <a:ext cx="3535981" cy="15001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36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61A1D-0BC6-E076-1E2C-C92638AFC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FF6E35-D49A-2F05-BD19-8E0B69284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66972F-C679-20FF-C577-4347C23D9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817147"/>
              </p:ext>
            </p:extLst>
          </p:nvPr>
        </p:nvGraphicFramePr>
        <p:xfrm>
          <a:off x="641352" y="1343818"/>
          <a:ext cx="11252992" cy="4170363"/>
        </p:xfrm>
        <a:graphic>
          <a:graphicData uri="http://schemas.openxmlformats.org/drawingml/2006/table">
            <a:tbl>
              <a:tblPr/>
              <a:tblGrid>
                <a:gridCol w="1588123">
                  <a:extLst>
                    <a:ext uri="{9D8B030D-6E8A-4147-A177-3AD203B41FA5}">
                      <a16:colId xmlns:a16="http://schemas.microsoft.com/office/drawing/2014/main" val="4082855970"/>
                    </a:ext>
                  </a:extLst>
                </a:gridCol>
                <a:gridCol w="2722498">
                  <a:extLst>
                    <a:ext uri="{9D8B030D-6E8A-4147-A177-3AD203B41FA5}">
                      <a16:colId xmlns:a16="http://schemas.microsoft.com/office/drawing/2014/main" val="1731190889"/>
                    </a:ext>
                  </a:extLst>
                </a:gridCol>
                <a:gridCol w="671549">
                  <a:extLst>
                    <a:ext uri="{9D8B030D-6E8A-4147-A177-3AD203B41FA5}">
                      <a16:colId xmlns:a16="http://schemas.microsoft.com/office/drawing/2014/main" val="349367868"/>
                    </a:ext>
                  </a:extLst>
                </a:gridCol>
                <a:gridCol w="1134375">
                  <a:extLst>
                    <a:ext uri="{9D8B030D-6E8A-4147-A177-3AD203B41FA5}">
                      <a16:colId xmlns:a16="http://schemas.microsoft.com/office/drawing/2014/main" val="1450438916"/>
                    </a:ext>
                  </a:extLst>
                </a:gridCol>
                <a:gridCol w="971024">
                  <a:extLst>
                    <a:ext uri="{9D8B030D-6E8A-4147-A177-3AD203B41FA5}">
                      <a16:colId xmlns:a16="http://schemas.microsoft.com/office/drawing/2014/main" val="2777009603"/>
                    </a:ext>
                  </a:extLst>
                </a:gridCol>
                <a:gridCol w="3602774">
                  <a:extLst>
                    <a:ext uri="{9D8B030D-6E8A-4147-A177-3AD203B41FA5}">
                      <a16:colId xmlns:a16="http://schemas.microsoft.com/office/drawing/2014/main" val="2316874965"/>
                    </a:ext>
                  </a:extLst>
                </a:gridCol>
                <a:gridCol w="562649">
                  <a:extLst>
                    <a:ext uri="{9D8B030D-6E8A-4147-A177-3AD203B41FA5}">
                      <a16:colId xmlns:a16="http://schemas.microsoft.com/office/drawing/2014/main" val="4066417034"/>
                    </a:ext>
                  </a:extLst>
                </a:gridCol>
              </a:tblGrid>
              <a:tr h="702148"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1" i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Processes Description​</a:t>
                      </a:r>
                      <a:endParaRPr lang="en-US" sz="13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B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1" i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Benefits​</a:t>
                      </a:r>
                      <a:endParaRPr lang="en-US" sz="13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B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1" i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Priority​</a:t>
                      </a:r>
                      <a:endParaRPr lang="en-US" sz="13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B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1" i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Budget (HKD)​</a:t>
                      </a:r>
                      <a:endParaRPr lang="en-US" sz="1300" b="1" i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1" i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/ Lead time (months)​</a:t>
                      </a:r>
                      <a:endParaRPr lang="en-US" sz="13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B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1" i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Status​</a:t>
                      </a:r>
                      <a:endParaRPr lang="en-US" sz="13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B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1" i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Proposed IT Solutions​</a:t>
                      </a:r>
                      <a:endParaRPr lang="en-US" sz="13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B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1" i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Phase​</a:t>
                      </a:r>
                      <a:endParaRPr lang="en-US" sz="1300" b="1" i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7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780559"/>
                  </a:ext>
                </a:extLst>
              </a:tr>
              <a:tr h="2766067"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 Supplier Payment Process (incl. Payment Approval, E-invoices)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3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Develop a streamlined process for managing supplier invoices, including issue resolution, approval, reducing delays and errors.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Reduces paper usage and speeds up invoice processing.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Standardize the process MCHM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Improve the tracking of supplier transactions through an online Approval.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Paperless, and more easy access 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3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3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HKD $140K for Part 1​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TBC for part 2 (funded by APi)​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3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Requirement 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Study for Part 1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 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Arrange demo on Aug for Part 2​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3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 1 for OS – Subcon PO: Develop a new module in JDE called "Payment Request"​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 the Job's PM/ service manager to select OS order for Payment Request creation. (Add the UBR hold code to check before create the Payment Request)​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Approve the Payment Request (Approval matrix is to be discussed)​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Send notification to vendor.​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Receive email from supplier (with Payment Request ID) to store the supplier invoices in the Sharepoint Online​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Automatic generate Payment Voucher (PV) in Hold(H) status based on the Payment Request information.​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Finance AP team to change their status from Hold (H) to Approved (A) when approve the payment. 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600" b="0" i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 2 for OK, OX and OP: Develop an online workflow in GEP AP module​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3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For 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Part 1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Next phase for Part 2​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316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3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408393"/>
                  </a:ext>
                </a:extLst>
              </a:tr>
              <a:tr h="702148"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 Settlement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 the Global solution AR Settlement from Blackline in order to automate the AR settlement process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TBC 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Arrange demo 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 Apr</a:t>
                      </a: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ts val="1350"/>
                        </a:lnSpc>
                      </a:pPr>
                      <a:r>
                        <a:rPr lang="en-US" sz="800" b="0" i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1350"/>
                        </a:lnSpc>
                      </a:pP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US" sz="8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sz="13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340" marR="66340" marT="33170" marB="33170">
                    <a:lnL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719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46713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AD0D839-94DF-C998-7799-A8FCE0776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36579" y="1020690"/>
            <a:ext cx="2001360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7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732F90-7C20-C4A3-6536-B6807C555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7</a:t>
            </a:fld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D41CAD9-029C-B1F5-274D-9BCF5BA04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5511" y="649973"/>
            <a:ext cx="1687614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FDD8D7-53E2-83D2-30B6-C8B087B39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5" y="1238250"/>
            <a:ext cx="11144250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868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10101E-DD29-5F0D-E936-8795F5422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C7C31C-66A7-C8ED-BF12-3DD081A6D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87" y="1876425"/>
            <a:ext cx="11172825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597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F1BED-9ECF-7875-0B5E-FAE7B0830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Arial"/>
              </a:rPr>
              <a:t>AreaS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7C541-E408-97FF-F42D-E440B0B9F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u="sng" dirty="0"/>
              <a:t>MCHM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rgbClr val="00B050"/>
                </a:solidFill>
              </a:rPr>
              <a:t>Upload working file template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rgbClr val="00B050"/>
                </a:solidFill>
              </a:rPr>
              <a:t>COA (JDE &amp; OneStream)</a:t>
            </a:r>
          </a:p>
          <a:p>
            <a:pPr marL="342900" indent="-342900">
              <a:buAutoNum type="arabicParenR"/>
            </a:pPr>
            <a:r>
              <a:rPr lang="en-US" dirty="0"/>
              <a:t>E-Invoice - </a:t>
            </a:r>
            <a:r>
              <a:rPr lang="en-US" dirty="0">
                <a:solidFill>
                  <a:srgbClr val="F92745"/>
                </a:solidFill>
              </a:rPr>
              <a:t>GEP</a:t>
            </a:r>
          </a:p>
          <a:p>
            <a:pPr marL="342900" indent="-342900">
              <a:buAutoNum type="arabicParenR"/>
            </a:pPr>
            <a:r>
              <a:rPr lang="en-US" dirty="0"/>
              <a:t>E-Approval - </a:t>
            </a:r>
            <a:r>
              <a:rPr lang="en-US" dirty="0">
                <a:solidFill>
                  <a:srgbClr val="F92745"/>
                </a:solidFill>
              </a:rPr>
              <a:t>GEP </a:t>
            </a:r>
          </a:p>
          <a:p>
            <a:pPr marL="342900" indent="-342900">
              <a:buAutoNum type="arabicParenR"/>
            </a:pPr>
            <a:r>
              <a:rPr lang="en-US" dirty="0"/>
              <a:t>Payment Process (include Approval) - </a:t>
            </a:r>
            <a:r>
              <a:rPr lang="en-US" dirty="0">
                <a:solidFill>
                  <a:srgbClr val="F92745"/>
                </a:solidFill>
              </a:rPr>
              <a:t>GEP</a:t>
            </a:r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Create New Customer Account – </a:t>
            </a:r>
            <a:r>
              <a:rPr lang="en-US" dirty="0">
                <a:solidFill>
                  <a:srgbClr val="F92745"/>
                </a:solidFill>
              </a:rPr>
              <a:t>Ph2</a:t>
            </a:r>
          </a:p>
          <a:p>
            <a:pPr marL="342900" indent="-342900">
              <a:buAutoNum type="arabicParenR"/>
            </a:pPr>
            <a:r>
              <a:rPr lang="en-US" dirty="0"/>
              <a:t>Credit Hold Review - </a:t>
            </a:r>
            <a:r>
              <a:rPr lang="en-US" dirty="0">
                <a:solidFill>
                  <a:srgbClr val="00B050"/>
                </a:solidFill>
              </a:rPr>
              <a:t>TBC</a:t>
            </a:r>
          </a:p>
          <a:p>
            <a:pPr marL="342900" indent="-342900">
              <a:buAutoNum type="arabicParenR"/>
            </a:pPr>
            <a:r>
              <a:rPr lang="en-US" dirty="0">
                <a:solidFill>
                  <a:srgbClr val="00B050"/>
                </a:solidFill>
              </a:rPr>
              <a:t>Scan document to attachment in JDE</a:t>
            </a:r>
          </a:p>
          <a:p>
            <a:pPr marL="342900" indent="-342900">
              <a:buFont typeface="Arial" panose="020B0604020202020204" pitchFamily="34" charset="0"/>
              <a:buAutoNum type="arabicParenR"/>
            </a:pPr>
            <a:r>
              <a:rPr lang="en-US" dirty="0"/>
              <a:t>Late PO alert - </a:t>
            </a:r>
            <a:r>
              <a:rPr lang="en-US" dirty="0">
                <a:solidFill>
                  <a:srgbClr val="FF0000"/>
                </a:solidFill>
              </a:rPr>
              <a:t>GEP</a:t>
            </a:r>
          </a:p>
          <a:p>
            <a:pPr marL="342900" indent="-342900">
              <a:buAutoNum type="arabicParenR"/>
            </a:pPr>
            <a:endParaRPr lang="en-US" dirty="0"/>
          </a:p>
          <a:p>
            <a:endParaRPr lang="en-US" dirty="0"/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u="sng" dirty="0"/>
              <a:t>Local Office(s)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Format of Statement of Account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Cheque Register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Official Receipt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Change the envelope cutting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Service Contract Register</a:t>
            </a:r>
          </a:p>
          <a:p>
            <a:endParaRPr lang="en-US" dirty="0"/>
          </a:p>
          <a:p>
            <a:r>
              <a:rPr lang="en-US" u="sng" dirty="0"/>
              <a:t>Others</a:t>
            </a:r>
          </a:p>
          <a:p>
            <a:r>
              <a:rPr lang="en-US" dirty="0">
                <a:solidFill>
                  <a:srgbClr val="00B050"/>
                </a:solidFill>
              </a:rPr>
              <a:t>Accounts Reconciliation</a:t>
            </a:r>
          </a:p>
          <a:p>
            <a:r>
              <a:rPr lang="en-US" dirty="0">
                <a:solidFill>
                  <a:srgbClr val="FF0000"/>
                </a:solidFill>
              </a:rPr>
              <a:t>OTC10 report preparation</a:t>
            </a:r>
          </a:p>
          <a:p>
            <a:r>
              <a:rPr lang="en-US" dirty="0">
                <a:solidFill>
                  <a:srgbClr val="FF0000"/>
                </a:solidFill>
              </a:rPr>
              <a:t>Settlement AR</a:t>
            </a:r>
          </a:p>
          <a:p>
            <a:r>
              <a:rPr lang="en-US" dirty="0">
                <a:solidFill>
                  <a:srgbClr val="FF0000"/>
                </a:solidFill>
              </a:rPr>
              <a:t>Credit Notes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B2F370-C2A7-AA52-140A-7F50172D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75096-6367-4A46-9B35-1C341654C78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92630"/>
      </p:ext>
    </p:extLst>
  </p:cSld>
  <p:clrMapOvr>
    <a:masterClrMapping/>
  </p:clrMapOvr>
</p:sld>
</file>

<file path=ppt/theme/theme1.xml><?xml version="1.0" encoding="utf-8"?>
<a:theme xmlns:a="http://schemas.openxmlformats.org/drawingml/2006/main" name="Chubb-Dec22">
  <a:themeElements>
    <a:clrScheme name="Chubb-test-dec22">
      <a:dk1>
        <a:srgbClr val="000000"/>
      </a:dk1>
      <a:lt1>
        <a:srgbClr val="FFFFFF"/>
      </a:lt1>
      <a:dk2>
        <a:srgbClr val="0067B1"/>
      </a:dk2>
      <a:lt2>
        <a:srgbClr val="FFFFFF"/>
      </a:lt2>
      <a:accent1>
        <a:srgbClr val="0067B1"/>
      </a:accent1>
      <a:accent2>
        <a:srgbClr val="97CDE1"/>
      </a:accent2>
      <a:accent3>
        <a:srgbClr val="C3C3C7"/>
      </a:accent3>
      <a:accent4>
        <a:srgbClr val="868686"/>
      </a:accent4>
      <a:accent5>
        <a:srgbClr val="F92745"/>
      </a:accent5>
      <a:accent6>
        <a:srgbClr val="1DB390"/>
      </a:accent6>
      <a:hlink>
        <a:srgbClr val="FF9900"/>
      </a:hlink>
      <a:folHlink>
        <a:srgbClr val="F9274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100" dirty="0" err="1" smtClean="0"/>
        </a:defPPr>
      </a:lstStyle>
    </a:txDef>
  </a:objectDefaults>
  <a:extraClrSchemeLst/>
  <a:custClrLst>
    <a:custClr name="Chubb blue">
      <a:srgbClr val="0067B1"/>
    </a:custClr>
    <a:custClr name="Innovation blue">
      <a:srgbClr val="00A0E4"/>
    </a:custClr>
    <a:custClr name="Fire red">
      <a:srgbClr val="F92745"/>
    </a:custClr>
    <a:custClr name="ESG green">
      <a:srgbClr val="1DB390"/>
    </a:custClr>
    <a:custClr name="Security grey">
      <a:srgbClr val="868686"/>
    </a:custClr>
    <a:custClr name="People orange">
      <a:srgbClr val="FF9900"/>
    </a:custClr>
    <a:custClr name="Vision+ green">
      <a:srgbClr val="58B031"/>
    </a:custClr>
    <a:custClr name="Soft blue">
      <a:srgbClr val="97CDE1"/>
    </a:custClr>
    <a:custClr name="Yellow">
      <a:srgbClr val="F6CB46"/>
    </a:custClr>
    <a:custClr name="Soft grey">
      <a:srgbClr val="C3C3C7"/>
    </a:custClr>
    <a:custClr name="Seafoam">
      <a:srgbClr val="6BCC94"/>
    </a:custClr>
    <a:custClr name="Nude">
      <a:srgbClr val="E5CFBF"/>
    </a:custClr>
  </a:custClrLst>
  <a:extLst>
    <a:ext uri="{05A4C25C-085E-4340-85A3-A5531E510DB2}">
      <thm15:themeFamily xmlns:thm15="http://schemas.microsoft.com/office/thememl/2012/main" name="Romola-v1" id="{6F026CD1-82BA-4210-AA95-7C51B50889F2}" vid="{F145A1CA-3500-4D7F-B498-3DD93CC30C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BFF84631EE7A4FA7862A91C70E402B" ma:contentTypeVersion="14" ma:contentTypeDescription="Create a new document." ma:contentTypeScope="" ma:versionID="05348e270b3c678d8578a21d7cb4fec7">
  <xsd:schema xmlns:xsd="http://www.w3.org/2001/XMLSchema" xmlns:xs="http://www.w3.org/2001/XMLSchema" xmlns:p="http://schemas.microsoft.com/office/2006/metadata/properties" xmlns:ns1="http://schemas.microsoft.com/sharepoint/v3" xmlns:ns2="4312f400-359a-4926-91c8-0fb851e75ef1" xmlns:ns3="4c2baecf-9aaa-43e8-ac17-e0f73ee0a056" targetNamespace="http://schemas.microsoft.com/office/2006/metadata/properties" ma:root="true" ma:fieldsID="f087b3858d312a2d17f08fb4101dc6d9" ns1:_="" ns2:_="" ns3:_="">
    <xsd:import namespace="http://schemas.microsoft.com/sharepoint/v3"/>
    <xsd:import namespace="4312f400-359a-4926-91c8-0fb851e75ef1"/>
    <xsd:import namespace="4c2baecf-9aaa-43e8-ac17-e0f73ee0a0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2f400-359a-4926-91c8-0fb851e75e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492c26d-c709-4b13-843e-cf74e54785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baecf-9aaa-43e8-ac17-e0f73ee0a05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733d427-2bad-43a6-915c-d8f761a530f6}" ma:internalName="TaxCatchAll" ma:showField="CatchAllData" ma:web="4c2baecf-9aaa-43e8-ac17-e0f73ee0a05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12f400-359a-4926-91c8-0fb851e75ef1">
      <Terms xmlns="http://schemas.microsoft.com/office/infopath/2007/PartnerControls"/>
    </lcf76f155ced4ddcb4097134ff3c332f>
    <TaxCatchAll xmlns="4c2baecf-9aaa-43e8-ac17-e0f73ee0a05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C59FB81B-0DAB-436A-836B-0279A6CE5434}"/>
</file>

<file path=customXml/itemProps2.xml><?xml version="1.0" encoding="utf-8"?>
<ds:datastoreItem xmlns:ds="http://schemas.openxmlformats.org/officeDocument/2006/customXml" ds:itemID="{22A1A240-06EC-451E-9FD5-6D718BBE22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14CE6D-7A00-46F3-B2E3-3EF4E7F15B37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c2baecf-9aaa-43e8-ac17-e0f73ee0a056"/>
    <ds:schemaRef ds:uri="http://purl.org/dc/elements/1.1/"/>
    <ds:schemaRef ds:uri="http://purl.org/dc/terms/"/>
    <ds:schemaRef ds:uri="4312f400-359a-4926-91c8-0fb851e75ef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Romola-v1</Template>
  <TotalTime>770</TotalTime>
  <Words>577</Words>
  <Application>Microsoft Office PowerPoint</Application>
  <PresentationFormat>Widescreen</PresentationFormat>
  <Paragraphs>117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Chubb-Dec22</vt:lpstr>
      <vt:lpstr>Field service capability centre (fscc)</vt:lpstr>
      <vt:lpstr>Name changes</vt:lpstr>
      <vt:lpstr>Our VISION</vt:lpstr>
      <vt:lpstr>Key tasks</vt:lpstr>
      <vt:lpstr>Process list</vt:lpstr>
      <vt:lpstr>PowerPoint Presentation</vt:lpstr>
      <vt:lpstr>PowerPoint Presentation</vt:lpstr>
      <vt:lpstr>PowerPoint Presentation</vt:lpstr>
      <vt:lpstr>AreaS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Batt</dc:creator>
  <cp:lastModifiedBy>Cheung, Annie</cp:lastModifiedBy>
  <cp:revision>39</cp:revision>
  <cp:lastPrinted>2024-08-14T09:20:42Z</cp:lastPrinted>
  <dcterms:created xsi:type="dcterms:W3CDTF">2022-12-05T21:58:36Z</dcterms:created>
  <dcterms:modified xsi:type="dcterms:W3CDTF">2025-04-02T01:55:44Z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0x01010011BFF84631EE7A4FA7862A91C70E402B</vt:lpwstr>
  </property>
  <property fmtid="{D5CDD505-2E9C-101B-9397-08002B2CF9AE}" pid="3" name="Order">
    <vt:r8>3814900</vt:r8>
  </property>
  <property fmtid="{D5CDD505-2E9C-101B-9397-08002B2CF9AE}" pid="4" name="_ExtendedDescription">
    <vt:lpwstr/>
  </property>
  <property fmtid="{D5CDD505-2E9C-101B-9397-08002B2CF9AE}" pid="5" name="MediaServiceImageTags">
    <vt:lpwstr/>
  </property>
  <property fmtid="{D5CDD505-2E9C-101B-9397-08002B2CF9AE}" pid="6" name="MSIP_Label_defa4170-0d19-0005-0002-bc88714345d2_Enabled">
    <vt:lpwstr>true</vt:lpwstr>
  </property>
  <property fmtid="{D5CDD505-2E9C-101B-9397-08002B2CF9AE}" pid="7" name="MSIP_Label_defa4170-0d19-0005-0002-bc88714345d2_SetDate">
    <vt:lpwstr>2025-01-07T02:26:28Z</vt:lpwstr>
  </property>
  <property fmtid="{D5CDD505-2E9C-101B-9397-08002B2CF9AE}" pid="8" name="MSIP_Label_defa4170-0d19-0005-0002-bc88714345d2_Method">
    <vt:lpwstr>Standard</vt:lpwstr>
  </property>
  <property fmtid="{D5CDD505-2E9C-101B-9397-08002B2CF9AE}" pid="9" name="MSIP_Label_defa4170-0d19-0005-0002-bc88714345d2_Name">
    <vt:lpwstr>defa4170-0d19-0005-0002-bc88714345d2</vt:lpwstr>
  </property>
  <property fmtid="{D5CDD505-2E9C-101B-9397-08002B2CF9AE}" pid="10" name="MSIP_Label_defa4170-0d19-0005-0002-bc88714345d2_SiteId">
    <vt:lpwstr>47995fc2-1f56-47ce-9137-a87caef4be74</vt:lpwstr>
  </property>
  <property fmtid="{D5CDD505-2E9C-101B-9397-08002B2CF9AE}" pid="11" name="MSIP_Label_defa4170-0d19-0005-0002-bc88714345d2_ActionId">
    <vt:lpwstr>b24e1451-2a18-41d5-bce7-5226ae9c093f</vt:lpwstr>
  </property>
  <property fmtid="{D5CDD505-2E9C-101B-9397-08002B2CF9AE}" pid="12" name="MSIP_Label_defa4170-0d19-0005-0002-bc88714345d2_ContentBits">
    <vt:lpwstr>0</vt:lpwstr>
  </property>
</Properties>
</file>