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9"/>
  </p:notesMasterIdLst>
  <p:sldIdLst>
    <p:sldId id="256" r:id="rId5"/>
    <p:sldId id="257" r:id="rId6"/>
    <p:sldId id="258" r:id="rId7"/>
    <p:sldId id="259" r:id="rId8"/>
    <p:sldId id="260" r:id="rId9"/>
    <p:sldId id="261" r:id="rId10"/>
    <p:sldId id="262" r:id="rId11"/>
    <p:sldId id="263" r:id="rId12"/>
    <p:sldId id="269" r:id="rId13"/>
    <p:sldId id="264" r:id="rId14"/>
    <p:sldId id="268" r:id="rId15"/>
    <p:sldId id="265" r:id="rId16"/>
    <p:sldId id="266" r:id="rId17"/>
    <p:sldId id="267"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89808" autoAdjust="0"/>
  </p:normalViewPr>
  <p:slideViewPr>
    <p:cSldViewPr snapToGrid="0">
      <p:cViewPr varScale="1">
        <p:scale>
          <a:sx n="96" d="100"/>
          <a:sy n="96" d="100"/>
        </p:scale>
        <p:origin x="1152"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AAE77A-5294-4328-930E-3E51A220E067}" type="datetimeFigureOut">
              <a:rPr lang="en-US" smtClean="0"/>
              <a:t>9/2/2025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DD450C-FDC4-4466-B092-63EA15F63F9D}" type="slidenum">
              <a:rPr lang="en-US" smtClean="0"/>
              <a:t>‹#›</a:t>
            </a:fld>
            <a:endParaRPr lang="en-US"/>
          </a:p>
        </p:txBody>
      </p:sp>
    </p:spTree>
    <p:extLst>
      <p:ext uri="{BB962C8B-B14F-4D97-AF65-F5344CB8AC3E}">
        <p14:creationId xmlns:p14="http://schemas.microsoft.com/office/powerpoint/2010/main" val="24770284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DD450C-FDC4-4466-B092-63EA15F63F9D}" type="slidenum">
              <a:rPr lang="en-US" smtClean="0"/>
              <a:t>1</a:t>
            </a:fld>
            <a:endParaRPr lang="en-US"/>
          </a:p>
        </p:txBody>
      </p:sp>
    </p:spTree>
    <p:extLst>
      <p:ext uri="{BB962C8B-B14F-4D97-AF65-F5344CB8AC3E}">
        <p14:creationId xmlns:p14="http://schemas.microsoft.com/office/powerpoint/2010/main" val="36184707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5DD450C-FDC4-4466-B092-63EA15F63F9D}" type="slidenum">
              <a:rPr lang="en-US" smtClean="0"/>
              <a:t>14</a:t>
            </a:fld>
            <a:endParaRPr lang="en-US"/>
          </a:p>
        </p:txBody>
      </p:sp>
    </p:spTree>
    <p:extLst>
      <p:ext uri="{BB962C8B-B14F-4D97-AF65-F5344CB8AC3E}">
        <p14:creationId xmlns:p14="http://schemas.microsoft.com/office/powerpoint/2010/main" val="39123139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1B1E3A-DCE3-3704-472F-3C167BF8433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A2A6C6-8C55-F509-2A03-864EBE96024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098E95CC-3203-5D86-A87B-71E507A56F82}"/>
              </a:ext>
            </a:extLst>
          </p:cNvPr>
          <p:cNvSpPr>
            <a:spLocks noGrp="1"/>
          </p:cNvSpPr>
          <p:nvPr>
            <p:ph type="dt" sz="half" idx="10"/>
          </p:nvPr>
        </p:nvSpPr>
        <p:spPr/>
        <p:txBody>
          <a:bodyPr/>
          <a:lstStyle/>
          <a:p>
            <a:fld id="{EBCB6E70-C43B-48CE-9714-FBDB016AFC82}" type="datetimeFigureOut">
              <a:rPr lang="en-US" smtClean="0"/>
              <a:t>9/2/2025</a:t>
            </a:fld>
            <a:endParaRPr lang="en-US"/>
          </a:p>
        </p:txBody>
      </p:sp>
      <p:sp>
        <p:nvSpPr>
          <p:cNvPr id="5" name="Footer Placeholder 4">
            <a:extLst>
              <a:ext uri="{FF2B5EF4-FFF2-40B4-BE49-F238E27FC236}">
                <a16:creationId xmlns:a16="http://schemas.microsoft.com/office/drawing/2014/main" id="{C9213312-C3AD-4B27-DAB8-092336A63B0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51F59A2-4817-635C-EC96-E50F87C3CB98}"/>
              </a:ext>
            </a:extLst>
          </p:cNvPr>
          <p:cNvSpPr>
            <a:spLocks noGrp="1"/>
          </p:cNvSpPr>
          <p:nvPr>
            <p:ph type="sldNum" sz="quarter" idx="12"/>
          </p:nvPr>
        </p:nvSpPr>
        <p:spPr/>
        <p:txBody>
          <a:bodyPr/>
          <a:lstStyle/>
          <a:p>
            <a:fld id="{E7212FF0-35CB-407F-8188-52A0436A2BFB}" type="slidenum">
              <a:rPr lang="en-US" smtClean="0"/>
              <a:t>‹#›</a:t>
            </a:fld>
            <a:endParaRPr lang="en-US"/>
          </a:p>
        </p:txBody>
      </p:sp>
    </p:spTree>
    <p:extLst>
      <p:ext uri="{BB962C8B-B14F-4D97-AF65-F5344CB8AC3E}">
        <p14:creationId xmlns:p14="http://schemas.microsoft.com/office/powerpoint/2010/main" val="32921775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A1C60B-A698-5D11-A3B5-10951BA1DB6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9CB9C7-C330-07E2-E025-EF92827C28E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3F7DBB-2983-1655-2E63-DA490F34FE4B}"/>
              </a:ext>
            </a:extLst>
          </p:cNvPr>
          <p:cNvSpPr>
            <a:spLocks noGrp="1"/>
          </p:cNvSpPr>
          <p:nvPr>
            <p:ph type="dt" sz="half" idx="10"/>
          </p:nvPr>
        </p:nvSpPr>
        <p:spPr/>
        <p:txBody>
          <a:bodyPr/>
          <a:lstStyle/>
          <a:p>
            <a:fld id="{EBCB6E70-C43B-48CE-9714-FBDB016AFC82}" type="datetimeFigureOut">
              <a:rPr lang="en-US" smtClean="0"/>
              <a:t>9/2/2025</a:t>
            </a:fld>
            <a:endParaRPr lang="en-US"/>
          </a:p>
        </p:txBody>
      </p:sp>
      <p:sp>
        <p:nvSpPr>
          <p:cNvPr id="5" name="Footer Placeholder 4">
            <a:extLst>
              <a:ext uri="{FF2B5EF4-FFF2-40B4-BE49-F238E27FC236}">
                <a16:creationId xmlns:a16="http://schemas.microsoft.com/office/drawing/2014/main" id="{628275AA-3ACA-8C73-6869-392D6F2F86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6AD4C7-0DF8-AF75-A79C-1428730401A1}"/>
              </a:ext>
            </a:extLst>
          </p:cNvPr>
          <p:cNvSpPr>
            <a:spLocks noGrp="1"/>
          </p:cNvSpPr>
          <p:nvPr>
            <p:ph type="sldNum" sz="quarter" idx="12"/>
          </p:nvPr>
        </p:nvSpPr>
        <p:spPr/>
        <p:txBody>
          <a:bodyPr/>
          <a:lstStyle/>
          <a:p>
            <a:fld id="{E7212FF0-35CB-407F-8188-52A0436A2BFB}" type="slidenum">
              <a:rPr lang="en-US" smtClean="0"/>
              <a:t>‹#›</a:t>
            </a:fld>
            <a:endParaRPr lang="en-US"/>
          </a:p>
        </p:txBody>
      </p:sp>
    </p:spTree>
    <p:extLst>
      <p:ext uri="{BB962C8B-B14F-4D97-AF65-F5344CB8AC3E}">
        <p14:creationId xmlns:p14="http://schemas.microsoft.com/office/powerpoint/2010/main" val="4605244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BA76392-D054-DDF6-D464-549AC2FDCC6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FBD70A2-C77A-DBB4-C3AC-BC6C6727EC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89A94CE-D8A0-2464-0002-46DCA544832F}"/>
              </a:ext>
            </a:extLst>
          </p:cNvPr>
          <p:cNvSpPr>
            <a:spLocks noGrp="1"/>
          </p:cNvSpPr>
          <p:nvPr>
            <p:ph type="dt" sz="half" idx="10"/>
          </p:nvPr>
        </p:nvSpPr>
        <p:spPr/>
        <p:txBody>
          <a:bodyPr/>
          <a:lstStyle/>
          <a:p>
            <a:fld id="{EBCB6E70-C43B-48CE-9714-FBDB016AFC82}" type="datetimeFigureOut">
              <a:rPr lang="en-US" smtClean="0"/>
              <a:t>9/2/2025</a:t>
            </a:fld>
            <a:endParaRPr lang="en-US"/>
          </a:p>
        </p:txBody>
      </p:sp>
      <p:sp>
        <p:nvSpPr>
          <p:cNvPr id="5" name="Footer Placeholder 4">
            <a:extLst>
              <a:ext uri="{FF2B5EF4-FFF2-40B4-BE49-F238E27FC236}">
                <a16:creationId xmlns:a16="http://schemas.microsoft.com/office/drawing/2014/main" id="{0CA37F6D-0630-C1F6-5AE5-893BB5BB83F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0EC4BF-6DEF-3B19-9D42-606A48877315}"/>
              </a:ext>
            </a:extLst>
          </p:cNvPr>
          <p:cNvSpPr>
            <a:spLocks noGrp="1"/>
          </p:cNvSpPr>
          <p:nvPr>
            <p:ph type="sldNum" sz="quarter" idx="12"/>
          </p:nvPr>
        </p:nvSpPr>
        <p:spPr/>
        <p:txBody>
          <a:bodyPr/>
          <a:lstStyle/>
          <a:p>
            <a:fld id="{E7212FF0-35CB-407F-8188-52A0436A2BFB}" type="slidenum">
              <a:rPr lang="en-US" smtClean="0"/>
              <a:t>‹#›</a:t>
            </a:fld>
            <a:endParaRPr lang="en-US"/>
          </a:p>
        </p:txBody>
      </p:sp>
    </p:spTree>
    <p:extLst>
      <p:ext uri="{BB962C8B-B14F-4D97-AF65-F5344CB8AC3E}">
        <p14:creationId xmlns:p14="http://schemas.microsoft.com/office/powerpoint/2010/main" val="4620487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E9845-CA54-E9C7-169B-CDAE219A53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EC39D81-0AB5-7ABF-5AAD-22CBB5DFF92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32F4E2-A227-5C67-65BE-899E159C96DF}"/>
              </a:ext>
            </a:extLst>
          </p:cNvPr>
          <p:cNvSpPr>
            <a:spLocks noGrp="1"/>
          </p:cNvSpPr>
          <p:nvPr>
            <p:ph type="dt" sz="half" idx="10"/>
          </p:nvPr>
        </p:nvSpPr>
        <p:spPr/>
        <p:txBody>
          <a:bodyPr/>
          <a:lstStyle/>
          <a:p>
            <a:fld id="{EBCB6E70-C43B-48CE-9714-FBDB016AFC82}" type="datetimeFigureOut">
              <a:rPr lang="en-US" smtClean="0"/>
              <a:t>9/2/2025</a:t>
            </a:fld>
            <a:endParaRPr lang="en-US"/>
          </a:p>
        </p:txBody>
      </p:sp>
      <p:sp>
        <p:nvSpPr>
          <p:cNvPr id="5" name="Footer Placeholder 4">
            <a:extLst>
              <a:ext uri="{FF2B5EF4-FFF2-40B4-BE49-F238E27FC236}">
                <a16:creationId xmlns:a16="http://schemas.microsoft.com/office/drawing/2014/main" id="{5C62735B-5A69-F416-60C7-682DB756179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3B519C-6E15-F378-2B8E-DD8F92F80FD3}"/>
              </a:ext>
            </a:extLst>
          </p:cNvPr>
          <p:cNvSpPr>
            <a:spLocks noGrp="1"/>
          </p:cNvSpPr>
          <p:nvPr>
            <p:ph type="sldNum" sz="quarter" idx="12"/>
          </p:nvPr>
        </p:nvSpPr>
        <p:spPr/>
        <p:txBody>
          <a:bodyPr/>
          <a:lstStyle/>
          <a:p>
            <a:fld id="{E7212FF0-35CB-407F-8188-52A0436A2BFB}" type="slidenum">
              <a:rPr lang="en-US" smtClean="0"/>
              <a:t>‹#›</a:t>
            </a:fld>
            <a:endParaRPr lang="en-US"/>
          </a:p>
        </p:txBody>
      </p:sp>
    </p:spTree>
    <p:extLst>
      <p:ext uri="{BB962C8B-B14F-4D97-AF65-F5344CB8AC3E}">
        <p14:creationId xmlns:p14="http://schemas.microsoft.com/office/powerpoint/2010/main" val="151540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7EE0A9-2022-DAEB-5A4D-736C866E65FB}"/>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0DB3312-3AC3-2AE7-3395-A7E2D4F54CFC}"/>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17D1676-E0F4-5766-C175-7CEF90E8D103}"/>
              </a:ext>
            </a:extLst>
          </p:cNvPr>
          <p:cNvSpPr>
            <a:spLocks noGrp="1"/>
          </p:cNvSpPr>
          <p:nvPr>
            <p:ph type="dt" sz="half" idx="10"/>
          </p:nvPr>
        </p:nvSpPr>
        <p:spPr/>
        <p:txBody>
          <a:bodyPr/>
          <a:lstStyle/>
          <a:p>
            <a:fld id="{EBCB6E70-C43B-48CE-9714-FBDB016AFC82}" type="datetimeFigureOut">
              <a:rPr lang="en-US" smtClean="0"/>
              <a:t>9/2/2025</a:t>
            </a:fld>
            <a:endParaRPr lang="en-US"/>
          </a:p>
        </p:txBody>
      </p:sp>
      <p:sp>
        <p:nvSpPr>
          <p:cNvPr id="5" name="Footer Placeholder 4">
            <a:extLst>
              <a:ext uri="{FF2B5EF4-FFF2-40B4-BE49-F238E27FC236}">
                <a16:creationId xmlns:a16="http://schemas.microsoft.com/office/drawing/2014/main" id="{015A8D16-3B95-8B90-5744-6C92D7CD10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FD25E12-6CF3-73B3-66A7-08C0907AC4CF}"/>
              </a:ext>
            </a:extLst>
          </p:cNvPr>
          <p:cNvSpPr>
            <a:spLocks noGrp="1"/>
          </p:cNvSpPr>
          <p:nvPr>
            <p:ph type="sldNum" sz="quarter" idx="12"/>
          </p:nvPr>
        </p:nvSpPr>
        <p:spPr/>
        <p:txBody>
          <a:bodyPr/>
          <a:lstStyle/>
          <a:p>
            <a:fld id="{E7212FF0-35CB-407F-8188-52A0436A2BFB}" type="slidenum">
              <a:rPr lang="en-US" smtClean="0"/>
              <a:t>‹#›</a:t>
            </a:fld>
            <a:endParaRPr lang="en-US"/>
          </a:p>
        </p:txBody>
      </p:sp>
    </p:spTree>
    <p:extLst>
      <p:ext uri="{BB962C8B-B14F-4D97-AF65-F5344CB8AC3E}">
        <p14:creationId xmlns:p14="http://schemas.microsoft.com/office/powerpoint/2010/main" val="2729951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1599BA-2BF9-D786-15B2-07D2316872A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248428A-2B3E-F10C-6427-7F253E5776D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55AE3CE-2AD8-73BE-6512-05E5F828892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DEED35B-96A5-6421-F77C-566EAA9BE678}"/>
              </a:ext>
            </a:extLst>
          </p:cNvPr>
          <p:cNvSpPr>
            <a:spLocks noGrp="1"/>
          </p:cNvSpPr>
          <p:nvPr>
            <p:ph type="dt" sz="half" idx="10"/>
          </p:nvPr>
        </p:nvSpPr>
        <p:spPr/>
        <p:txBody>
          <a:bodyPr/>
          <a:lstStyle/>
          <a:p>
            <a:fld id="{EBCB6E70-C43B-48CE-9714-FBDB016AFC82}" type="datetimeFigureOut">
              <a:rPr lang="en-US" smtClean="0"/>
              <a:t>9/2/2025</a:t>
            </a:fld>
            <a:endParaRPr lang="en-US"/>
          </a:p>
        </p:txBody>
      </p:sp>
      <p:sp>
        <p:nvSpPr>
          <p:cNvPr id="6" name="Footer Placeholder 5">
            <a:extLst>
              <a:ext uri="{FF2B5EF4-FFF2-40B4-BE49-F238E27FC236}">
                <a16:creationId xmlns:a16="http://schemas.microsoft.com/office/drawing/2014/main" id="{36FAF94C-2427-D6C7-5570-DCCA75AA02B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0FA7792-9E1D-599E-14A5-F43C31366722}"/>
              </a:ext>
            </a:extLst>
          </p:cNvPr>
          <p:cNvSpPr>
            <a:spLocks noGrp="1"/>
          </p:cNvSpPr>
          <p:nvPr>
            <p:ph type="sldNum" sz="quarter" idx="12"/>
          </p:nvPr>
        </p:nvSpPr>
        <p:spPr/>
        <p:txBody>
          <a:bodyPr/>
          <a:lstStyle/>
          <a:p>
            <a:fld id="{E7212FF0-35CB-407F-8188-52A0436A2BFB}" type="slidenum">
              <a:rPr lang="en-US" smtClean="0"/>
              <a:t>‹#›</a:t>
            </a:fld>
            <a:endParaRPr lang="en-US"/>
          </a:p>
        </p:txBody>
      </p:sp>
    </p:spTree>
    <p:extLst>
      <p:ext uri="{BB962C8B-B14F-4D97-AF65-F5344CB8AC3E}">
        <p14:creationId xmlns:p14="http://schemas.microsoft.com/office/powerpoint/2010/main" val="40647433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85031D-71A4-849A-800F-D1B360DFF4D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941D857-BF0B-B328-069B-DD4B7130403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0F2CF9-D4B0-C088-FC19-C78FCDD3A69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6AE8B57-660C-8C21-7917-935FCFAAAA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E1CE09C-5D6F-E1A5-F4B2-C549D7EB481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41106A8-B758-7F8A-8A64-7DF09DD31C15}"/>
              </a:ext>
            </a:extLst>
          </p:cNvPr>
          <p:cNvSpPr>
            <a:spLocks noGrp="1"/>
          </p:cNvSpPr>
          <p:nvPr>
            <p:ph type="dt" sz="half" idx="10"/>
          </p:nvPr>
        </p:nvSpPr>
        <p:spPr/>
        <p:txBody>
          <a:bodyPr/>
          <a:lstStyle/>
          <a:p>
            <a:fld id="{EBCB6E70-C43B-48CE-9714-FBDB016AFC82}" type="datetimeFigureOut">
              <a:rPr lang="en-US" smtClean="0"/>
              <a:t>9/2/2025</a:t>
            </a:fld>
            <a:endParaRPr lang="en-US"/>
          </a:p>
        </p:txBody>
      </p:sp>
      <p:sp>
        <p:nvSpPr>
          <p:cNvPr id="8" name="Footer Placeholder 7">
            <a:extLst>
              <a:ext uri="{FF2B5EF4-FFF2-40B4-BE49-F238E27FC236}">
                <a16:creationId xmlns:a16="http://schemas.microsoft.com/office/drawing/2014/main" id="{D40CEF10-8797-3563-10BD-CA7F1D950A25}"/>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12E4FF3-B581-02BF-A2F3-034BE94EDCD8}"/>
              </a:ext>
            </a:extLst>
          </p:cNvPr>
          <p:cNvSpPr>
            <a:spLocks noGrp="1"/>
          </p:cNvSpPr>
          <p:nvPr>
            <p:ph type="sldNum" sz="quarter" idx="12"/>
          </p:nvPr>
        </p:nvSpPr>
        <p:spPr/>
        <p:txBody>
          <a:bodyPr/>
          <a:lstStyle/>
          <a:p>
            <a:fld id="{E7212FF0-35CB-407F-8188-52A0436A2BFB}" type="slidenum">
              <a:rPr lang="en-US" smtClean="0"/>
              <a:t>‹#›</a:t>
            </a:fld>
            <a:endParaRPr lang="en-US"/>
          </a:p>
        </p:txBody>
      </p:sp>
    </p:spTree>
    <p:extLst>
      <p:ext uri="{BB962C8B-B14F-4D97-AF65-F5344CB8AC3E}">
        <p14:creationId xmlns:p14="http://schemas.microsoft.com/office/powerpoint/2010/main" val="36931635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CF8FD-F2F1-FA94-9E9D-238ADF999F0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69F1F8F-8C9E-10AB-1391-1AB6171A534F}"/>
              </a:ext>
            </a:extLst>
          </p:cNvPr>
          <p:cNvSpPr>
            <a:spLocks noGrp="1"/>
          </p:cNvSpPr>
          <p:nvPr>
            <p:ph type="dt" sz="half" idx="10"/>
          </p:nvPr>
        </p:nvSpPr>
        <p:spPr/>
        <p:txBody>
          <a:bodyPr/>
          <a:lstStyle/>
          <a:p>
            <a:fld id="{EBCB6E70-C43B-48CE-9714-FBDB016AFC82}" type="datetimeFigureOut">
              <a:rPr lang="en-US" smtClean="0"/>
              <a:t>9/2/2025</a:t>
            </a:fld>
            <a:endParaRPr lang="en-US"/>
          </a:p>
        </p:txBody>
      </p:sp>
      <p:sp>
        <p:nvSpPr>
          <p:cNvPr id="4" name="Footer Placeholder 3">
            <a:extLst>
              <a:ext uri="{FF2B5EF4-FFF2-40B4-BE49-F238E27FC236}">
                <a16:creationId xmlns:a16="http://schemas.microsoft.com/office/drawing/2014/main" id="{2EC683BC-804E-9797-BF5F-3D8D90A6E59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DF35E95-606A-2782-F339-90465FE33F96}"/>
              </a:ext>
            </a:extLst>
          </p:cNvPr>
          <p:cNvSpPr>
            <a:spLocks noGrp="1"/>
          </p:cNvSpPr>
          <p:nvPr>
            <p:ph type="sldNum" sz="quarter" idx="12"/>
          </p:nvPr>
        </p:nvSpPr>
        <p:spPr/>
        <p:txBody>
          <a:bodyPr/>
          <a:lstStyle/>
          <a:p>
            <a:fld id="{E7212FF0-35CB-407F-8188-52A0436A2BFB}" type="slidenum">
              <a:rPr lang="en-US" smtClean="0"/>
              <a:t>‹#›</a:t>
            </a:fld>
            <a:endParaRPr lang="en-US"/>
          </a:p>
        </p:txBody>
      </p:sp>
    </p:spTree>
    <p:extLst>
      <p:ext uri="{BB962C8B-B14F-4D97-AF65-F5344CB8AC3E}">
        <p14:creationId xmlns:p14="http://schemas.microsoft.com/office/powerpoint/2010/main" val="16143051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5F32EDA-23B0-1491-1F0F-FD6D26728076}"/>
              </a:ext>
            </a:extLst>
          </p:cNvPr>
          <p:cNvSpPr>
            <a:spLocks noGrp="1"/>
          </p:cNvSpPr>
          <p:nvPr>
            <p:ph type="dt" sz="half" idx="10"/>
          </p:nvPr>
        </p:nvSpPr>
        <p:spPr/>
        <p:txBody>
          <a:bodyPr/>
          <a:lstStyle/>
          <a:p>
            <a:fld id="{EBCB6E70-C43B-48CE-9714-FBDB016AFC82}" type="datetimeFigureOut">
              <a:rPr lang="en-US" smtClean="0"/>
              <a:t>9/2/2025</a:t>
            </a:fld>
            <a:endParaRPr lang="en-US"/>
          </a:p>
        </p:txBody>
      </p:sp>
      <p:sp>
        <p:nvSpPr>
          <p:cNvPr id="3" name="Footer Placeholder 2">
            <a:extLst>
              <a:ext uri="{FF2B5EF4-FFF2-40B4-BE49-F238E27FC236}">
                <a16:creationId xmlns:a16="http://schemas.microsoft.com/office/drawing/2014/main" id="{75A28014-86B2-3D49-EA94-AA93341BDE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D71546-32F9-560D-F96E-E176A92FC44F}"/>
              </a:ext>
            </a:extLst>
          </p:cNvPr>
          <p:cNvSpPr>
            <a:spLocks noGrp="1"/>
          </p:cNvSpPr>
          <p:nvPr>
            <p:ph type="sldNum" sz="quarter" idx="12"/>
          </p:nvPr>
        </p:nvSpPr>
        <p:spPr/>
        <p:txBody>
          <a:bodyPr/>
          <a:lstStyle/>
          <a:p>
            <a:fld id="{E7212FF0-35CB-407F-8188-52A0436A2BFB}" type="slidenum">
              <a:rPr lang="en-US" smtClean="0"/>
              <a:t>‹#›</a:t>
            </a:fld>
            <a:endParaRPr lang="en-US"/>
          </a:p>
        </p:txBody>
      </p:sp>
    </p:spTree>
    <p:extLst>
      <p:ext uri="{BB962C8B-B14F-4D97-AF65-F5344CB8AC3E}">
        <p14:creationId xmlns:p14="http://schemas.microsoft.com/office/powerpoint/2010/main" val="34853324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F42AD3-E9B1-248E-2ACB-0F048537CC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9DBFA54-9A28-27E2-63F8-AB23E95A9F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15EDB42-E38E-6A43-3123-1360C11A87C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76B91B-0AE5-877C-6F6A-89013B46F429}"/>
              </a:ext>
            </a:extLst>
          </p:cNvPr>
          <p:cNvSpPr>
            <a:spLocks noGrp="1"/>
          </p:cNvSpPr>
          <p:nvPr>
            <p:ph type="dt" sz="half" idx="10"/>
          </p:nvPr>
        </p:nvSpPr>
        <p:spPr/>
        <p:txBody>
          <a:bodyPr/>
          <a:lstStyle/>
          <a:p>
            <a:fld id="{EBCB6E70-C43B-48CE-9714-FBDB016AFC82}" type="datetimeFigureOut">
              <a:rPr lang="en-US" smtClean="0"/>
              <a:t>9/2/2025</a:t>
            </a:fld>
            <a:endParaRPr lang="en-US"/>
          </a:p>
        </p:txBody>
      </p:sp>
      <p:sp>
        <p:nvSpPr>
          <p:cNvPr id="6" name="Footer Placeholder 5">
            <a:extLst>
              <a:ext uri="{FF2B5EF4-FFF2-40B4-BE49-F238E27FC236}">
                <a16:creationId xmlns:a16="http://schemas.microsoft.com/office/drawing/2014/main" id="{B65F3624-BEBD-DB9D-E9E9-BB4F8F43C7F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66C6A41-80DC-3C6B-58D1-599E77537241}"/>
              </a:ext>
            </a:extLst>
          </p:cNvPr>
          <p:cNvSpPr>
            <a:spLocks noGrp="1"/>
          </p:cNvSpPr>
          <p:nvPr>
            <p:ph type="sldNum" sz="quarter" idx="12"/>
          </p:nvPr>
        </p:nvSpPr>
        <p:spPr/>
        <p:txBody>
          <a:bodyPr/>
          <a:lstStyle/>
          <a:p>
            <a:fld id="{E7212FF0-35CB-407F-8188-52A0436A2BFB}" type="slidenum">
              <a:rPr lang="en-US" smtClean="0"/>
              <a:t>‹#›</a:t>
            </a:fld>
            <a:endParaRPr lang="en-US"/>
          </a:p>
        </p:txBody>
      </p:sp>
    </p:spTree>
    <p:extLst>
      <p:ext uri="{BB962C8B-B14F-4D97-AF65-F5344CB8AC3E}">
        <p14:creationId xmlns:p14="http://schemas.microsoft.com/office/powerpoint/2010/main" val="3457229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C72E7E-8089-4030-8A22-CF078912C5C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14F205B-53C7-D20A-02AC-7495BDE6561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E5A1981-E23D-13BB-3FAD-5EEE8C8557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5523CF3-CB90-E6AA-7E6B-A97E6C26970D}"/>
              </a:ext>
            </a:extLst>
          </p:cNvPr>
          <p:cNvSpPr>
            <a:spLocks noGrp="1"/>
          </p:cNvSpPr>
          <p:nvPr>
            <p:ph type="dt" sz="half" idx="10"/>
          </p:nvPr>
        </p:nvSpPr>
        <p:spPr/>
        <p:txBody>
          <a:bodyPr/>
          <a:lstStyle/>
          <a:p>
            <a:fld id="{EBCB6E70-C43B-48CE-9714-FBDB016AFC82}" type="datetimeFigureOut">
              <a:rPr lang="en-US" smtClean="0"/>
              <a:t>9/2/2025</a:t>
            </a:fld>
            <a:endParaRPr lang="en-US"/>
          </a:p>
        </p:txBody>
      </p:sp>
      <p:sp>
        <p:nvSpPr>
          <p:cNvPr id="6" name="Footer Placeholder 5">
            <a:extLst>
              <a:ext uri="{FF2B5EF4-FFF2-40B4-BE49-F238E27FC236}">
                <a16:creationId xmlns:a16="http://schemas.microsoft.com/office/drawing/2014/main" id="{2347F744-02F3-8108-7A77-F424DB50B4A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0687887-6ADE-74A6-C831-09E717106232}"/>
              </a:ext>
            </a:extLst>
          </p:cNvPr>
          <p:cNvSpPr>
            <a:spLocks noGrp="1"/>
          </p:cNvSpPr>
          <p:nvPr>
            <p:ph type="sldNum" sz="quarter" idx="12"/>
          </p:nvPr>
        </p:nvSpPr>
        <p:spPr/>
        <p:txBody>
          <a:bodyPr/>
          <a:lstStyle/>
          <a:p>
            <a:fld id="{E7212FF0-35CB-407F-8188-52A0436A2BFB}" type="slidenum">
              <a:rPr lang="en-US" smtClean="0"/>
              <a:t>‹#›</a:t>
            </a:fld>
            <a:endParaRPr lang="en-US"/>
          </a:p>
        </p:txBody>
      </p:sp>
    </p:spTree>
    <p:extLst>
      <p:ext uri="{BB962C8B-B14F-4D97-AF65-F5344CB8AC3E}">
        <p14:creationId xmlns:p14="http://schemas.microsoft.com/office/powerpoint/2010/main" val="29725469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2A03992-4C9F-5C90-E56D-545D3421A66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B3106AD-4A24-E862-7B16-4AD9665B858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E412B2-C935-8FE0-DC27-3FC8587CA6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EBCB6E70-C43B-48CE-9714-FBDB016AFC82}" type="datetimeFigureOut">
              <a:rPr lang="en-US" smtClean="0"/>
              <a:t>9/2/2025</a:t>
            </a:fld>
            <a:endParaRPr lang="en-US"/>
          </a:p>
        </p:txBody>
      </p:sp>
      <p:sp>
        <p:nvSpPr>
          <p:cNvPr id="5" name="Footer Placeholder 4">
            <a:extLst>
              <a:ext uri="{FF2B5EF4-FFF2-40B4-BE49-F238E27FC236}">
                <a16:creationId xmlns:a16="http://schemas.microsoft.com/office/drawing/2014/main" id="{CD5D2E58-8EE8-A02F-B6B1-645871F7F65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476F50F2-8D5D-B234-097A-410784A3EC8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7212FF0-35CB-407F-8188-52A0436A2BFB}" type="slidenum">
              <a:rPr lang="en-US" smtClean="0"/>
              <a:t>‹#›</a:t>
            </a:fld>
            <a:endParaRPr lang="en-US"/>
          </a:p>
        </p:txBody>
      </p:sp>
    </p:spTree>
    <p:extLst>
      <p:ext uri="{BB962C8B-B14F-4D97-AF65-F5344CB8AC3E}">
        <p14:creationId xmlns:p14="http://schemas.microsoft.com/office/powerpoint/2010/main" val="35024645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openxmlformats.org/officeDocument/2006/relationships/image" Target="../media/image1.png"/><Relationship Id="rId1" Type="http://schemas.openxmlformats.org/officeDocument/2006/relationships/slideLayout" Target="../slideLayouts/slideLayout2.x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6.png"/><Relationship Id="rId1" Type="http://schemas.openxmlformats.org/officeDocument/2006/relationships/slideLayout" Target="../slideLayouts/slideLayout4.xml"/><Relationship Id="rId4" Type="http://schemas.openxmlformats.org/officeDocument/2006/relationships/image" Target="../media/image1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60E6B9-D71B-201F-5A66-3D75D087F3B9}"/>
              </a:ext>
            </a:extLst>
          </p:cNvPr>
          <p:cNvSpPr>
            <a:spLocks noGrp="1"/>
          </p:cNvSpPr>
          <p:nvPr>
            <p:ph type="ctrTitle"/>
          </p:nvPr>
        </p:nvSpPr>
        <p:spPr/>
        <p:txBody>
          <a:bodyPr/>
          <a:lstStyle/>
          <a:p>
            <a:r>
              <a:rPr lang="en-US" dirty="0"/>
              <a:t>Create COA user guide</a:t>
            </a:r>
          </a:p>
        </p:txBody>
      </p:sp>
      <p:sp>
        <p:nvSpPr>
          <p:cNvPr id="4" name="TextBox 3">
            <a:extLst>
              <a:ext uri="{FF2B5EF4-FFF2-40B4-BE49-F238E27FC236}">
                <a16:creationId xmlns:a16="http://schemas.microsoft.com/office/drawing/2014/main" id="{9B6D3484-4EB5-EC45-89A5-C4364DA8AE79}"/>
              </a:ext>
            </a:extLst>
          </p:cNvPr>
          <p:cNvSpPr txBox="1"/>
          <p:nvPr/>
        </p:nvSpPr>
        <p:spPr>
          <a:xfrm>
            <a:off x="532638" y="5812459"/>
            <a:ext cx="6094476" cy="646331"/>
          </a:xfrm>
          <a:prstGeom prst="rect">
            <a:avLst/>
          </a:prstGeom>
          <a:noFill/>
        </p:spPr>
        <p:txBody>
          <a:bodyPr wrap="square">
            <a:spAutoFit/>
          </a:bodyPr>
          <a:lstStyle/>
          <a:p>
            <a:r>
              <a:rPr lang="en-US" dirty="0"/>
              <a:t>Prepare date: Aug 2025</a:t>
            </a:r>
          </a:p>
          <a:p>
            <a:r>
              <a:rPr lang="en-US" dirty="0"/>
              <a:t>Preparer: Carrie Lam </a:t>
            </a:r>
          </a:p>
        </p:txBody>
      </p:sp>
    </p:spTree>
    <p:extLst>
      <p:ext uri="{BB962C8B-B14F-4D97-AF65-F5344CB8AC3E}">
        <p14:creationId xmlns:p14="http://schemas.microsoft.com/office/powerpoint/2010/main" val="29729363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16CCC1-D4DB-2A95-B96C-B207684178FE}"/>
              </a:ext>
            </a:extLst>
          </p:cNvPr>
          <p:cNvSpPr>
            <a:spLocks noGrp="1"/>
          </p:cNvSpPr>
          <p:nvPr>
            <p:ph type="title"/>
          </p:nvPr>
        </p:nvSpPr>
        <p:spPr>
          <a:xfrm>
            <a:off x="761999" y="1141712"/>
            <a:ext cx="7923815" cy="1129537"/>
          </a:xfrm>
        </p:spPr>
        <p:txBody>
          <a:bodyPr vert="horz" lIns="91440" tIns="45720" rIns="91440" bIns="45720" rtlCol="0" anchor="t">
            <a:normAutofit/>
          </a:bodyPr>
          <a:lstStyle/>
          <a:p>
            <a:r>
              <a:rPr lang="en-US" sz="4000" kern="1200">
                <a:solidFill>
                  <a:schemeClr val="tx1"/>
                </a:solidFill>
                <a:latin typeface="+mj-lt"/>
                <a:ea typeface="+mj-ea"/>
                <a:cs typeface="+mj-cs"/>
              </a:rPr>
              <a:t>COA update in Onestream File</a:t>
            </a:r>
          </a:p>
        </p:txBody>
      </p:sp>
      <p:sp>
        <p:nvSpPr>
          <p:cNvPr id="3" name="Content Placeholder 2">
            <a:extLst>
              <a:ext uri="{FF2B5EF4-FFF2-40B4-BE49-F238E27FC236}">
                <a16:creationId xmlns:a16="http://schemas.microsoft.com/office/drawing/2014/main" id="{592C35F6-294E-2AA8-D046-70D42DDF6A58}"/>
              </a:ext>
            </a:extLst>
          </p:cNvPr>
          <p:cNvSpPr>
            <a:spLocks noGrp="1"/>
          </p:cNvSpPr>
          <p:nvPr>
            <p:ph idx="1"/>
          </p:nvPr>
        </p:nvSpPr>
        <p:spPr>
          <a:xfrm>
            <a:off x="784608" y="5497592"/>
            <a:ext cx="10637772" cy="683095"/>
          </a:xfrm>
        </p:spPr>
        <p:txBody>
          <a:bodyPr vert="horz" lIns="91440" tIns="45720" rIns="91440" bIns="45720" rtlCol="0" anchor="t">
            <a:normAutofit/>
          </a:bodyPr>
          <a:lstStyle/>
          <a:p>
            <a:pPr marL="0" indent="0">
              <a:buNone/>
            </a:pPr>
            <a:r>
              <a:rPr lang="en-US" sz="1800" kern="1200" dirty="0">
                <a:solidFill>
                  <a:schemeClr val="tx1"/>
                </a:solidFill>
                <a:latin typeface="+mn-lt"/>
                <a:ea typeface="+mn-ea"/>
                <a:cs typeface="+mn-cs"/>
              </a:rPr>
              <a:t>The new COA update should be reflected in the </a:t>
            </a:r>
            <a:r>
              <a:rPr lang="en-US" sz="1800" kern="1200" dirty="0" err="1">
                <a:solidFill>
                  <a:schemeClr val="tx1"/>
                </a:solidFill>
                <a:latin typeface="+mn-lt"/>
                <a:ea typeface="+mn-ea"/>
                <a:cs typeface="+mn-cs"/>
              </a:rPr>
              <a:t>Onestream</a:t>
            </a:r>
            <a:r>
              <a:rPr lang="en-US" sz="1800" kern="1200" dirty="0">
                <a:solidFill>
                  <a:schemeClr val="tx1"/>
                </a:solidFill>
                <a:latin typeface="+mn-lt"/>
                <a:ea typeface="+mn-ea"/>
                <a:cs typeface="+mn-cs"/>
              </a:rPr>
              <a:t> mapping excel file base</a:t>
            </a:r>
            <a:r>
              <a:rPr lang="en-US" sz="1800" dirty="0"/>
              <a:t>d</a:t>
            </a:r>
            <a:r>
              <a:rPr lang="en-US" sz="1800" kern="1200" dirty="0">
                <a:solidFill>
                  <a:schemeClr val="tx1"/>
                </a:solidFill>
                <a:latin typeface="+mn-lt"/>
                <a:ea typeface="+mn-ea"/>
                <a:cs typeface="+mn-cs"/>
              </a:rPr>
              <a:t> on the submitted COA change form.</a:t>
            </a:r>
          </a:p>
        </p:txBody>
      </p:sp>
      <p:pic>
        <p:nvPicPr>
          <p:cNvPr id="5" name="Picture 4">
            <a:extLst>
              <a:ext uri="{FF2B5EF4-FFF2-40B4-BE49-F238E27FC236}">
                <a16:creationId xmlns:a16="http://schemas.microsoft.com/office/drawing/2014/main" id="{7B35CC3F-46A8-7B42-E6E8-AE7874F1F082}"/>
              </a:ext>
            </a:extLst>
          </p:cNvPr>
          <p:cNvPicPr>
            <a:picLocks noChangeAspect="1"/>
          </p:cNvPicPr>
          <p:nvPr/>
        </p:nvPicPr>
        <p:blipFill>
          <a:blip r:embed="rId2"/>
          <a:stretch>
            <a:fillRect/>
          </a:stretch>
        </p:blipFill>
        <p:spPr>
          <a:xfrm>
            <a:off x="865139" y="3705046"/>
            <a:ext cx="10478721" cy="1074070"/>
          </a:xfrm>
          <a:prstGeom prst="rect">
            <a:avLst/>
          </a:prstGeom>
        </p:spPr>
      </p:pic>
    </p:spTree>
    <p:extLst>
      <p:ext uri="{BB962C8B-B14F-4D97-AF65-F5344CB8AC3E}">
        <p14:creationId xmlns:p14="http://schemas.microsoft.com/office/powerpoint/2010/main" val="2841814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F5D8AC4A-EF83-3567-308E-ECE050188B0A}"/>
              </a:ext>
            </a:extLst>
          </p:cNvPr>
          <p:cNvSpPr>
            <a:spLocks noGrp="1"/>
          </p:cNvSpPr>
          <p:nvPr>
            <p:ph idx="1"/>
          </p:nvPr>
        </p:nvSpPr>
        <p:spPr/>
        <p:txBody>
          <a:bodyPr/>
          <a:lstStyle/>
          <a:p>
            <a:r>
              <a:rPr lang="en-US" dirty="0"/>
              <a:t>Once completed the updates in JDE, the preparer sends email to reviewer.</a:t>
            </a:r>
          </a:p>
          <a:p>
            <a:r>
              <a:rPr lang="en-US" dirty="0"/>
              <a:t>The reviewer validates new COA in JDE system and </a:t>
            </a:r>
            <a:r>
              <a:rPr lang="en-US" dirty="0" err="1"/>
              <a:t>onestream</a:t>
            </a:r>
            <a:r>
              <a:rPr lang="en-US" dirty="0"/>
              <a:t> excel mapping file for any discrepancies or errors. The reviewer sends confirmation via email once the checking process is completed. </a:t>
            </a:r>
          </a:p>
          <a:p>
            <a:r>
              <a:rPr lang="en-US" dirty="0"/>
              <a:t>Once reviewed, the preparer should upload the Entity </a:t>
            </a:r>
            <a:r>
              <a:rPr lang="en-US" dirty="0" err="1"/>
              <a:t>code_Request</a:t>
            </a:r>
            <a:r>
              <a:rPr lang="en-US" dirty="0"/>
              <a:t> No 1_Year </a:t>
            </a:r>
            <a:r>
              <a:rPr lang="en-US" dirty="0" err="1"/>
              <a:t>Month_Mapping</a:t>
            </a:r>
            <a:r>
              <a:rPr lang="en-US" dirty="0"/>
              <a:t> change request form in CAT system.</a:t>
            </a:r>
          </a:p>
          <a:p>
            <a:endParaRPr lang="en-US" dirty="0"/>
          </a:p>
        </p:txBody>
      </p:sp>
    </p:spTree>
    <p:extLst>
      <p:ext uri="{BB962C8B-B14F-4D97-AF65-F5344CB8AC3E}">
        <p14:creationId xmlns:p14="http://schemas.microsoft.com/office/powerpoint/2010/main" val="14915857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64EAB31-63E3-857E-C60E-081BF2C1DB80}"/>
              </a:ext>
            </a:extLst>
          </p:cNvPr>
          <p:cNvPicPr>
            <a:picLocks noChangeAspect="1"/>
          </p:cNvPicPr>
          <p:nvPr/>
        </p:nvPicPr>
        <p:blipFill>
          <a:blip r:embed="rId2"/>
          <a:stretch>
            <a:fillRect/>
          </a:stretch>
        </p:blipFill>
        <p:spPr>
          <a:xfrm>
            <a:off x="1790699" y="385762"/>
            <a:ext cx="9355639" cy="2957513"/>
          </a:xfrm>
          <a:prstGeom prst="rect">
            <a:avLst/>
          </a:prstGeom>
        </p:spPr>
      </p:pic>
    </p:spTree>
    <p:extLst>
      <p:ext uri="{BB962C8B-B14F-4D97-AF65-F5344CB8AC3E}">
        <p14:creationId xmlns:p14="http://schemas.microsoft.com/office/powerpoint/2010/main" val="11098915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a:extLst>
              <a:ext uri="{FF2B5EF4-FFF2-40B4-BE49-F238E27FC236}">
                <a16:creationId xmlns:a16="http://schemas.microsoft.com/office/drawing/2014/main" id="{49C1D68F-46C7-71EF-E1EA-8E0D157DE29A}"/>
              </a:ext>
            </a:extLst>
          </p:cNvPr>
          <p:cNvPicPr>
            <a:picLocks noGrp="1" noChangeAspect="1"/>
          </p:cNvPicPr>
          <p:nvPr>
            <p:ph idx="1"/>
          </p:nvPr>
        </p:nvPicPr>
        <p:blipFill>
          <a:blip r:embed="rId2"/>
          <a:stretch>
            <a:fillRect/>
          </a:stretch>
        </p:blipFill>
        <p:spPr>
          <a:xfrm>
            <a:off x="652517" y="1454150"/>
            <a:ext cx="5370322" cy="4351338"/>
          </a:xfrm>
        </p:spPr>
      </p:pic>
      <p:pic>
        <p:nvPicPr>
          <p:cNvPr id="11" name="Picture 10">
            <a:extLst>
              <a:ext uri="{FF2B5EF4-FFF2-40B4-BE49-F238E27FC236}">
                <a16:creationId xmlns:a16="http://schemas.microsoft.com/office/drawing/2014/main" id="{F0AE205A-9526-93CF-89E9-9553EDFC9447}"/>
              </a:ext>
            </a:extLst>
          </p:cNvPr>
          <p:cNvPicPr>
            <a:picLocks noChangeAspect="1"/>
          </p:cNvPicPr>
          <p:nvPr/>
        </p:nvPicPr>
        <p:blipFill>
          <a:blip r:embed="rId3"/>
          <a:stretch>
            <a:fillRect/>
          </a:stretch>
        </p:blipFill>
        <p:spPr>
          <a:xfrm>
            <a:off x="5986463" y="365125"/>
            <a:ext cx="5479913" cy="5779840"/>
          </a:xfrm>
          <a:prstGeom prst="rect">
            <a:avLst/>
          </a:prstGeom>
        </p:spPr>
      </p:pic>
    </p:spTree>
    <p:extLst>
      <p:ext uri="{BB962C8B-B14F-4D97-AF65-F5344CB8AC3E}">
        <p14:creationId xmlns:p14="http://schemas.microsoft.com/office/powerpoint/2010/main" val="375643489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C073079-7193-5891-E675-257B68557553}"/>
              </a:ext>
            </a:extLst>
          </p:cNvPr>
          <p:cNvSpPr>
            <a:spLocks noGrp="1"/>
          </p:cNvSpPr>
          <p:nvPr>
            <p:ph idx="1"/>
          </p:nvPr>
        </p:nvSpPr>
        <p:spPr/>
        <p:txBody>
          <a:bodyPr/>
          <a:lstStyle/>
          <a:p>
            <a:r>
              <a:rPr lang="en-US" dirty="0"/>
              <a:t>Final </a:t>
            </a:r>
            <a:r>
              <a:rPr lang="en-US"/>
              <a:t>approval step </a:t>
            </a:r>
            <a:r>
              <a:rPr lang="en-US" dirty="0"/>
              <a:t>is </a:t>
            </a:r>
            <a:r>
              <a:rPr lang="en-US" dirty="0" err="1"/>
              <a:t>APi</a:t>
            </a:r>
            <a:r>
              <a:rPr lang="en-US" dirty="0"/>
              <a:t> International reviews and approves in CAT system, they will send a notification email confirming the approval.</a:t>
            </a:r>
          </a:p>
          <a:p>
            <a:r>
              <a:rPr lang="en-US" dirty="0"/>
              <a:t>Once HQ staff updates the </a:t>
            </a:r>
            <a:r>
              <a:rPr lang="en-US" dirty="0" err="1"/>
              <a:t>Onestream</a:t>
            </a:r>
            <a:r>
              <a:rPr lang="en-US" dirty="0"/>
              <a:t> mapping table, they will send a confirmation email notifying relevant persons.</a:t>
            </a:r>
          </a:p>
          <a:p>
            <a:endParaRPr lang="en-US" dirty="0"/>
          </a:p>
          <a:p>
            <a:pPr lvl="8"/>
            <a:endParaRPr lang="en-US" dirty="0"/>
          </a:p>
          <a:p>
            <a:pPr marL="3657600" lvl="8" indent="0">
              <a:buNone/>
            </a:pPr>
            <a:r>
              <a:rPr lang="en-US" dirty="0"/>
              <a:t> 	</a:t>
            </a:r>
            <a:endParaRPr lang="en-US" sz="3600" dirty="0"/>
          </a:p>
        </p:txBody>
      </p:sp>
    </p:spTree>
    <p:extLst>
      <p:ext uri="{BB962C8B-B14F-4D97-AF65-F5344CB8AC3E}">
        <p14:creationId xmlns:p14="http://schemas.microsoft.com/office/powerpoint/2010/main" val="36461521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D7E4B-404D-DDDB-5BDD-F0696CFD2F60}"/>
              </a:ext>
            </a:extLst>
          </p:cNvPr>
          <p:cNvSpPr>
            <a:spLocks noGrp="1"/>
          </p:cNvSpPr>
          <p:nvPr>
            <p:ph type="title"/>
          </p:nvPr>
        </p:nvSpPr>
        <p:spPr/>
        <p:txBody>
          <a:bodyPr/>
          <a:lstStyle/>
          <a:p>
            <a:r>
              <a:rPr lang="en-US" dirty="0"/>
              <a:t>Introduction: </a:t>
            </a:r>
          </a:p>
        </p:txBody>
      </p:sp>
      <p:sp>
        <p:nvSpPr>
          <p:cNvPr id="3" name="Content Placeholder 2">
            <a:extLst>
              <a:ext uri="{FF2B5EF4-FFF2-40B4-BE49-F238E27FC236}">
                <a16:creationId xmlns:a16="http://schemas.microsoft.com/office/drawing/2014/main" id="{10E9672A-6E40-49DB-B99D-E1D19AC866E0}"/>
              </a:ext>
            </a:extLst>
          </p:cNvPr>
          <p:cNvSpPr>
            <a:spLocks noGrp="1"/>
          </p:cNvSpPr>
          <p:nvPr>
            <p:ph idx="1"/>
          </p:nvPr>
        </p:nvSpPr>
        <p:spPr/>
        <p:txBody>
          <a:bodyPr/>
          <a:lstStyle/>
          <a:p>
            <a:r>
              <a:rPr lang="en-US" dirty="0"/>
              <a:t>Procedures to add/ change or delete account on Charts of Accounts (COA) in JDE system and excel </a:t>
            </a:r>
            <a:r>
              <a:rPr lang="en-US" dirty="0" err="1"/>
              <a:t>Onestream</a:t>
            </a:r>
            <a:r>
              <a:rPr lang="en-US" dirty="0"/>
              <a:t> file</a:t>
            </a:r>
          </a:p>
        </p:txBody>
      </p:sp>
    </p:spTree>
    <p:extLst>
      <p:ext uri="{BB962C8B-B14F-4D97-AF65-F5344CB8AC3E}">
        <p14:creationId xmlns:p14="http://schemas.microsoft.com/office/powerpoint/2010/main" val="26866961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095A8-2929-A0F6-A1BF-1E0F7AB5A040}"/>
              </a:ext>
            </a:extLst>
          </p:cNvPr>
          <p:cNvSpPr>
            <a:spLocks noGrp="1"/>
          </p:cNvSpPr>
          <p:nvPr>
            <p:ph type="title"/>
          </p:nvPr>
        </p:nvSpPr>
        <p:spPr/>
        <p:txBody>
          <a:bodyPr/>
          <a:lstStyle/>
          <a:p>
            <a:r>
              <a:rPr lang="en-US" dirty="0"/>
              <a:t>Procedures</a:t>
            </a:r>
          </a:p>
        </p:txBody>
      </p:sp>
      <p:sp>
        <p:nvSpPr>
          <p:cNvPr id="3" name="Content Placeholder 2">
            <a:extLst>
              <a:ext uri="{FF2B5EF4-FFF2-40B4-BE49-F238E27FC236}">
                <a16:creationId xmlns:a16="http://schemas.microsoft.com/office/drawing/2014/main" id="{552678E5-93D6-C4C1-16DC-4F231A7DDD43}"/>
              </a:ext>
            </a:extLst>
          </p:cNvPr>
          <p:cNvSpPr>
            <a:spLocks noGrp="1"/>
          </p:cNvSpPr>
          <p:nvPr>
            <p:ph idx="1"/>
          </p:nvPr>
        </p:nvSpPr>
        <p:spPr/>
        <p:txBody>
          <a:bodyPr/>
          <a:lstStyle/>
          <a:p>
            <a:r>
              <a:rPr lang="en-US" dirty="0"/>
              <a:t>To prepare the COA (Chart of Accounts) mapping change request form for new set up or account change in JDE and/or </a:t>
            </a:r>
            <a:r>
              <a:rPr lang="en-US" dirty="0" err="1"/>
              <a:t>Onestream</a:t>
            </a:r>
            <a:r>
              <a:rPr lang="en-US" dirty="0"/>
              <a:t> system. Please fill in all required fields and alignment with existing COA mapping structure. You can find the request form below in the intranet “Chubb Finance&gt;…”</a:t>
            </a:r>
          </a:p>
          <a:p>
            <a:endParaRPr lang="en-US" dirty="0"/>
          </a:p>
          <a:p>
            <a:endParaRPr lang="en-US" dirty="0"/>
          </a:p>
          <a:p>
            <a:endParaRPr lang="en-US" dirty="0"/>
          </a:p>
          <a:p>
            <a:endParaRPr lang="en-US" dirty="0"/>
          </a:p>
        </p:txBody>
      </p:sp>
      <p:pic>
        <p:nvPicPr>
          <p:cNvPr id="9" name="Picture 8">
            <a:extLst>
              <a:ext uri="{FF2B5EF4-FFF2-40B4-BE49-F238E27FC236}">
                <a16:creationId xmlns:a16="http://schemas.microsoft.com/office/drawing/2014/main" id="{69FEF042-78EA-FAF3-B412-E4ED6BFA4D01}"/>
              </a:ext>
            </a:extLst>
          </p:cNvPr>
          <p:cNvPicPr>
            <a:picLocks noChangeAspect="1"/>
          </p:cNvPicPr>
          <p:nvPr/>
        </p:nvPicPr>
        <p:blipFill>
          <a:blip r:embed="rId2"/>
          <a:stretch>
            <a:fillRect/>
          </a:stretch>
        </p:blipFill>
        <p:spPr>
          <a:xfrm>
            <a:off x="1092336" y="3683000"/>
            <a:ext cx="9715500" cy="2628900"/>
          </a:xfrm>
          <a:prstGeom prst="rect">
            <a:avLst/>
          </a:prstGeom>
        </p:spPr>
      </p:pic>
      <p:graphicFrame>
        <p:nvGraphicFramePr>
          <p:cNvPr id="6" name="Object 5">
            <a:extLst>
              <a:ext uri="{FF2B5EF4-FFF2-40B4-BE49-F238E27FC236}">
                <a16:creationId xmlns:a16="http://schemas.microsoft.com/office/drawing/2014/main" id="{73068017-4C07-C506-F08B-7C6B87C1EC3C}"/>
              </a:ext>
            </a:extLst>
          </p:cNvPr>
          <p:cNvGraphicFramePr>
            <a:graphicFrameLocks noChangeAspect="1"/>
          </p:cNvGraphicFramePr>
          <p:nvPr>
            <p:extLst>
              <p:ext uri="{D42A27DB-BD31-4B8C-83A1-F6EECF244321}">
                <p14:modId xmlns:p14="http://schemas.microsoft.com/office/powerpoint/2010/main" val="604851180"/>
              </p:ext>
            </p:extLst>
          </p:nvPr>
        </p:nvGraphicFramePr>
        <p:xfrm>
          <a:off x="6896100" y="3429000"/>
          <a:ext cx="914400" cy="771525"/>
        </p:xfrm>
        <a:graphic>
          <a:graphicData uri="http://schemas.openxmlformats.org/presentationml/2006/ole">
            <mc:AlternateContent xmlns:mc="http://schemas.openxmlformats.org/markup-compatibility/2006">
              <mc:Choice xmlns:v="urn:schemas-microsoft-com:vml" Requires="v">
                <p:oleObj name="Worksheet" showAsIcon="1" r:id="rId3" imgW="914400" imgH="771718" progId="Excel.Sheet.12">
                  <p:embed/>
                </p:oleObj>
              </mc:Choice>
              <mc:Fallback>
                <p:oleObj name="Worksheet" showAsIcon="1" r:id="rId3" imgW="914400" imgH="771718" progId="Excel.Sheet.12">
                  <p:embed/>
                  <p:pic>
                    <p:nvPicPr>
                      <p:cNvPr id="0" name=""/>
                      <p:cNvPicPr/>
                      <p:nvPr/>
                    </p:nvPicPr>
                    <p:blipFill>
                      <a:blip r:embed="rId4"/>
                      <a:stretch>
                        <a:fillRect/>
                      </a:stretch>
                    </p:blipFill>
                    <p:spPr>
                      <a:xfrm>
                        <a:off x="6896100" y="3429000"/>
                        <a:ext cx="914400" cy="771525"/>
                      </a:xfrm>
                      <a:prstGeom prst="rect">
                        <a:avLst/>
                      </a:prstGeom>
                    </p:spPr>
                  </p:pic>
                </p:oleObj>
              </mc:Fallback>
            </mc:AlternateContent>
          </a:graphicData>
        </a:graphic>
      </p:graphicFrame>
    </p:spTree>
    <p:extLst>
      <p:ext uri="{BB962C8B-B14F-4D97-AF65-F5344CB8AC3E}">
        <p14:creationId xmlns:p14="http://schemas.microsoft.com/office/powerpoint/2010/main" val="6819259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28C0AF89-7ADE-4B26-1ACA-B947C182DB63}"/>
              </a:ext>
            </a:extLst>
          </p:cNvPr>
          <p:cNvSpPr>
            <a:spLocks noGrp="1"/>
          </p:cNvSpPr>
          <p:nvPr>
            <p:ph idx="1"/>
          </p:nvPr>
        </p:nvSpPr>
        <p:spPr/>
        <p:txBody>
          <a:bodyPr>
            <a:normAutofit/>
          </a:bodyPr>
          <a:lstStyle/>
          <a:p>
            <a:r>
              <a:rPr lang="en-US" dirty="0"/>
              <a:t>The preparer completes the request form and sends to approver for review. </a:t>
            </a:r>
          </a:p>
          <a:p>
            <a:r>
              <a:rPr lang="en-US" dirty="0"/>
              <a:t>The approver will need to review the request form to ensure accuracy and by email approval. </a:t>
            </a:r>
          </a:p>
          <a:p>
            <a:r>
              <a:rPr lang="en-US" dirty="0"/>
              <a:t>Once reviewed and approved by approver, the preparer updates COA in JDE system and </a:t>
            </a:r>
            <a:r>
              <a:rPr lang="en-US" dirty="0" err="1"/>
              <a:t>Onestream</a:t>
            </a:r>
            <a:r>
              <a:rPr lang="en-US" dirty="0"/>
              <a:t> mapping excel file.  </a:t>
            </a:r>
          </a:p>
          <a:p>
            <a:endParaRPr lang="en-US" dirty="0"/>
          </a:p>
        </p:txBody>
      </p:sp>
    </p:spTree>
    <p:extLst>
      <p:ext uri="{BB962C8B-B14F-4D97-AF65-F5344CB8AC3E}">
        <p14:creationId xmlns:p14="http://schemas.microsoft.com/office/powerpoint/2010/main" val="8506118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457B82-2315-F9E4-32BD-F15E2A9522D4}"/>
              </a:ext>
            </a:extLst>
          </p:cNvPr>
          <p:cNvSpPr>
            <a:spLocks noGrp="1"/>
          </p:cNvSpPr>
          <p:nvPr>
            <p:ph type="title"/>
          </p:nvPr>
        </p:nvSpPr>
        <p:spPr>
          <a:xfrm>
            <a:off x="630936" y="639520"/>
            <a:ext cx="3429000" cy="1719072"/>
          </a:xfrm>
        </p:spPr>
        <p:txBody>
          <a:bodyPr anchor="b">
            <a:normAutofit/>
          </a:bodyPr>
          <a:lstStyle/>
          <a:p>
            <a:r>
              <a:rPr lang="en-US" sz="3800"/>
              <a:t>Create new COA in JDE steps</a:t>
            </a:r>
          </a:p>
        </p:txBody>
      </p:sp>
      <p:sp>
        <p:nvSpPr>
          <p:cNvPr id="3" name="Content Placeholder 2">
            <a:extLst>
              <a:ext uri="{FF2B5EF4-FFF2-40B4-BE49-F238E27FC236}">
                <a16:creationId xmlns:a16="http://schemas.microsoft.com/office/drawing/2014/main" id="{517D0E48-5908-4F97-D27E-196C18D3EF6D}"/>
              </a:ext>
            </a:extLst>
          </p:cNvPr>
          <p:cNvSpPr>
            <a:spLocks noGrp="1"/>
          </p:cNvSpPr>
          <p:nvPr>
            <p:ph idx="1"/>
          </p:nvPr>
        </p:nvSpPr>
        <p:spPr>
          <a:xfrm>
            <a:off x="630936" y="2807208"/>
            <a:ext cx="3429000" cy="3410712"/>
          </a:xfrm>
        </p:spPr>
        <p:txBody>
          <a:bodyPr anchor="t">
            <a:normAutofit/>
          </a:bodyPr>
          <a:lstStyle/>
          <a:p>
            <a:r>
              <a:rPr lang="en-US" sz="2200" dirty="0"/>
              <a:t>Location to add COA in JDE System</a:t>
            </a:r>
          </a:p>
        </p:txBody>
      </p:sp>
      <p:pic>
        <p:nvPicPr>
          <p:cNvPr id="7" name="Picture 6">
            <a:extLst>
              <a:ext uri="{FF2B5EF4-FFF2-40B4-BE49-F238E27FC236}">
                <a16:creationId xmlns:a16="http://schemas.microsoft.com/office/drawing/2014/main" id="{99112CB5-E174-C08D-17D2-A121619CB15E}"/>
              </a:ext>
            </a:extLst>
          </p:cNvPr>
          <p:cNvPicPr>
            <a:picLocks noChangeAspect="1"/>
          </p:cNvPicPr>
          <p:nvPr/>
        </p:nvPicPr>
        <p:blipFill>
          <a:blip r:embed="rId2"/>
          <a:stretch>
            <a:fillRect/>
          </a:stretch>
        </p:blipFill>
        <p:spPr>
          <a:xfrm>
            <a:off x="4059936" y="1233927"/>
            <a:ext cx="8158914" cy="4965704"/>
          </a:xfrm>
          <a:prstGeom prst="rect">
            <a:avLst/>
          </a:prstGeom>
        </p:spPr>
      </p:pic>
      <p:sp>
        <p:nvSpPr>
          <p:cNvPr id="10" name="Oval 9">
            <a:extLst>
              <a:ext uri="{FF2B5EF4-FFF2-40B4-BE49-F238E27FC236}">
                <a16:creationId xmlns:a16="http://schemas.microsoft.com/office/drawing/2014/main" id="{922A586F-0C14-270D-D0A6-0D721E1085CD}"/>
              </a:ext>
            </a:extLst>
          </p:cNvPr>
          <p:cNvSpPr/>
          <p:nvPr/>
        </p:nvSpPr>
        <p:spPr>
          <a:xfrm>
            <a:off x="5423027" y="1846907"/>
            <a:ext cx="235390" cy="226337"/>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51393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2FB8E-F160-8691-BE39-9EAE58363E74}"/>
              </a:ext>
            </a:extLst>
          </p:cNvPr>
          <p:cNvSpPr>
            <a:spLocks noGrp="1"/>
          </p:cNvSpPr>
          <p:nvPr>
            <p:ph type="title"/>
          </p:nvPr>
        </p:nvSpPr>
        <p:spPr>
          <a:xfrm>
            <a:off x="630936" y="639520"/>
            <a:ext cx="3429000" cy="1719072"/>
          </a:xfrm>
        </p:spPr>
        <p:txBody>
          <a:bodyPr anchor="b">
            <a:normAutofit fontScale="90000"/>
          </a:bodyPr>
          <a:lstStyle/>
          <a:p>
            <a:r>
              <a:rPr lang="en-US" sz="4200" dirty="0"/>
              <a:t>Method 1 Use “copy” function</a:t>
            </a:r>
          </a:p>
        </p:txBody>
      </p:sp>
      <p:sp>
        <p:nvSpPr>
          <p:cNvPr id="3" name="Content Placeholder 2">
            <a:extLst>
              <a:ext uri="{FF2B5EF4-FFF2-40B4-BE49-F238E27FC236}">
                <a16:creationId xmlns:a16="http://schemas.microsoft.com/office/drawing/2014/main" id="{37A68F93-4887-C1E0-206C-3E734C94D0AA}"/>
              </a:ext>
            </a:extLst>
          </p:cNvPr>
          <p:cNvSpPr>
            <a:spLocks noGrp="1"/>
          </p:cNvSpPr>
          <p:nvPr>
            <p:ph idx="1"/>
          </p:nvPr>
        </p:nvSpPr>
        <p:spPr>
          <a:xfrm>
            <a:off x="630936" y="2807208"/>
            <a:ext cx="3429000" cy="3410712"/>
          </a:xfrm>
        </p:spPr>
        <p:txBody>
          <a:bodyPr anchor="t">
            <a:normAutofit/>
          </a:bodyPr>
          <a:lstStyle/>
          <a:p>
            <a:r>
              <a:rPr lang="en-US" sz="2200" dirty="0"/>
              <a:t>Enter the desired account code in Object Account field and click the search        icon to bring up all existing codes in JDE and display list to find the correct account code.  Select the relevant code and copy it for further use.</a:t>
            </a:r>
          </a:p>
        </p:txBody>
      </p:sp>
      <p:pic>
        <p:nvPicPr>
          <p:cNvPr id="9" name="Picture 8">
            <a:extLst>
              <a:ext uri="{FF2B5EF4-FFF2-40B4-BE49-F238E27FC236}">
                <a16:creationId xmlns:a16="http://schemas.microsoft.com/office/drawing/2014/main" id="{73E4EED0-CCDB-2F56-ECE7-2639CDBE6F62}"/>
              </a:ext>
            </a:extLst>
          </p:cNvPr>
          <p:cNvPicPr>
            <a:picLocks noChangeAspect="1"/>
          </p:cNvPicPr>
          <p:nvPr/>
        </p:nvPicPr>
        <p:blipFill>
          <a:blip r:embed="rId2"/>
          <a:stretch>
            <a:fillRect/>
          </a:stretch>
        </p:blipFill>
        <p:spPr>
          <a:xfrm>
            <a:off x="4464528" y="3216707"/>
            <a:ext cx="6488106" cy="3227833"/>
          </a:xfrm>
          <a:prstGeom prst="rect">
            <a:avLst/>
          </a:prstGeom>
        </p:spPr>
      </p:pic>
      <p:pic>
        <p:nvPicPr>
          <p:cNvPr id="13" name="Picture 12">
            <a:extLst>
              <a:ext uri="{FF2B5EF4-FFF2-40B4-BE49-F238E27FC236}">
                <a16:creationId xmlns:a16="http://schemas.microsoft.com/office/drawing/2014/main" id="{3C46D416-80AE-A628-3FC3-330F4925D551}"/>
              </a:ext>
            </a:extLst>
          </p:cNvPr>
          <p:cNvPicPr>
            <a:picLocks noChangeAspect="1"/>
          </p:cNvPicPr>
          <p:nvPr/>
        </p:nvPicPr>
        <p:blipFill>
          <a:blip r:embed="rId3"/>
          <a:stretch>
            <a:fillRect/>
          </a:stretch>
        </p:blipFill>
        <p:spPr>
          <a:xfrm>
            <a:off x="2270825" y="3752850"/>
            <a:ext cx="361950" cy="342900"/>
          </a:xfrm>
          <a:prstGeom prst="rect">
            <a:avLst/>
          </a:prstGeom>
        </p:spPr>
      </p:pic>
      <p:sp>
        <p:nvSpPr>
          <p:cNvPr id="15" name="Oval 14">
            <a:extLst>
              <a:ext uri="{FF2B5EF4-FFF2-40B4-BE49-F238E27FC236}">
                <a16:creationId xmlns:a16="http://schemas.microsoft.com/office/drawing/2014/main" id="{82B49F6B-F5BF-43CD-C57E-EE8457340A25}"/>
              </a:ext>
            </a:extLst>
          </p:cNvPr>
          <p:cNvSpPr/>
          <p:nvPr/>
        </p:nvSpPr>
        <p:spPr>
          <a:xfrm>
            <a:off x="4843604" y="2254313"/>
            <a:ext cx="181069" cy="190123"/>
          </a:xfrm>
          <a:prstGeom prst="ellipse">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61172469-8944-49E6-5BE6-0A47E126C618}"/>
              </a:ext>
            </a:extLst>
          </p:cNvPr>
          <p:cNvPicPr>
            <a:picLocks noChangeAspect="1"/>
          </p:cNvPicPr>
          <p:nvPr/>
        </p:nvPicPr>
        <p:blipFill>
          <a:blip r:embed="rId4"/>
          <a:stretch>
            <a:fillRect/>
          </a:stretch>
        </p:blipFill>
        <p:spPr>
          <a:xfrm>
            <a:off x="4406645" y="345610"/>
            <a:ext cx="6594729" cy="2486343"/>
          </a:xfrm>
          <a:prstGeom prst="rect">
            <a:avLst/>
          </a:prstGeom>
        </p:spPr>
      </p:pic>
      <p:sp>
        <p:nvSpPr>
          <p:cNvPr id="4" name="Rectangle: Rounded Corners 3">
            <a:extLst>
              <a:ext uri="{FF2B5EF4-FFF2-40B4-BE49-F238E27FC236}">
                <a16:creationId xmlns:a16="http://schemas.microsoft.com/office/drawing/2014/main" id="{F5C444B2-49BA-1BAA-A318-469A8081E8BE}"/>
              </a:ext>
            </a:extLst>
          </p:cNvPr>
          <p:cNvSpPr/>
          <p:nvPr/>
        </p:nvSpPr>
        <p:spPr>
          <a:xfrm>
            <a:off x="4610099" y="3638550"/>
            <a:ext cx="161925" cy="228600"/>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Rounded Corners 5">
            <a:extLst>
              <a:ext uri="{FF2B5EF4-FFF2-40B4-BE49-F238E27FC236}">
                <a16:creationId xmlns:a16="http://schemas.microsoft.com/office/drawing/2014/main" id="{D0C50449-0839-CD89-EF5E-80F02AAADD5B}"/>
              </a:ext>
            </a:extLst>
          </p:cNvPr>
          <p:cNvSpPr/>
          <p:nvPr/>
        </p:nvSpPr>
        <p:spPr>
          <a:xfrm>
            <a:off x="5410200" y="4162425"/>
            <a:ext cx="323850" cy="142875"/>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8315387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3BC300B-D451-24AC-68E3-291169203FA1}"/>
              </a:ext>
            </a:extLst>
          </p:cNvPr>
          <p:cNvSpPr>
            <a:spLocks noGrp="1"/>
          </p:cNvSpPr>
          <p:nvPr>
            <p:ph idx="1"/>
          </p:nvPr>
        </p:nvSpPr>
        <p:spPr>
          <a:xfrm>
            <a:off x="1136397" y="2277037"/>
            <a:ext cx="5469910" cy="3376254"/>
          </a:xfrm>
        </p:spPr>
        <p:txBody>
          <a:bodyPr>
            <a:normAutofit/>
          </a:bodyPr>
          <a:lstStyle/>
          <a:p>
            <a:r>
              <a:rPr lang="en-US" sz="2000" dirty="0"/>
              <a:t>Select the account you want to use and click the copy icons </a:t>
            </a:r>
          </a:p>
          <a:p>
            <a:r>
              <a:rPr lang="en-US" sz="2000" dirty="0"/>
              <a:t>Enter the required account code and description in red field</a:t>
            </a:r>
          </a:p>
          <a:p>
            <a:r>
              <a:rPr lang="en-US" sz="2000" dirty="0"/>
              <a:t>The above steps is first method for creating a COA in JDE system.</a:t>
            </a:r>
          </a:p>
        </p:txBody>
      </p:sp>
      <p:pic>
        <p:nvPicPr>
          <p:cNvPr id="9" name="Picture 8">
            <a:extLst>
              <a:ext uri="{FF2B5EF4-FFF2-40B4-BE49-F238E27FC236}">
                <a16:creationId xmlns:a16="http://schemas.microsoft.com/office/drawing/2014/main" id="{4541954D-C200-A43F-7A58-1AEC17F45948}"/>
              </a:ext>
            </a:extLst>
          </p:cNvPr>
          <p:cNvPicPr>
            <a:picLocks noChangeAspect="1"/>
          </p:cNvPicPr>
          <p:nvPr/>
        </p:nvPicPr>
        <p:blipFill>
          <a:blip r:embed="rId2"/>
          <a:stretch>
            <a:fillRect/>
          </a:stretch>
        </p:blipFill>
        <p:spPr>
          <a:xfrm>
            <a:off x="6752569" y="600544"/>
            <a:ext cx="5373409" cy="1907560"/>
          </a:xfrm>
          <a:prstGeom prst="rect">
            <a:avLst/>
          </a:prstGeom>
        </p:spPr>
      </p:pic>
      <p:pic>
        <p:nvPicPr>
          <p:cNvPr id="7" name="Picture 6">
            <a:extLst>
              <a:ext uri="{FF2B5EF4-FFF2-40B4-BE49-F238E27FC236}">
                <a16:creationId xmlns:a16="http://schemas.microsoft.com/office/drawing/2014/main" id="{B0E60C06-B3CD-D1CC-9B3B-9B8672FE415A}"/>
              </a:ext>
            </a:extLst>
          </p:cNvPr>
          <p:cNvPicPr>
            <a:picLocks noChangeAspect="1"/>
          </p:cNvPicPr>
          <p:nvPr/>
        </p:nvPicPr>
        <p:blipFill>
          <a:blip r:embed="rId3"/>
          <a:stretch>
            <a:fillRect/>
          </a:stretch>
        </p:blipFill>
        <p:spPr>
          <a:xfrm>
            <a:off x="6701557" y="2715902"/>
            <a:ext cx="5490444" cy="2937388"/>
          </a:xfrm>
          <a:prstGeom prst="rect">
            <a:avLst/>
          </a:prstGeom>
        </p:spPr>
      </p:pic>
      <p:pic>
        <p:nvPicPr>
          <p:cNvPr id="11" name="Picture 10">
            <a:extLst>
              <a:ext uri="{FF2B5EF4-FFF2-40B4-BE49-F238E27FC236}">
                <a16:creationId xmlns:a16="http://schemas.microsoft.com/office/drawing/2014/main" id="{AE16553D-A4C8-B7F4-6003-BF4F8B9FE2EA}"/>
              </a:ext>
            </a:extLst>
          </p:cNvPr>
          <p:cNvPicPr>
            <a:picLocks noChangeAspect="1"/>
          </p:cNvPicPr>
          <p:nvPr/>
        </p:nvPicPr>
        <p:blipFill>
          <a:blip r:embed="rId4"/>
          <a:stretch>
            <a:fillRect/>
          </a:stretch>
        </p:blipFill>
        <p:spPr>
          <a:xfrm>
            <a:off x="3069917" y="2558739"/>
            <a:ext cx="457200" cy="314325"/>
          </a:xfrm>
          <a:prstGeom prst="rect">
            <a:avLst/>
          </a:prstGeom>
        </p:spPr>
      </p:pic>
      <p:sp>
        <p:nvSpPr>
          <p:cNvPr id="13" name="Rectangle 12">
            <a:extLst>
              <a:ext uri="{FF2B5EF4-FFF2-40B4-BE49-F238E27FC236}">
                <a16:creationId xmlns:a16="http://schemas.microsoft.com/office/drawing/2014/main" id="{DBBFE311-23D9-37EC-570B-EAFE7BE505AE}"/>
              </a:ext>
            </a:extLst>
          </p:cNvPr>
          <p:cNvSpPr/>
          <p:nvPr/>
        </p:nvSpPr>
        <p:spPr>
          <a:xfrm>
            <a:off x="7369735" y="1252658"/>
            <a:ext cx="145490" cy="129422"/>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Rounded Corners 1">
            <a:extLst>
              <a:ext uri="{FF2B5EF4-FFF2-40B4-BE49-F238E27FC236}">
                <a16:creationId xmlns:a16="http://schemas.microsoft.com/office/drawing/2014/main" id="{D8C4F232-4F85-AF13-3BD5-DBC47C961A0B}"/>
              </a:ext>
            </a:extLst>
          </p:cNvPr>
          <p:cNvSpPr/>
          <p:nvPr/>
        </p:nvSpPr>
        <p:spPr>
          <a:xfrm>
            <a:off x="8160847" y="3783043"/>
            <a:ext cx="783127" cy="319631"/>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B10961C1-5A76-0534-9DFD-B8AC5BD7D54E}"/>
              </a:ext>
            </a:extLst>
          </p:cNvPr>
          <p:cNvSpPr/>
          <p:nvPr/>
        </p:nvSpPr>
        <p:spPr>
          <a:xfrm>
            <a:off x="9039225" y="3783043"/>
            <a:ext cx="542925" cy="319631"/>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Rounded Corners 4">
            <a:extLst>
              <a:ext uri="{FF2B5EF4-FFF2-40B4-BE49-F238E27FC236}">
                <a16:creationId xmlns:a16="http://schemas.microsoft.com/office/drawing/2014/main" id="{CC381E9C-1310-565A-12A0-7A91965AFDDF}"/>
              </a:ext>
            </a:extLst>
          </p:cNvPr>
          <p:cNvSpPr/>
          <p:nvPr/>
        </p:nvSpPr>
        <p:spPr>
          <a:xfrm>
            <a:off x="8343900" y="4102674"/>
            <a:ext cx="695324" cy="126426"/>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288825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ABD3-76EB-BFA1-3CE1-0F81319F16C6}"/>
              </a:ext>
            </a:extLst>
          </p:cNvPr>
          <p:cNvSpPr>
            <a:spLocks noGrp="1"/>
          </p:cNvSpPr>
          <p:nvPr>
            <p:ph type="ctrTitle"/>
          </p:nvPr>
        </p:nvSpPr>
        <p:spPr/>
        <p:txBody>
          <a:bodyPr vert="horz" lIns="91440" tIns="45720" rIns="91440" bIns="45720" rtlCol="0" anchor="ctr">
            <a:normAutofit/>
          </a:bodyPr>
          <a:lstStyle/>
          <a:p>
            <a:pPr algn="ctr"/>
            <a:r>
              <a:rPr lang="en-US" sz="6600"/>
              <a:t>Method 2 Create COA</a:t>
            </a:r>
          </a:p>
        </p:txBody>
      </p:sp>
      <p:sp>
        <p:nvSpPr>
          <p:cNvPr id="3" name="Content Placeholder 2">
            <a:extLst>
              <a:ext uri="{FF2B5EF4-FFF2-40B4-BE49-F238E27FC236}">
                <a16:creationId xmlns:a16="http://schemas.microsoft.com/office/drawing/2014/main" id="{801B631B-76B6-7DB4-34FC-86A49E99B432}"/>
              </a:ext>
            </a:extLst>
          </p:cNvPr>
          <p:cNvSpPr>
            <a:spLocks noGrp="1"/>
          </p:cNvSpPr>
          <p:nvPr>
            <p:ph type="subTitle" idx="1"/>
          </p:nvPr>
        </p:nvSpPr>
        <p:spPr/>
        <p:txBody>
          <a:bodyPr vert="horz" lIns="91440" tIns="45720" rIns="91440" bIns="45720" rtlCol="0" anchor="ctr">
            <a:normAutofit/>
          </a:bodyPr>
          <a:lstStyle/>
          <a:p>
            <a:pPr marL="0" indent="0" algn="ctr">
              <a:buNone/>
            </a:pPr>
            <a:r>
              <a:rPr lang="en-US" sz="2400" dirty="0"/>
              <a:t>You can manually input the required </a:t>
            </a:r>
            <a:r>
              <a:rPr lang="en-US" dirty="0"/>
              <a:t>account code and description directly into each</a:t>
            </a:r>
            <a:r>
              <a:rPr lang="en-US" sz="2400" dirty="0"/>
              <a:t> red field</a:t>
            </a:r>
          </a:p>
        </p:txBody>
      </p:sp>
    </p:spTree>
    <p:extLst>
      <p:ext uri="{BB962C8B-B14F-4D97-AF65-F5344CB8AC3E}">
        <p14:creationId xmlns:p14="http://schemas.microsoft.com/office/powerpoint/2010/main" val="14953446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6C01FAEB-82C9-1B26-45B3-99CE1191128A}"/>
              </a:ext>
            </a:extLst>
          </p:cNvPr>
          <p:cNvPicPr>
            <a:picLocks noChangeAspect="1"/>
          </p:cNvPicPr>
          <p:nvPr/>
        </p:nvPicPr>
        <p:blipFill>
          <a:blip r:embed="rId2"/>
          <a:stretch>
            <a:fillRect/>
          </a:stretch>
        </p:blipFill>
        <p:spPr>
          <a:xfrm>
            <a:off x="423535" y="599134"/>
            <a:ext cx="5478590" cy="2065537"/>
          </a:xfrm>
          <a:prstGeom prst="rect">
            <a:avLst/>
          </a:prstGeom>
        </p:spPr>
      </p:pic>
      <p:pic>
        <p:nvPicPr>
          <p:cNvPr id="5" name="Picture 4" descr="A screenshot of a computer&#10;&#10;AI-generated content may be incorrect.">
            <a:extLst>
              <a:ext uri="{FF2B5EF4-FFF2-40B4-BE49-F238E27FC236}">
                <a16:creationId xmlns:a16="http://schemas.microsoft.com/office/drawing/2014/main" id="{3B27CB87-9E38-0BC4-8DD1-ED0E56E14276}"/>
              </a:ext>
            </a:extLst>
          </p:cNvPr>
          <p:cNvPicPr>
            <a:picLocks noChangeAspect="1"/>
          </p:cNvPicPr>
          <p:nvPr/>
        </p:nvPicPr>
        <p:blipFill>
          <a:blip r:embed="rId3"/>
          <a:stretch>
            <a:fillRect/>
          </a:stretch>
        </p:blipFill>
        <p:spPr>
          <a:xfrm>
            <a:off x="658284" y="3221915"/>
            <a:ext cx="4628092" cy="3332226"/>
          </a:xfrm>
          <a:prstGeom prst="rect">
            <a:avLst/>
          </a:prstGeom>
        </p:spPr>
      </p:pic>
      <p:pic>
        <p:nvPicPr>
          <p:cNvPr id="7" name="Picture 6" descr="A screenshot of a computer&#10;&#10;AI-generated content may be incorrect.">
            <a:extLst>
              <a:ext uri="{FF2B5EF4-FFF2-40B4-BE49-F238E27FC236}">
                <a16:creationId xmlns:a16="http://schemas.microsoft.com/office/drawing/2014/main" id="{03A6E156-D2D1-C2C6-5568-2FBA7E00CE45}"/>
              </a:ext>
            </a:extLst>
          </p:cNvPr>
          <p:cNvPicPr>
            <a:picLocks noChangeAspect="1"/>
          </p:cNvPicPr>
          <p:nvPr/>
        </p:nvPicPr>
        <p:blipFill>
          <a:blip r:embed="rId4"/>
          <a:stretch>
            <a:fillRect/>
          </a:stretch>
        </p:blipFill>
        <p:spPr>
          <a:xfrm>
            <a:off x="6009027" y="726451"/>
            <a:ext cx="5401923" cy="3605784"/>
          </a:xfrm>
          <a:prstGeom prst="rect">
            <a:avLst/>
          </a:prstGeom>
        </p:spPr>
      </p:pic>
      <p:sp>
        <p:nvSpPr>
          <p:cNvPr id="12" name="Rectangle 11">
            <a:extLst>
              <a:ext uri="{FF2B5EF4-FFF2-40B4-BE49-F238E27FC236}">
                <a16:creationId xmlns:a16="http://schemas.microsoft.com/office/drawing/2014/main" id="{E00CECC5-B27D-5F16-6E14-11E3D2BB12E0}"/>
              </a:ext>
            </a:extLst>
          </p:cNvPr>
          <p:cNvSpPr/>
          <p:nvPr/>
        </p:nvSpPr>
        <p:spPr>
          <a:xfrm>
            <a:off x="2466975" y="4591050"/>
            <a:ext cx="800100" cy="180975"/>
          </a:xfrm>
          <a:prstGeom prst="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Rounded Corners 12">
            <a:extLst>
              <a:ext uri="{FF2B5EF4-FFF2-40B4-BE49-F238E27FC236}">
                <a16:creationId xmlns:a16="http://schemas.microsoft.com/office/drawing/2014/main" id="{582B45B5-4397-8CB9-E68D-15E27DA11311}"/>
              </a:ext>
            </a:extLst>
          </p:cNvPr>
          <p:cNvSpPr/>
          <p:nvPr/>
        </p:nvSpPr>
        <p:spPr>
          <a:xfrm>
            <a:off x="3352800" y="4591050"/>
            <a:ext cx="514350" cy="180975"/>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Rounded Corners 13">
            <a:extLst>
              <a:ext uri="{FF2B5EF4-FFF2-40B4-BE49-F238E27FC236}">
                <a16:creationId xmlns:a16="http://schemas.microsoft.com/office/drawing/2014/main" id="{84424106-5419-7E23-3B38-64B7544EE554}"/>
              </a:ext>
            </a:extLst>
          </p:cNvPr>
          <p:cNvSpPr/>
          <p:nvPr/>
        </p:nvSpPr>
        <p:spPr>
          <a:xfrm>
            <a:off x="2466975" y="4772025"/>
            <a:ext cx="885825" cy="180975"/>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Rounded Corners 14">
            <a:extLst>
              <a:ext uri="{FF2B5EF4-FFF2-40B4-BE49-F238E27FC236}">
                <a16:creationId xmlns:a16="http://schemas.microsoft.com/office/drawing/2014/main" id="{54A64D48-9F59-FE04-68B8-93FA297CE39E}"/>
              </a:ext>
            </a:extLst>
          </p:cNvPr>
          <p:cNvSpPr/>
          <p:nvPr/>
        </p:nvSpPr>
        <p:spPr>
          <a:xfrm>
            <a:off x="7267575" y="3429000"/>
            <a:ext cx="361950" cy="161925"/>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4732345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1BFF84631EE7A4FA7862A91C70E402B" ma:contentTypeVersion="14" ma:contentTypeDescription="Create a new document." ma:contentTypeScope="" ma:versionID="05348e270b3c678d8578a21d7cb4fec7">
  <xsd:schema xmlns:xsd="http://www.w3.org/2001/XMLSchema" xmlns:xs="http://www.w3.org/2001/XMLSchema" xmlns:p="http://schemas.microsoft.com/office/2006/metadata/properties" xmlns:ns1="http://schemas.microsoft.com/sharepoint/v3" xmlns:ns2="4312f400-359a-4926-91c8-0fb851e75ef1" xmlns:ns3="4c2baecf-9aaa-43e8-ac17-e0f73ee0a056" targetNamespace="http://schemas.microsoft.com/office/2006/metadata/properties" ma:root="true" ma:fieldsID="f087b3858d312a2d17f08fb4101dc6d9" ns1:_="" ns2:_="" ns3:_="">
    <xsd:import namespace="http://schemas.microsoft.com/sharepoint/v3"/>
    <xsd:import namespace="4312f400-359a-4926-91c8-0fb851e75ef1"/>
    <xsd:import namespace="4c2baecf-9aaa-43e8-ac17-e0f73ee0a05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OCR" minOccurs="0"/>
                <xsd:element ref="ns2:MediaServiceGenerationTime" minOccurs="0"/>
                <xsd:element ref="ns2:MediaServiceEventHashCode" minOccurs="0"/>
                <xsd:element ref="ns2:MediaLengthInSeconds" minOccurs="0"/>
                <xsd:element ref="ns1:_ip_UnifiedCompliancePolicyProperties" minOccurs="0"/>
                <xsd:element ref="ns1: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312f400-359a-4926-91c8-0fb851e75ef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c492c26d-c709-4b13-843e-cf74e547853c"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c2baecf-9aaa-43e8-ac17-e0f73ee0a056"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1733d427-2bad-43a6-915c-d8f761a530f6}" ma:internalName="TaxCatchAll" ma:showField="CatchAllData" ma:web="4c2baecf-9aaa-43e8-ac17-e0f73ee0a05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4312f400-359a-4926-91c8-0fb851e75ef1">
      <Terms xmlns="http://schemas.microsoft.com/office/infopath/2007/PartnerControls"/>
    </lcf76f155ced4ddcb4097134ff3c332f>
    <TaxCatchAll xmlns="4c2baecf-9aaa-43e8-ac17-e0f73ee0a056" xsi:nil="true"/>
    <_ip_UnifiedCompliancePolicyUIAction xmlns="http://schemas.microsoft.com/sharepoint/v3" xsi:nil="true"/>
    <_ip_UnifiedCompliancePolicyProperties xmlns="http://schemas.microsoft.com/sharepoint/v3" xsi:nil="true"/>
  </documentManagement>
</p:properties>
</file>

<file path=customXml/itemProps1.xml><?xml version="1.0" encoding="utf-8"?>
<ds:datastoreItem xmlns:ds="http://schemas.openxmlformats.org/officeDocument/2006/customXml" ds:itemID="{00A5FC1D-4074-4603-BD99-27DBE8A48A1B}">
  <ds:schemaRefs>
    <ds:schemaRef ds:uri="http://schemas.microsoft.com/sharepoint/v3/contenttype/forms"/>
  </ds:schemaRefs>
</ds:datastoreItem>
</file>

<file path=customXml/itemProps2.xml><?xml version="1.0" encoding="utf-8"?>
<ds:datastoreItem xmlns:ds="http://schemas.openxmlformats.org/officeDocument/2006/customXml" ds:itemID="{82E3BB93-77EB-4F39-B27D-8537F787939F}"/>
</file>

<file path=customXml/itemProps3.xml><?xml version="1.0" encoding="utf-8"?>
<ds:datastoreItem xmlns:ds="http://schemas.openxmlformats.org/officeDocument/2006/customXml" ds:itemID="{CE57BB02-68C3-4C43-ADE3-3BB0ED061E6A}">
  <ds:schemaRefs>
    <ds:schemaRef ds:uri="http://purl.org/dc/elements/1.1/"/>
    <ds:schemaRef ds:uri="http://schemas.openxmlformats.org/package/2006/metadata/core-properties"/>
    <ds:schemaRef ds:uri="959f2538-b48d-4459-b66f-7dfa05b9fadc"/>
    <ds:schemaRef ds:uri="http://www.w3.org/XML/1998/namespace"/>
    <ds:schemaRef ds:uri="http://schemas.microsoft.com/office/2006/documentManagement/types"/>
    <ds:schemaRef ds:uri="http://schemas.microsoft.com/office/infopath/2007/PartnerControls"/>
    <ds:schemaRef ds:uri="http://purl.org/dc/dcmitype/"/>
    <ds:schemaRef ds:uri="b623db84-737f-4bf3-82d5-c0b737bf13c3"/>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662</TotalTime>
  <Words>406</Words>
  <Application>Microsoft Office PowerPoint</Application>
  <PresentationFormat>Widescreen</PresentationFormat>
  <Paragraphs>33</Paragraphs>
  <Slides>14</Slides>
  <Notes>2</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19" baseType="lpstr">
      <vt:lpstr>Aptos</vt:lpstr>
      <vt:lpstr>Aptos Display</vt:lpstr>
      <vt:lpstr>Arial</vt:lpstr>
      <vt:lpstr>Office Theme</vt:lpstr>
      <vt:lpstr>Worksheet</vt:lpstr>
      <vt:lpstr>Create COA user guide</vt:lpstr>
      <vt:lpstr>Introduction: </vt:lpstr>
      <vt:lpstr>Procedures</vt:lpstr>
      <vt:lpstr>PowerPoint Presentation</vt:lpstr>
      <vt:lpstr>Create new COA in JDE steps</vt:lpstr>
      <vt:lpstr>Method 1 Use “copy” function</vt:lpstr>
      <vt:lpstr>PowerPoint Presentation</vt:lpstr>
      <vt:lpstr>Method 2 Create COA</vt:lpstr>
      <vt:lpstr>PowerPoint Presentation</vt:lpstr>
      <vt:lpstr>COA update in Onestream File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Lam, Man Ling Carrie</dc:creator>
  <cp:lastModifiedBy>Lam, Man Ling Carrie</cp:lastModifiedBy>
  <cp:revision>40</cp:revision>
  <dcterms:created xsi:type="dcterms:W3CDTF">2025-05-09T03:11:28Z</dcterms:created>
  <dcterms:modified xsi:type="dcterms:W3CDTF">2025-09-02T03:25:22Z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defa4170-0d19-0005-0002-bc88714345d2_Enabled">
    <vt:lpwstr>true</vt:lpwstr>
  </property>
  <property fmtid="{D5CDD505-2E9C-101B-9397-08002B2CF9AE}" pid="3" name="MSIP_Label_defa4170-0d19-0005-0002-bc88714345d2_SetDate">
    <vt:lpwstr>2025-05-09T03:12:12Z</vt:lpwstr>
  </property>
  <property fmtid="{D5CDD505-2E9C-101B-9397-08002B2CF9AE}" pid="4" name="MSIP_Label_defa4170-0d19-0005-0002-bc88714345d2_Method">
    <vt:lpwstr>Standard</vt:lpwstr>
  </property>
  <property fmtid="{D5CDD505-2E9C-101B-9397-08002B2CF9AE}" pid="5" name="MSIP_Label_defa4170-0d19-0005-0002-bc88714345d2_Name">
    <vt:lpwstr>defa4170-0d19-0005-0002-bc88714345d2</vt:lpwstr>
  </property>
  <property fmtid="{D5CDD505-2E9C-101B-9397-08002B2CF9AE}" pid="6" name="MSIP_Label_defa4170-0d19-0005-0002-bc88714345d2_SiteId">
    <vt:lpwstr>47995fc2-1f56-47ce-9137-a87caef4be74</vt:lpwstr>
  </property>
  <property fmtid="{D5CDD505-2E9C-101B-9397-08002B2CF9AE}" pid="7" name="MSIP_Label_defa4170-0d19-0005-0002-bc88714345d2_ActionId">
    <vt:lpwstr>53b5258d-a876-4def-a432-c127b0901102</vt:lpwstr>
  </property>
  <property fmtid="{D5CDD505-2E9C-101B-9397-08002B2CF9AE}" pid="8" name="MSIP_Label_defa4170-0d19-0005-0002-bc88714345d2_ContentBits">
    <vt:lpwstr>0</vt:lpwstr>
  </property>
  <property fmtid="{D5CDD505-2E9C-101B-9397-08002B2CF9AE}" pid="9" name="MSIP_Label_defa4170-0d19-0005-0002-bc88714345d2_Tag">
    <vt:lpwstr>10, 3, 0, 1</vt:lpwstr>
  </property>
  <property fmtid="{D5CDD505-2E9C-101B-9397-08002B2CF9AE}" pid="10" name="ContentTypeId">
    <vt:lpwstr>0x01010011BFF84631EE7A4FA7862A91C70E402B</vt:lpwstr>
  </property>
</Properties>
</file>