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2.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4"/>
    <p:sldMasterId id="2147483680" r:id="rId5"/>
    <p:sldMasterId id="2147483684" r:id="rId6"/>
  </p:sldMasterIdLst>
  <p:notesMasterIdLst>
    <p:notesMasterId r:id="rId56"/>
  </p:notesMasterIdLst>
  <p:sldIdLst>
    <p:sldId id="302" r:id="rId7"/>
    <p:sldId id="2147483105" r:id="rId8"/>
    <p:sldId id="2147483119" r:id="rId9"/>
    <p:sldId id="308" r:id="rId10"/>
    <p:sldId id="2147483123" r:id="rId11"/>
    <p:sldId id="310" r:id="rId12"/>
    <p:sldId id="2147483114" r:id="rId13"/>
    <p:sldId id="2147483118" r:id="rId14"/>
    <p:sldId id="309" r:id="rId15"/>
    <p:sldId id="312" r:id="rId16"/>
    <p:sldId id="315" r:id="rId17"/>
    <p:sldId id="295" r:id="rId18"/>
    <p:sldId id="2147483147" r:id="rId19"/>
    <p:sldId id="2147483148" r:id="rId20"/>
    <p:sldId id="2147483149" r:id="rId21"/>
    <p:sldId id="2147483150" r:id="rId22"/>
    <p:sldId id="2147483151" r:id="rId23"/>
    <p:sldId id="2147483152" r:id="rId24"/>
    <p:sldId id="2147483153" r:id="rId25"/>
    <p:sldId id="2147483154" r:id="rId26"/>
    <p:sldId id="2147483155" r:id="rId27"/>
    <p:sldId id="2147483156" r:id="rId28"/>
    <p:sldId id="2147483094" r:id="rId29"/>
    <p:sldId id="2147483157" r:id="rId30"/>
    <p:sldId id="2147483144" r:id="rId31"/>
    <p:sldId id="2147483107" r:id="rId32"/>
    <p:sldId id="2147483109" r:id="rId33"/>
    <p:sldId id="2147483101" r:id="rId34"/>
    <p:sldId id="2147483108" r:id="rId35"/>
    <p:sldId id="2147483102" r:id="rId36"/>
    <p:sldId id="2147483158" r:id="rId37"/>
    <p:sldId id="2147483104" r:id="rId38"/>
    <p:sldId id="2147479794" r:id="rId39"/>
    <p:sldId id="2147483160" r:id="rId40"/>
    <p:sldId id="2147479795" r:id="rId41"/>
    <p:sldId id="2147483161" r:id="rId42"/>
    <p:sldId id="2147483162" r:id="rId43"/>
    <p:sldId id="2147483163" r:id="rId44"/>
    <p:sldId id="2147483103" r:id="rId45"/>
    <p:sldId id="460" r:id="rId46"/>
    <p:sldId id="2147483117" r:id="rId47"/>
    <p:sldId id="461" r:id="rId48"/>
    <p:sldId id="462" r:id="rId49"/>
    <p:sldId id="2147483138" r:id="rId50"/>
    <p:sldId id="2147483139" r:id="rId51"/>
    <p:sldId id="2147483140" r:id="rId52"/>
    <p:sldId id="2147483159" r:id="rId53"/>
    <p:sldId id="2147483143" r:id="rId54"/>
    <p:sldId id="265" r:id="rId5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62A46A8-0349-4A4E-A698-0FEB7B704B87}">
          <p14:sldIdLst>
            <p14:sldId id="302"/>
            <p14:sldId id="2147483105"/>
            <p14:sldId id="2147483119"/>
            <p14:sldId id="308"/>
            <p14:sldId id="2147483123"/>
            <p14:sldId id="310"/>
            <p14:sldId id="2147483114"/>
            <p14:sldId id="2147483118"/>
            <p14:sldId id="309"/>
            <p14:sldId id="312"/>
            <p14:sldId id="315"/>
            <p14:sldId id="295"/>
            <p14:sldId id="2147483147"/>
            <p14:sldId id="2147483148"/>
            <p14:sldId id="2147483149"/>
            <p14:sldId id="2147483150"/>
            <p14:sldId id="2147483151"/>
            <p14:sldId id="2147483152"/>
            <p14:sldId id="2147483153"/>
            <p14:sldId id="2147483154"/>
            <p14:sldId id="2147483155"/>
            <p14:sldId id="2147483156"/>
            <p14:sldId id="2147483094"/>
            <p14:sldId id="2147483157"/>
            <p14:sldId id="2147483144"/>
            <p14:sldId id="2147483107"/>
            <p14:sldId id="2147483109"/>
            <p14:sldId id="2147483101"/>
            <p14:sldId id="2147483108"/>
            <p14:sldId id="2147483102"/>
            <p14:sldId id="2147483158"/>
            <p14:sldId id="2147483104"/>
            <p14:sldId id="2147479794"/>
            <p14:sldId id="2147483160"/>
            <p14:sldId id="2147479795"/>
            <p14:sldId id="2147483161"/>
            <p14:sldId id="2147483162"/>
            <p14:sldId id="2147483163"/>
            <p14:sldId id="2147483103"/>
            <p14:sldId id="460"/>
            <p14:sldId id="2147483117"/>
            <p14:sldId id="461"/>
            <p14:sldId id="462"/>
            <p14:sldId id="2147483138"/>
            <p14:sldId id="2147483139"/>
            <p14:sldId id="2147483140"/>
            <p14:sldId id="2147483159"/>
            <p14:sldId id="2147483143"/>
            <p14:sldId id="26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7B1"/>
    <a:srgbClr val="46B1E1"/>
    <a:srgbClr val="FEFFC1"/>
    <a:srgbClr val="F6CB46"/>
    <a:srgbClr val="1DB390"/>
    <a:srgbClr val="6BCC94"/>
    <a:srgbClr val="7F7F7F"/>
    <a:srgbClr val="42637B"/>
    <a:srgbClr val="6666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6BBB73-7CDB-467D-AF37-C1D65802B102}" v="67" dt="2026-06-18T03:05:53.642"/>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28" autoAdjust="0"/>
    <p:restoredTop sz="91595" autoAdjust="0"/>
  </p:normalViewPr>
  <p:slideViewPr>
    <p:cSldViewPr snapToGrid="0" showGuides="1">
      <p:cViewPr varScale="1">
        <p:scale>
          <a:sx n="63" d="100"/>
          <a:sy n="63" d="100"/>
        </p:scale>
        <p:origin x="596" y="56"/>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u, Yuri" userId="b3d4c86e-f779-45a0-ad71-d859ead8277f" providerId="ADAL" clId="{E84E9ADA-F698-45EB-8900-7737FD0A56B1}"/>
    <pc:docChg chg="undo redo custSel addSld delSld modSld sldOrd addSection delSection modSection">
      <pc:chgData name="You, Yuri" userId="b3d4c86e-f779-45a0-ad71-d859ead8277f" providerId="ADAL" clId="{E84E9ADA-F698-45EB-8900-7737FD0A56B1}" dt="2026-06-18T12:00:42.871" v="2594" actId="478"/>
      <pc:docMkLst>
        <pc:docMk/>
      </pc:docMkLst>
      <pc:sldChg chg="del">
        <pc:chgData name="You, Yuri" userId="b3d4c86e-f779-45a0-ad71-d859ead8277f" providerId="ADAL" clId="{E84E9ADA-F698-45EB-8900-7737FD0A56B1}" dt="2026-06-18T01:30:50.743" v="2244" actId="47"/>
        <pc:sldMkLst>
          <pc:docMk/>
          <pc:sldMk cId="0" sldId="258"/>
        </pc:sldMkLst>
      </pc:sldChg>
      <pc:sldChg chg="modNotesTx">
        <pc:chgData name="You, Yuri" userId="b3d4c86e-f779-45a0-ad71-d859ead8277f" providerId="ADAL" clId="{E84E9ADA-F698-45EB-8900-7737FD0A56B1}" dt="2026-06-18T11:28:07.233" v="2584" actId="20577"/>
        <pc:sldMkLst>
          <pc:docMk/>
          <pc:sldMk cId="573643180" sldId="308"/>
        </pc:sldMkLst>
      </pc:sldChg>
      <pc:sldChg chg="modSp mod modNotesTx">
        <pc:chgData name="You, Yuri" userId="b3d4c86e-f779-45a0-ad71-d859ead8277f" providerId="ADAL" clId="{E84E9ADA-F698-45EB-8900-7737FD0A56B1}" dt="2026-06-18T11:30:37.953" v="2593" actId="20577"/>
        <pc:sldMkLst>
          <pc:docMk/>
          <pc:sldMk cId="199146880" sldId="309"/>
        </pc:sldMkLst>
        <pc:spChg chg="mod">
          <ac:chgData name="You, Yuri" userId="b3d4c86e-f779-45a0-ad71-d859ead8277f" providerId="ADAL" clId="{E84E9ADA-F698-45EB-8900-7737FD0A56B1}" dt="2026-06-18T01:45:42.343" v="2295" actId="20577"/>
          <ac:spMkLst>
            <pc:docMk/>
            <pc:sldMk cId="199146880" sldId="309"/>
            <ac:spMk id="56" creationId="{50116BFE-E62A-888D-4878-213CC60D02CD}"/>
          </ac:spMkLst>
        </pc:spChg>
        <pc:spChg chg="mod">
          <ac:chgData name="You, Yuri" userId="b3d4c86e-f779-45a0-ad71-d859ead8277f" providerId="ADAL" clId="{E84E9ADA-F698-45EB-8900-7737FD0A56B1}" dt="2026-06-17T10:13:23.689" v="1240" actId="20577"/>
          <ac:spMkLst>
            <pc:docMk/>
            <pc:sldMk cId="199146880" sldId="309"/>
            <ac:spMk id="89" creationId="{4928C474-588F-719A-7A4B-BBA9F5588BB7}"/>
          </ac:spMkLst>
        </pc:spChg>
        <pc:spChg chg="mod">
          <ac:chgData name="You, Yuri" userId="b3d4c86e-f779-45a0-ad71-d859ead8277f" providerId="ADAL" clId="{E84E9ADA-F698-45EB-8900-7737FD0A56B1}" dt="2026-06-17T06:11:12.858" v="392" actId="20577"/>
          <ac:spMkLst>
            <pc:docMk/>
            <pc:sldMk cId="199146880" sldId="309"/>
            <ac:spMk id="94" creationId="{68977F9F-865C-D5DA-2760-395FDF1C911C}"/>
          </ac:spMkLst>
        </pc:spChg>
        <pc:spChg chg="mod">
          <ac:chgData name="You, Yuri" userId="b3d4c86e-f779-45a0-ad71-d859ead8277f" providerId="ADAL" clId="{E84E9ADA-F698-45EB-8900-7737FD0A56B1}" dt="2026-06-18T02:39:54.715" v="2482" actId="20577"/>
          <ac:spMkLst>
            <pc:docMk/>
            <pc:sldMk cId="199146880" sldId="309"/>
            <ac:spMk id="108" creationId="{EB74495F-EE62-74F1-0072-5EDEBCAE59DB}"/>
          </ac:spMkLst>
        </pc:spChg>
        <pc:spChg chg="mod">
          <ac:chgData name="You, Yuri" userId="b3d4c86e-f779-45a0-ad71-d859ead8277f" providerId="ADAL" clId="{E84E9ADA-F698-45EB-8900-7737FD0A56B1}" dt="2026-06-18T02:39:36.381" v="2480" actId="13926"/>
          <ac:spMkLst>
            <pc:docMk/>
            <pc:sldMk cId="199146880" sldId="309"/>
            <ac:spMk id="109" creationId="{89AF8E51-8BE2-88F8-0914-ADB2270E1AD6}"/>
          </ac:spMkLst>
        </pc:spChg>
        <pc:spChg chg="mod">
          <ac:chgData name="You, Yuri" userId="b3d4c86e-f779-45a0-ad71-d859ead8277f" providerId="ADAL" clId="{E84E9ADA-F698-45EB-8900-7737FD0A56B1}" dt="2026-06-17T10:10:31.913" v="1230" actId="13926"/>
          <ac:spMkLst>
            <pc:docMk/>
            <pc:sldMk cId="199146880" sldId="309"/>
            <ac:spMk id="110" creationId="{C6C28900-B29F-1FA1-5C72-DEA3602C241D}"/>
          </ac:spMkLst>
        </pc:spChg>
      </pc:sldChg>
      <pc:sldChg chg="modSp mod modNotesTx">
        <pc:chgData name="You, Yuri" userId="b3d4c86e-f779-45a0-ad71-d859ead8277f" providerId="ADAL" clId="{E84E9ADA-F698-45EB-8900-7737FD0A56B1}" dt="2026-06-18T11:28:24.733" v="2586" actId="20577"/>
        <pc:sldMkLst>
          <pc:docMk/>
          <pc:sldMk cId="4182306688" sldId="310"/>
        </pc:sldMkLst>
        <pc:spChg chg="mod">
          <ac:chgData name="You, Yuri" userId="b3d4c86e-f779-45a0-ad71-d859ead8277f" providerId="ADAL" clId="{E84E9ADA-F698-45EB-8900-7737FD0A56B1}" dt="2026-06-18T02:55:10.484" v="2493" actId="20577"/>
          <ac:spMkLst>
            <pc:docMk/>
            <pc:sldMk cId="4182306688" sldId="310"/>
            <ac:spMk id="119" creationId="{5715EC83-D248-509E-C6C4-C9308A70E22A}"/>
          </ac:spMkLst>
        </pc:spChg>
      </pc:sldChg>
      <pc:sldChg chg="addSp delSp modSp mod delAnim modAnim">
        <pc:chgData name="You, Yuri" userId="b3d4c86e-f779-45a0-ad71-d859ead8277f" providerId="ADAL" clId="{E84E9ADA-F698-45EB-8900-7737FD0A56B1}" dt="2026-06-18T12:00:42.871" v="2594" actId="478"/>
        <pc:sldMkLst>
          <pc:docMk/>
          <pc:sldMk cId="3025844192" sldId="315"/>
        </pc:sldMkLst>
        <pc:picChg chg="add del mod">
          <ac:chgData name="You, Yuri" userId="b3d4c86e-f779-45a0-ad71-d859ead8277f" providerId="ADAL" clId="{E84E9ADA-F698-45EB-8900-7737FD0A56B1}" dt="2026-06-18T12:00:42.871" v="2594" actId="478"/>
          <ac:picMkLst>
            <pc:docMk/>
            <pc:sldMk cId="3025844192" sldId="315"/>
            <ac:picMk id="3" creationId="{7D5201DA-2862-7198-6040-08E684B5BD22}"/>
          </ac:picMkLst>
        </pc:picChg>
      </pc:sldChg>
      <pc:sldChg chg="del modNotesTx">
        <pc:chgData name="You, Yuri" userId="b3d4c86e-f779-45a0-ad71-d859ead8277f" providerId="ADAL" clId="{E84E9ADA-F698-45EB-8900-7737FD0A56B1}" dt="2026-06-17T14:32:49.399" v="1243" actId="47"/>
        <pc:sldMkLst>
          <pc:docMk/>
          <pc:sldMk cId="1520641583" sldId="316"/>
        </pc:sldMkLst>
      </pc:sldChg>
      <pc:sldChg chg="modSp mod modNotesTx">
        <pc:chgData name="You, Yuri" userId="b3d4c86e-f779-45a0-ad71-d859ead8277f" providerId="ADAL" clId="{E84E9ADA-F698-45EB-8900-7737FD0A56B1}" dt="2026-06-18T11:29:11.478" v="2592" actId="20577"/>
        <pc:sldMkLst>
          <pc:docMk/>
          <pc:sldMk cId="4005693496" sldId="460"/>
        </pc:sldMkLst>
        <pc:spChg chg="mod">
          <ac:chgData name="You, Yuri" userId="b3d4c86e-f779-45a0-ad71-d859ead8277f" providerId="ADAL" clId="{E84E9ADA-F698-45EB-8900-7737FD0A56B1}" dt="2026-06-17T15:19:41.699" v="1835" actId="20577"/>
          <ac:spMkLst>
            <pc:docMk/>
            <pc:sldMk cId="4005693496" sldId="460"/>
            <ac:spMk id="33" creationId="{BF74AD58-7FC6-1DF9-E332-A58EE322EA8D}"/>
          </ac:spMkLst>
        </pc:spChg>
      </pc:sldChg>
      <pc:sldChg chg="modSp del mod">
        <pc:chgData name="You, Yuri" userId="b3d4c86e-f779-45a0-ad71-d859ead8277f" providerId="ADAL" clId="{E84E9ADA-F698-45EB-8900-7737FD0A56B1}" dt="2026-06-18T01:30:50.743" v="2244" actId="47"/>
        <pc:sldMkLst>
          <pc:docMk/>
          <pc:sldMk cId="1598958656" sldId="2147479774"/>
        </pc:sldMkLst>
        <pc:spChg chg="mod">
          <ac:chgData name="You, Yuri" userId="b3d4c86e-f779-45a0-ad71-d859ead8277f" providerId="ADAL" clId="{E84E9ADA-F698-45EB-8900-7737FD0A56B1}" dt="2026-06-17T06:31:50.517" v="779" actId="20577"/>
          <ac:spMkLst>
            <pc:docMk/>
            <pc:sldMk cId="1598958656" sldId="2147479774"/>
            <ac:spMk id="32" creationId="{D431B001-38C5-19FD-0BA4-5E25B69AB28B}"/>
          </ac:spMkLst>
        </pc:spChg>
      </pc:sldChg>
      <pc:sldChg chg="del">
        <pc:chgData name="You, Yuri" userId="b3d4c86e-f779-45a0-ad71-d859ead8277f" providerId="ADAL" clId="{E84E9ADA-F698-45EB-8900-7737FD0A56B1}" dt="2026-06-18T01:30:50.743" v="2244" actId="47"/>
        <pc:sldMkLst>
          <pc:docMk/>
          <pc:sldMk cId="2755761705" sldId="2147479783"/>
        </pc:sldMkLst>
      </pc:sldChg>
      <pc:sldChg chg="del mod ord modShow">
        <pc:chgData name="You, Yuri" userId="b3d4c86e-f779-45a0-ad71-d859ead8277f" providerId="ADAL" clId="{E84E9ADA-F698-45EB-8900-7737FD0A56B1}" dt="2026-06-18T11:26:13.084" v="2573" actId="47"/>
        <pc:sldMkLst>
          <pc:docMk/>
          <pc:sldMk cId="540445784" sldId="2147479786"/>
        </pc:sldMkLst>
      </pc:sldChg>
      <pc:sldChg chg="del">
        <pc:chgData name="You, Yuri" userId="b3d4c86e-f779-45a0-ad71-d859ead8277f" providerId="ADAL" clId="{E84E9ADA-F698-45EB-8900-7737FD0A56B1}" dt="2026-06-18T01:30:50.743" v="2244" actId="47"/>
        <pc:sldMkLst>
          <pc:docMk/>
          <pc:sldMk cId="210766953" sldId="2147479789"/>
        </pc:sldMkLst>
      </pc:sldChg>
      <pc:sldChg chg="del">
        <pc:chgData name="You, Yuri" userId="b3d4c86e-f779-45a0-ad71-d859ead8277f" providerId="ADAL" clId="{E84E9ADA-F698-45EB-8900-7737FD0A56B1}" dt="2026-06-18T01:30:50.743" v="2244" actId="47"/>
        <pc:sldMkLst>
          <pc:docMk/>
          <pc:sldMk cId="3011006107" sldId="2147479791"/>
        </pc:sldMkLst>
      </pc:sldChg>
      <pc:sldChg chg="del">
        <pc:chgData name="You, Yuri" userId="b3d4c86e-f779-45a0-ad71-d859ead8277f" providerId="ADAL" clId="{E84E9ADA-F698-45EB-8900-7737FD0A56B1}" dt="2026-06-18T01:30:50.743" v="2244" actId="47"/>
        <pc:sldMkLst>
          <pc:docMk/>
          <pc:sldMk cId="2907300796" sldId="2147479792"/>
        </pc:sldMkLst>
      </pc:sldChg>
      <pc:sldChg chg="add">
        <pc:chgData name="You, Yuri" userId="b3d4c86e-f779-45a0-ad71-d859ead8277f" providerId="ADAL" clId="{E84E9ADA-F698-45EB-8900-7737FD0A56B1}" dt="2026-06-18T01:30:34.847" v="2243"/>
        <pc:sldMkLst>
          <pc:docMk/>
          <pc:sldMk cId="1954533527" sldId="2147479794"/>
        </pc:sldMkLst>
      </pc:sldChg>
      <pc:sldChg chg="add modNotesTx">
        <pc:chgData name="You, Yuri" userId="b3d4c86e-f779-45a0-ad71-d859ead8277f" providerId="ADAL" clId="{E84E9ADA-F698-45EB-8900-7737FD0A56B1}" dt="2026-06-18T11:29:01.586" v="2591" actId="20577"/>
        <pc:sldMkLst>
          <pc:docMk/>
          <pc:sldMk cId="1223685569" sldId="2147479795"/>
        </pc:sldMkLst>
      </pc:sldChg>
      <pc:sldChg chg="modSp add mod">
        <pc:chgData name="You, Yuri" userId="b3d4c86e-f779-45a0-ad71-d859ead8277f" providerId="ADAL" clId="{E84E9ADA-F698-45EB-8900-7737FD0A56B1}" dt="2026-06-17T15:16:05.316" v="1831" actId="20577"/>
        <pc:sldMkLst>
          <pc:docMk/>
          <pc:sldMk cId="0" sldId="2147483101"/>
        </pc:sldMkLst>
        <pc:spChg chg="mod">
          <ac:chgData name="You, Yuri" userId="b3d4c86e-f779-45a0-ad71-d859ead8277f" providerId="ADAL" clId="{E84E9ADA-F698-45EB-8900-7737FD0A56B1}" dt="2026-06-17T15:16:05.316" v="1831" actId="20577"/>
          <ac:spMkLst>
            <pc:docMk/>
            <pc:sldMk cId="0" sldId="2147483101"/>
            <ac:spMk id="13" creationId="{9EA5B249-9232-8414-3EA4-52E70145544B}"/>
          </ac:spMkLst>
        </pc:spChg>
        <pc:spChg chg="mod">
          <ac:chgData name="You, Yuri" userId="b3d4c86e-f779-45a0-ad71-d859ead8277f" providerId="ADAL" clId="{E84E9ADA-F698-45EB-8900-7737FD0A56B1}" dt="2026-06-17T15:11:46.596" v="1778" actId="20577"/>
          <ac:spMkLst>
            <pc:docMk/>
            <pc:sldMk cId="0" sldId="2147483101"/>
            <ac:spMk id="35" creationId="{17567096-51EB-F3ED-B53D-B3947330C7D1}"/>
          </ac:spMkLst>
        </pc:spChg>
        <pc:spChg chg="mod">
          <ac:chgData name="You, Yuri" userId="b3d4c86e-f779-45a0-ad71-d859ead8277f" providerId="ADAL" clId="{E84E9ADA-F698-45EB-8900-7737FD0A56B1}" dt="2026-06-17T15:02:16.301" v="1632" actId="115"/>
          <ac:spMkLst>
            <pc:docMk/>
            <pc:sldMk cId="0" sldId="2147483101"/>
            <ac:spMk id="37" creationId="{4844F633-B56C-442D-5B48-A7551B991DED}"/>
          </ac:spMkLst>
        </pc:spChg>
        <pc:spChg chg="mod">
          <ac:chgData name="You, Yuri" userId="b3d4c86e-f779-45a0-ad71-d859ead8277f" providerId="ADAL" clId="{E84E9ADA-F698-45EB-8900-7737FD0A56B1}" dt="2026-06-17T15:08:06.810" v="1718" actId="208"/>
          <ac:spMkLst>
            <pc:docMk/>
            <pc:sldMk cId="0" sldId="2147483101"/>
            <ac:spMk id="44" creationId="{56E9CE8B-A3B5-3235-07AF-02B45068CFC2}"/>
          </ac:spMkLst>
        </pc:spChg>
        <pc:spChg chg="mod">
          <ac:chgData name="You, Yuri" userId="b3d4c86e-f779-45a0-ad71-d859ead8277f" providerId="ADAL" clId="{E84E9ADA-F698-45EB-8900-7737FD0A56B1}" dt="2026-06-17T15:02:49.615" v="1650" actId="1076"/>
          <ac:spMkLst>
            <pc:docMk/>
            <pc:sldMk cId="0" sldId="2147483101"/>
            <ac:spMk id="47" creationId="{EBDA59C8-7022-5BCA-A187-B1B73ADBE732}"/>
          </ac:spMkLst>
        </pc:spChg>
        <pc:grpChg chg="mod">
          <ac:chgData name="You, Yuri" userId="b3d4c86e-f779-45a0-ad71-d859ead8277f" providerId="ADAL" clId="{E84E9ADA-F698-45EB-8900-7737FD0A56B1}" dt="2026-06-17T15:07:06.450" v="1717" actId="1076"/>
          <ac:grpSpMkLst>
            <pc:docMk/>
            <pc:sldMk cId="0" sldId="2147483101"/>
            <ac:grpSpMk id="38" creationId="{BA848EF9-08C7-9203-BAE5-EC048521C847}"/>
          </ac:grpSpMkLst>
        </pc:grpChg>
        <pc:grpChg chg="mod">
          <ac:chgData name="You, Yuri" userId="b3d4c86e-f779-45a0-ad71-d859ead8277f" providerId="ADAL" clId="{E84E9ADA-F698-45EB-8900-7737FD0A56B1}" dt="2026-06-17T15:07:06.450" v="1717" actId="1076"/>
          <ac:grpSpMkLst>
            <pc:docMk/>
            <pc:sldMk cId="0" sldId="2147483101"/>
            <ac:grpSpMk id="39" creationId="{24BA48E2-C6C1-55DF-27C4-3502C6D1594B}"/>
          </ac:grpSpMkLst>
        </pc:grpChg>
        <pc:grpChg chg="mod">
          <ac:chgData name="You, Yuri" userId="b3d4c86e-f779-45a0-ad71-d859ead8277f" providerId="ADAL" clId="{E84E9ADA-F698-45EB-8900-7737FD0A56B1}" dt="2026-06-17T15:07:06.450" v="1717" actId="1076"/>
          <ac:grpSpMkLst>
            <pc:docMk/>
            <pc:sldMk cId="0" sldId="2147483101"/>
            <ac:grpSpMk id="40" creationId="{24972B5C-5371-49F6-2D58-DE8340CDCB78}"/>
          </ac:grpSpMkLst>
        </pc:grpChg>
        <pc:grpChg chg="mod">
          <ac:chgData name="You, Yuri" userId="b3d4c86e-f779-45a0-ad71-d859ead8277f" providerId="ADAL" clId="{E84E9ADA-F698-45EB-8900-7737FD0A56B1}" dt="2026-06-17T15:07:06.450" v="1717" actId="1076"/>
          <ac:grpSpMkLst>
            <pc:docMk/>
            <pc:sldMk cId="0" sldId="2147483101"/>
            <ac:grpSpMk id="41" creationId="{300FA58A-6BD5-83D6-ADA2-D3EE3C4A93DE}"/>
          </ac:grpSpMkLst>
        </pc:grpChg>
        <pc:graphicFrameChg chg="mod">
          <ac:chgData name="You, Yuri" userId="b3d4c86e-f779-45a0-ad71-d859ead8277f" providerId="ADAL" clId="{E84E9ADA-F698-45EB-8900-7737FD0A56B1}" dt="2026-06-17T15:08:56.845" v="1721" actId="255"/>
          <ac:graphicFrameMkLst>
            <pc:docMk/>
            <pc:sldMk cId="0" sldId="2147483101"/>
            <ac:graphicFrameMk id="15" creationId="{BE4DB1AB-318D-F2D9-15F8-524A2071261B}"/>
          </ac:graphicFrameMkLst>
        </pc:graphicFrameChg>
        <pc:graphicFrameChg chg="mod">
          <ac:chgData name="You, Yuri" userId="b3d4c86e-f779-45a0-ad71-d859ead8277f" providerId="ADAL" clId="{E84E9ADA-F698-45EB-8900-7737FD0A56B1}" dt="2026-06-17T15:05:08.540" v="1697" actId="1076"/>
          <ac:graphicFrameMkLst>
            <pc:docMk/>
            <pc:sldMk cId="0" sldId="2147483101"/>
            <ac:graphicFrameMk id="16" creationId="{AA0636F8-EA6D-69C3-A36D-0D398685D681}"/>
          </ac:graphicFrameMkLst>
        </pc:graphicFrameChg>
        <pc:cxnChg chg="mod">
          <ac:chgData name="You, Yuri" userId="b3d4c86e-f779-45a0-ad71-d859ead8277f" providerId="ADAL" clId="{E84E9ADA-F698-45EB-8900-7737FD0A56B1}" dt="2026-06-17T15:03:17.434" v="1690" actId="1038"/>
          <ac:cxnSpMkLst>
            <pc:docMk/>
            <pc:sldMk cId="0" sldId="2147483101"/>
            <ac:cxnSpMk id="3" creationId="{4C1599AA-7BB7-ABFE-9A16-F23B2275AAC1}"/>
          </ac:cxnSpMkLst>
        </pc:cxnChg>
        <pc:cxnChg chg="mod">
          <ac:chgData name="You, Yuri" userId="b3d4c86e-f779-45a0-ad71-d859ead8277f" providerId="ADAL" clId="{E84E9ADA-F698-45EB-8900-7737FD0A56B1}" dt="2026-06-17T15:06:41.552" v="1704" actId="14100"/>
          <ac:cxnSpMkLst>
            <pc:docMk/>
            <pc:sldMk cId="0" sldId="2147483101"/>
            <ac:cxnSpMk id="14" creationId="{581D6A74-F663-0E4D-5A67-EDB95E510AE5}"/>
          </ac:cxnSpMkLst>
        </pc:cxnChg>
        <pc:cxnChg chg="mod">
          <ac:chgData name="You, Yuri" userId="b3d4c86e-f779-45a0-ad71-d859ead8277f" providerId="ADAL" clId="{E84E9ADA-F698-45EB-8900-7737FD0A56B1}" dt="2026-06-17T15:03:07.205" v="1684" actId="1038"/>
          <ac:cxnSpMkLst>
            <pc:docMk/>
            <pc:sldMk cId="0" sldId="2147483101"/>
            <ac:cxnSpMk id="46" creationId="{DDBAD658-F34C-1FC8-4138-63E637C6F3DC}"/>
          </ac:cxnSpMkLst>
        </pc:cxnChg>
      </pc:sldChg>
      <pc:sldChg chg="modSp add mod">
        <pc:chgData name="You, Yuri" userId="b3d4c86e-f779-45a0-ad71-d859ead8277f" providerId="ADAL" clId="{E84E9ADA-F698-45EB-8900-7737FD0A56B1}" dt="2026-06-18T02:07:03.121" v="2430" actId="14100"/>
        <pc:sldMkLst>
          <pc:docMk/>
          <pc:sldMk cId="289750228" sldId="2147483102"/>
        </pc:sldMkLst>
        <pc:spChg chg="mod">
          <ac:chgData name="You, Yuri" userId="b3d4c86e-f779-45a0-ad71-d859ead8277f" providerId="ADAL" clId="{E84E9ADA-F698-45EB-8900-7737FD0A56B1}" dt="2026-06-17T15:16:10.457" v="1833" actId="20577"/>
          <ac:spMkLst>
            <pc:docMk/>
            <pc:sldMk cId="289750228" sldId="2147483102"/>
            <ac:spMk id="12" creationId="{EE1D5D57-6F41-5971-5682-F3E14335ABEC}"/>
          </ac:spMkLst>
        </pc:spChg>
        <pc:spChg chg="mod">
          <ac:chgData name="You, Yuri" userId="b3d4c86e-f779-45a0-ad71-d859ead8277f" providerId="ADAL" clId="{E84E9ADA-F698-45EB-8900-7737FD0A56B1}" dt="2026-06-17T15:12:04.802" v="1781" actId="1036"/>
          <ac:spMkLst>
            <pc:docMk/>
            <pc:sldMk cId="289750228" sldId="2147483102"/>
            <ac:spMk id="19" creationId="{4A51F66E-79A6-AE10-E245-14934E1B2C77}"/>
          </ac:spMkLst>
        </pc:spChg>
        <pc:spChg chg="mod">
          <ac:chgData name="You, Yuri" userId="b3d4c86e-f779-45a0-ad71-d859ead8277f" providerId="ADAL" clId="{E84E9ADA-F698-45EB-8900-7737FD0A56B1}" dt="2026-06-17T15:12:16.451" v="1782" actId="120"/>
          <ac:spMkLst>
            <pc:docMk/>
            <pc:sldMk cId="289750228" sldId="2147483102"/>
            <ac:spMk id="22" creationId="{3F97E9DB-5AA2-9367-E685-DE706AE68FDC}"/>
          </ac:spMkLst>
        </pc:spChg>
        <pc:spChg chg="mod">
          <ac:chgData name="You, Yuri" userId="b3d4c86e-f779-45a0-ad71-d859ead8277f" providerId="ADAL" clId="{E84E9ADA-F698-45EB-8900-7737FD0A56B1}" dt="2026-06-17T15:13:56.512" v="1810" actId="20577"/>
          <ac:spMkLst>
            <pc:docMk/>
            <pc:sldMk cId="289750228" sldId="2147483102"/>
            <ac:spMk id="23" creationId="{23D16568-87C4-6A7E-0B48-1586CE5B46D4}"/>
          </ac:spMkLst>
        </pc:spChg>
        <pc:spChg chg="mod">
          <ac:chgData name="You, Yuri" userId="b3d4c86e-f779-45a0-ad71-d859ead8277f" providerId="ADAL" clId="{E84E9ADA-F698-45EB-8900-7737FD0A56B1}" dt="2026-06-17T14:56:38.830" v="1556" actId="120"/>
          <ac:spMkLst>
            <pc:docMk/>
            <pc:sldMk cId="289750228" sldId="2147483102"/>
            <ac:spMk id="24" creationId="{D89A1512-8B3C-00A0-66FC-A47E1B6DCE30}"/>
          </ac:spMkLst>
        </pc:spChg>
        <pc:spChg chg="mod">
          <ac:chgData name="You, Yuri" userId="b3d4c86e-f779-45a0-ad71-d859ead8277f" providerId="ADAL" clId="{E84E9ADA-F698-45EB-8900-7737FD0A56B1}" dt="2026-06-17T15:14:00.284" v="1816" actId="20577"/>
          <ac:spMkLst>
            <pc:docMk/>
            <pc:sldMk cId="289750228" sldId="2147483102"/>
            <ac:spMk id="25" creationId="{27041A5E-80BC-E435-E666-98F914854B8D}"/>
          </ac:spMkLst>
        </pc:spChg>
        <pc:spChg chg="mod">
          <ac:chgData name="You, Yuri" userId="b3d4c86e-f779-45a0-ad71-d859ead8277f" providerId="ADAL" clId="{E84E9ADA-F698-45EB-8900-7737FD0A56B1}" dt="2026-06-17T15:14:03.341" v="1817" actId="20577"/>
          <ac:spMkLst>
            <pc:docMk/>
            <pc:sldMk cId="289750228" sldId="2147483102"/>
            <ac:spMk id="27" creationId="{316BD630-8E92-E51F-D194-F0443E48E988}"/>
          </ac:spMkLst>
        </pc:spChg>
        <pc:spChg chg="mod">
          <ac:chgData name="You, Yuri" userId="b3d4c86e-f779-45a0-ad71-d859ead8277f" providerId="ADAL" clId="{E84E9ADA-F698-45EB-8900-7737FD0A56B1}" dt="2026-06-17T15:12:20.689" v="1783" actId="120"/>
          <ac:spMkLst>
            <pc:docMk/>
            <pc:sldMk cId="289750228" sldId="2147483102"/>
            <ac:spMk id="28" creationId="{0C1AC692-7518-337E-BA08-ABFB1C573F18}"/>
          </ac:spMkLst>
        </pc:spChg>
        <pc:spChg chg="mod">
          <ac:chgData name="You, Yuri" userId="b3d4c86e-f779-45a0-ad71-d859ead8277f" providerId="ADAL" clId="{E84E9ADA-F698-45EB-8900-7737FD0A56B1}" dt="2026-06-18T02:07:03.121" v="2430" actId="14100"/>
          <ac:spMkLst>
            <pc:docMk/>
            <pc:sldMk cId="289750228" sldId="2147483102"/>
            <ac:spMk id="44" creationId="{BBCBEF0D-4A9D-D295-E4E0-3A12668854E4}"/>
          </ac:spMkLst>
        </pc:spChg>
        <pc:spChg chg="mod">
          <ac:chgData name="You, Yuri" userId="b3d4c86e-f779-45a0-ad71-d859ead8277f" providerId="ADAL" clId="{E84E9ADA-F698-45EB-8900-7737FD0A56B1}" dt="2026-06-17T15:10:58.067" v="1765" actId="1076"/>
          <ac:spMkLst>
            <pc:docMk/>
            <pc:sldMk cId="289750228" sldId="2147483102"/>
            <ac:spMk id="45" creationId="{97D0E1F1-B6FA-63A0-A2CB-8E50CE795238}"/>
          </ac:spMkLst>
        </pc:spChg>
        <pc:grpChg chg="mod">
          <ac:chgData name="You, Yuri" userId="b3d4c86e-f779-45a0-ad71-d859ead8277f" providerId="ADAL" clId="{E84E9ADA-F698-45EB-8900-7737FD0A56B1}" dt="2026-06-17T15:12:04.802" v="1781" actId="1036"/>
          <ac:grpSpMkLst>
            <pc:docMk/>
            <pc:sldMk cId="289750228" sldId="2147483102"/>
            <ac:grpSpMk id="37" creationId="{51C2CF60-705B-CFA9-8EBD-6909D4746098}"/>
          </ac:grpSpMkLst>
        </pc:grpChg>
        <pc:grpChg chg="mod">
          <ac:chgData name="You, Yuri" userId="b3d4c86e-f779-45a0-ad71-d859ead8277f" providerId="ADAL" clId="{E84E9ADA-F698-45EB-8900-7737FD0A56B1}" dt="2026-06-17T15:12:04.802" v="1781" actId="1036"/>
          <ac:grpSpMkLst>
            <pc:docMk/>
            <pc:sldMk cId="289750228" sldId="2147483102"/>
            <ac:grpSpMk id="38" creationId="{835132BD-E595-5067-18DA-077635FBBCB1}"/>
          </ac:grpSpMkLst>
        </pc:grpChg>
        <pc:grpChg chg="mod">
          <ac:chgData name="You, Yuri" userId="b3d4c86e-f779-45a0-ad71-d859ead8277f" providerId="ADAL" clId="{E84E9ADA-F698-45EB-8900-7737FD0A56B1}" dt="2026-06-17T15:12:04.802" v="1781" actId="1036"/>
          <ac:grpSpMkLst>
            <pc:docMk/>
            <pc:sldMk cId="289750228" sldId="2147483102"/>
            <ac:grpSpMk id="39" creationId="{BAFF50AC-4826-33D1-2333-BA36527A668A}"/>
          </ac:grpSpMkLst>
        </pc:grpChg>
        <pc:grpChg chg="mod">
          <ac:chgData name="You, Yuri" userId="b3d4c86e-f779-45a0-ad71-d859ead8277f" providerId="ADAL" clId="{E84E9ADA-F698-45EB-8900-7737FD0A56B1}" dt="2026-06-17T15:12:04.802" v="1781" actId="1036"/>
          <ac:grpSpMkLst>
            <pc:docMk/>
            <pc:sldMk cId="289750228" sldId="2147483102"/>
            <ac:grpSpMk id="40" creationId="{3DCE42A0-6790-34C7-68EB-88F863108469}"/>
          </ac:grpSpMkLst>
        </pc:grpChg>
        <pc:graphicFrameChg chg="mod">
          <ac:chgData name="You, Yuri" userId="b3d4c86e-f779-45a0-ad71-d859ead8277f" providerId="ADAL" clId="{E84E9ADA-F698-45EB-8900-7737FD0A56B1}" dt="2026-06-17T15:10:51.909" v="1764" actId="14100"/>
          <ac:graphicFrameMkLst>
            <pc:docMk/>
            <pc:sldMk cId="289750228" sldId="2147483102"/>
            <ac:graphicFrameMk id="41" creationId="{B326B3FB-E199-4842-8DC7-80A2A73107C2}"/>
          </ac:graphicFrameMkLst>
        </pc:graphicFrameChg>
      </pc:sldChg>
      <pc:sldChg chg="modSp mod">
        <pc:chgData name="You, Yuri" userId="b3d4c86e-f779-45a0-ad71-d859ead8277f" providerId="ADAL" clId="{E84E9ADA-F698-45EB-8900-7737FD0A56B1}" dt="2026-06-18T02:05:27.790" v="2426" actId="20577"/>
        <pc:sldMkLst>
          <pc:docMk/>
          <pc:sldMk cId="335791110" sldId="2147483107"/>
        </pc:sldMkLst>
        <pc:spChg chg="mod">
          <ac:chgData name="You, Yuri" userId="b3d4c86e-f779-45a0-ad71-d859ead8277f" providerId="ADAL" clId="{E84E9ADA-F698-45EB-8900-7737FD0A56B1}" dt="2026-06-18T02:05:27.790" v="2426" actId="20577"/>
          <ac:spMkLst>
            <pc:docMk/>
            <pc:sldMk cId="335791110" sldId="2147483107"/>
            <ac:spMk id="54" creationId="{A3D1F451-165B-CFE2-5B0F-3630D04A1CE5}"/>
          </ac:spMkLst>
        </pc:spChg>
      </pc:sldChg>
      <pc:sldChg chg="modSp add del mod modNotesTx">
        <pc:chgData name="You, Yuri" userId="b3d4c86e-f779-45a0-ad71-d859ead8277f" providerId="ADAL" clId="{E84E9ADA-F698-45EB-8900-7737FD0A56B1}" dt="2026-06-17T15:16:08.220" v="1832" actId="20577"/>
        <pc:sldMkLst>
          <pc:docMk/>
          <pc:sldMk cId="1382656029" sldId="2147483108"/>
        </pc:sldMkLst>
        <pc:spChg chg="mod">
          <ac:chgData name="You, Yuri" userId="b3d4c86e-f779-45a0-ad71-d859ead8277f" providerId="ADAL" clId="{E84E9ADA-F698-45EB-8900-7737FD0A56B1}" dt="2026-06-17T15:16:08.220" v="1832" actId="20577"/>
          <ac:spMkLst>
            <pc:docMk/>
            <pc:sldMk cId="1382656029" sldId="2147483108"/>
            <ac:spMk id="13" creationId="{7FBD4D1E-28E1-159D-A7CA-BADC7FD9A0BD}"/>
          </ac:spMkLst>
        </pc:spChg>
        <pc:spChg chg="mod">
          <ac:chgData name="You, Yuri" userId="b3d4c86e-f779-45a0-ad71-d859ead8277f" providerId="ADAL" clId="{E84E9ADA-F698-45EB-8900-7737FD0A56B1}" dt="2026-06-17T10:38:33.051" v="1241" actId="207"/>
          <ac:spMkLst>
            <pc:docMk/>
            <pc:sldMk cId="1382656029" sldId="2147483108"/>
            <ac:spMk id="20" creationId="{E2139668-1FE3-909C-AD90-79656D6AAF29}"/>
          </ac:spMkLst>
        </pc:spChg>
        <pc:spChg chg="mod">
          <ac:chgData name="You, Yuri" userId="b3d4c86e-f779-45a0-ad71-d859ead8277f" providerId="ADAL" clId="{E84E9ADA-F698-45EB-8900-7737FD0A56B1}" dt="2026-06-17T10:38:33.051" v="1241" actId="207"/>
          <ac:spMkLst>
            <pc:docMk/>
            <pc:sldMk cId="1382656029" sldId="2147483108"/>
            <ac:spMk id="24" creationId="{9D8F1EBF-F07F-87F6-31DF-6F4EF9DF82B0}"/>
          </ac:spMkLst>
        </pc:spChg>
        <pc:spChg chg="mod">
          <ac:chgData name="You, Yuri" userId="b3d4c86e-f779-45a0-ad71-d859ead8277f" providerId="ADAL" clId="{E84E9ADA-F698-45EB-8900-7737FD0A56B1}" dt="2026-06-17T10:38:33.051" v="1241" actId="207"/>
          <ac:spMkLst>
            <pc:docMk/>
            <pc:sldMk cId="1382656029" sldId="2147483108"/>
            <ac:spMk id="25" creationId="{63965E5C-2446-BA29-4A2B-967238AEC63F}"/>
          </ac:spMkLst>
        </pc:spChg>
        <pc:spChg chg="mod">
          <ac:chgData name="You, Yuri" userId="b3d4c86e-f779-45a0-ad71-d859ead8277f" providerId="ADAL" clId="{E84E9ADA-F698-45EB-8900-7737FD0A56B1}" dt="2026-06-17T15:11:35.313" v="1776" actId="20577"/>
          <ac:spMkLst>
            <pc:docMk/>
            <pc:sldMk cId="1382656029" sldId="2147483108"/>
            <ac:spMk id="35" creationId="{8FC68953-A302-B72A-09AA-0C3497FDAB0C}"/>
          </ac:spMkLst>
        </pc:spChg>
        <pc:spChg chg="mod">
          <ac:chgData name="You, Yuri" userId="b3d4c86e-f779-45a0-ad71-d859ead8277f" providerId="ADAL" clId="{E84E9ADA-F698-45EB-8900-7737FD0A56B1}" dt="2026-06-17T15:11:19.213" v="1772" actId="1038"/>
          <ac:spMkLst>
            <pc:docMk/>
            <pc:sldMk cId="1382656029" sldId="2147483108"/>
            <ac:spMk id="42" creationId="{B23F8513-441F-24D9-61E5-3367EFBB1E2A}"/>
          </ac:spMkLst>
        </pc:spChg>
        <pc:spChg chg="mod">
          <ac:chgData name="You, Yuri" userId="b3d4c86e-f779-45a0-ad71-d859ead8277f" providerId="ADAL" clId="{E84E9ADA-F698-45EB-8900-7737FD0A56B1}" dt="2026-06-17T15:11:08.811" v="1767" actId="1076"/>
          <ac:spMkLst>
            <pc:docMk/>
            <pc:sldMk cId="1382656029" sldId="2147483108"/>
            <ac:spMk id="43" creationId="{D1C390CF-2B1D-4C72-49D0-6E61995E9AC1}"/>
          </ac:spMkLst>
        </pc:spChg>
        <pc:spChg chg="mod">
          <ac:chgData name="You, Yuri" userId="b3d4c86e-f779-45a0-ad71-d859ead8277f" providerId="ADAL" clId="{E84E9ADA-F698-45EB-8900-7737FD0A56B1}" dt="2026-06-17T15:14:40.880" v="1830" actId="115"/>
          <ac:spMkLst>
            <pc:docMk/>
            <pc:sldMk cId="1382656029" sldId="2147483108"/>
            <ac:spMk id="44" creationId="{97BE6F24-8FDD-D797-D0AF-9C29607BB55C}"/>
          </ac:spMkLst>
        </pc:spChg>
        <pc:grpChg chg="mod">
          <ac:chgData name="You, Yuri" userId="b3d4c86e-f779-45a0-ad71-d859ead8277f" providerId="ADAL" clId="{E84E9ADA-F698-45EB-8900-7737FD0A56B1}" dt="2026-06-17T14:57:34.383" v="1578" actId="1036"/>
          <ac:grpSpMkLst>
            <pc:docMk/>
            <pc:sldMk cId="1382656029" sldId="2147483108"/>
            <ac:grpSpMk id="38" creationId="{548E47CD-C0AE-363F-8955-EDC56CDED68D}"/>
          </ac:grpSpMkLst>
        </pc:grpChg>
        <pc:grpChg chg="mod">
          <ac:chgData name="You, Yuri" userId="b3d4c86e-f779-45a0-ad71-d859ead8277f" providerId="ADAL" clId="{E84E9ADA-F698-45EB-8900-7737FD0A56B1}" dt="2026-06-17T14:57:34.383" v="1578" actId="1036"/>
          <ac:grpSpMkLst>
            <pc:docMk/>
            <pc:sldMk cId="1382656029" sldId="2147483108"/>
            <ac:grpSpMk id="39" creationId="{16A0B81F-17F5-CE84-E906-63DB3F73A937}"/>
          </ac:grpSpMkLst>
        </pc:grpChg>
        <pc:grpChg chg="mod">
          <ac:chgData name="You, Yuri" userId="b3d4c86e-f779-45a0-ad71-d859ead8277f" providerId="ADAL" clId="{E84E9ADA-F698-45EB-8900-7737FD0A56B1}" dt="2026-06-17T14:57:34.383" v="1578" actId="1036"/>
          <ac:grpSpMkLst>
            <pc:docMk/>
            <pc:sldMk cId="1382656029" sldId="2147483108"/>
            <ac:grpSpMk id="40" creationId="{CF28BCEC-AA1C-DF0F-DFC7-94CA6E9FA54B}"/>
          </ac:grpSpMkLst>
        </pc:grpChg>
        <pc:grpChg chg="mod">
          <ac:chgData name="You, Yuri" userId="b3d4c86e-f779-45a0-ad71-d859ead8277f" providerId="ADAL" clId="{E84E9ADA-F698-45EB-8900-7737FD0A56B1}" dt="2026-06-17T14:57:34.383" v="1578" actId="1036"/>
          <ac:grpSpMkLst>
            <pc:docMk/>
            <pc:sldMk cId="1382656029" sldId="2147483108"/>
            <ac:grpSpMk id="41" creationId="{9CED2E4C-9EB8-8E85-C445-B5CDCB3C5AD3}"/>
          </ac:grpSpMkLst>
        </pc:grpChg>
        <pc:graphicFrameChg chg="mod">
          <ac:chgData name="You, Yuri" userId="b3d4c86e-f779-45a0-ad71-d859ead8277f" providerId="ADAL" clId="{E84E9ADA-F698-45EB-8900-7737FD0A56B1}" dt="2026-06-17T15:11:04.997" v="1766" actId="14100"/>
          <ac:graphicFrameMkLst>
            <pc:docMk/>
            <pc:sldMk cId="1382656029" sldId="2147483108"/>
            <ac:graphicFrameMk id="37" creationId="{87AF8567-CC2C-484D-BFBE-D26A857B7989}"/>
          </ac:graphicFrameMkLst>
        </pc:graphicFrameChg>
        <pc:graphicFrameChg chg="mod">
          <ac:chgData name="You, Yuri" userId="b3d4c86e-f779-45a0-ad71-d859ead8277f" providerId="ADAL" clId="{E84E9ADA-F698-45EB-8900-7737FD0A56B1}" dt="2026-06-17T14:57:20.831" v="1562" actId="113"/>
          <ac:graphicFrameMkLst>
            <pc:docMk/>
            <pc:sldMk cId="1382656029" sldId="2147483108"/>
            <ac:graphicFrameMk id="46" creationId="{E915D030-1702-4A5C-B24A-B90B9E7C2CC5}"/>
          </ac:graphicFrameMkLst>
        </pc:graphicFrameChg>
        <pc:cxnChg chg="mod">
          <ac:chgData name="You, Yuri" userId="b3d4c86e-f779-45a0-ad71-d859ead8277f" providerId="ADAL" clId="{E84E9ADA-F698-45EB-8900-7737FD0A56B1}" dt="2026-06-17T15:14:24.926" v="1820" actId="1037"/>
          <ac:cxnSpMkLst>
            <pc:docMk/>
            <pc:sldMk cId="1382656029" sldId="2147483108"/>
            <ac:cxnSpMk id="16" creationId="{EBDDE0FC-BD25-309C-A61B-EA3B531AB311}"/>
          </ac:cxnSpMkLst>
        </pc:cxnChg>
        <pc:cxnChg chg="mod">
          <ac:chgData name="You, Yuri" userId="b3d4c86e-f779-45a0-ad71-d859ead8277f" providerId="ADAL" clId="{E84E9ADA-F698-45EB-8900-7737FD0A56B1}" dt="2026-06-17T10:38:33.051" v="1241" actId="207"/>
          <ac:cxnSpMkLst>
            <pc:docMk/>
            <pc:sldMk cId="1382656029" sldId="2147483108"/>
            <ac:cxnSpMk id="29" creationId="{45D30274-1A83-4C83-2CE9-CEFA64A7A415}"/>
          </ac:cxnSpMkLst>
        </pc:cxnChg>
      </pc:sldChg>
      <pc:sldChg chg="modNotesTx">
        <pc:chgData name="You, Yuri" userId="b3d4c86e-f779-45a0-ad71-d859ead8277f" providerId="ADAL" clId="{E84E9ADA-F698-45EB-8900-7737FD0A56B1}" dt="2026-06-18T11:28:43.925" v="2588" actId="20577"/>
        <pc:sldMkLst>
          <pc:docMk/>
          <pc:sldMk cId="0" sldId="2147483109"/>
        </pc:sldMkLst>
      </pc:sldChg>
      <pc:sldChg chg="del">
        <pc:chgData name="You, Yuri" userId="b3d4c86e-f779-45a0-ad71-d859ead8277f" providerId="ADAL" clId="{E84E9ADA-F698-45EB-8900-7737FD0A56B1}" dt="2026-06-17T14:51:26.685" v="1479" actId="47"/>
        <pc:sldMkLst>
          <pc:docMk/>
          <pc:sldMk cId="4006486281" sldId="2147483112"/>
        </pc:sldMkLst>
      </pc:sldChg>
      <pc:sldChg chg="del">
        <pc:chgData name="You, Yuri" userId="b3d4c86e-f779-45a0-ad71-d859ead8277f" providerId="ADAL" clId="{E84E9ADA-F698-45EB-8900-7737FD0A56B1}" dt="2026-06-17T14:54:12.349" v="1505" actId="47"/>
        <pc:sldMkLst>
          <pc:docMk/>
          <pc:sldMk cId="1182051310" sldId="2147483113"/>
        </pc:sldMkLst>
      </pc:sldChg>
      <pc:sldChg chg="ord">
        <pc:chgData name="You, Yuri" userId="b3d4c86e-f779-45a0-ad71-d859ead8277f" providerId="ADAL" clId="{E84E9ADA-F698-45EB-8900-7737FD0A56B1}" dt="2026-06-18T01:32:47.908" v="2249"/>
        <pc:sldMkLst>
          <pc:docMk/>
          <pc:sldMk cId="3195165414" sldId="2147483114"/>
        </pc:sldMkLst>
      </pc:sldChg>
      <pc:sldChg chg="modSp mod">
        <pc:chgData name="You, Yuri" userId="b3d4c86e-f779-45a0-ad71-d859ead8277f" providerId="ADAL" clId="{E84E9ADA-F698-45EB-8900-7737FD0A56B1}" dt="2026-06-17T06:15:41.312" v="423" actId="20577"/>
        <pc:sldMkLst>
          <pc:docMk/>
          <pc:sldMk cId="2766259122" sldId="2147483117"/>
        </pc:sldMkLst>
        <pc:spChg chg="mod">
          <ac:chgData name="You, Yuri" userId="b3d4c86e-f779-45a0-ad71-d859ead8277f" providerId="ADAL" clId="{E84E9ADA-F698-45EB-8900-7737FD0A56B1}" dt="2026-06-17T06:15:41.312" v="423" actId="20577"/>
          <ac:spMkLst>
            <pc:docMk/>
            <pc:sldMk cId="2766259122" sldId="2147483117"/>
            <ac:spMk id="2" creationId="{29FD6E92-CD0F-3CEB-BFBD-F23F37CE624A}"/>
          </ac:spMkLst>
        </pc:spChg>
      </pc:sldChg>
      <pc:sldChg chg="modNotesTx">
        <pc:chgData name="You, Yuri" userId="b3d4c86e-f779-45a0-ad71-d859ead8277f" providerId="ADAL" clId="{E84E9ADA-F698-45EB-8900-7737FD0A56B1}" dt="2026-06-18T11:28:30.715" v="2587" actId="20577"/>
        <pc:sldMkLst>
          <pc:docMk/>
          <pc:sldMk cId="802263646" sldId="2147483118"/>
        </pc:sldMkLst>
      </pc:sldChg>
      <pc:sldChg chg="modSp mod">
        <pc:chgData name="You, Yuri" userId="b3d4c86e-f779-45a0-ad71-d859ead8277f" providerId="ADAL" clId="{E84E9ADA-F698-45EB-8900-7737FD0A56B1}" dt="2026-06-17T09:59:56.541" v="1212" actId="20577"/>
        <pc:sldMkLst>
          <pc:docMk/>
          <pc:sldMk cId="1187705998" sldId="2147483119"/>
        </pc:sldMkLst>
        <pc:spChg chg="mod">
          <ac:chgData name="You, Yuri" userId="b3d4c86e-f779-45a0-ad71-d859ead8277f" providerId="ADAL" clId="{E84E9ADA-F698-45EB-8900-7737FD0A56B1}" dt="2026-06-17T05:56:09.579" v="100" actId="20577"/>
          <ac:spMkLst>
            <pc:docMk/>
            <pc:sldMk cId="1187705998" sldId="2147483119"/>
            <ac:spMk id="27" creationId="{5A6C5AB8-DE72-8F36-3199-E3BF6E888A3A}"/>
          </ac:spMkLst>
        </pc:spChg>
        <pc:spChg chg="mod">
          <ac:chgData name="You, Yuri" userId="b3d4c86e-f779-45a0-ad71-d859ead8277f" providerId="ADAL" clId="{E84E9ADA-F698-45EB-8900-7737FD0A56B1}" dt="2026-06-17T05:55:54.414" v="67" actId="20577"/>
          <ac:spMkLst>
            <pc:docMk/>
            <pc:sldMk cId="1187705998" sldId="2147483119"/>
            <ac:spMk id="28" creationId="{D47EDAB3-1DEC-ED85-E76E-28FD0953BB0F}"/>
          </ac:spMkLst>
        </pc:spChg>
        <pc:spChg chg="mod">
          <ac:chgData name="You, Yuri" userId="b3d4c86e-f779-45a0-ad71-d859ead8277f" providerId="ADAL" clId="{E84E9ADA-F698-45EB-8900-7737FD0A56B1}" dt="2026-06-17T05:55:20.800" v="38" actId="20577"/>
          <ac:spMkLst>
            <pc:docMk/>
            <pc:sldMk cId="1187705998" sldId="2147483119"/>
            <ac:spMk id="29" creationId="{1AF9DCFE-8793-3DB5-BA4A-4E7F1ED6DB4F}"/>
          </ac:spMkLst>
        </pc:spChg>
        <pc:spChg chg="mod">
          <ac:chgData name="You, Yuri" userId="b3d4c86e-f779-45a0-ad71-d859ead8277f" providerId="ADAL" clId="{E84E9ADA-F698-45EB-8900-7737FD0A56B1}" dt="2026-06-17T05:57:12.266" v="119" actId="20577"/>
          <ac:spMkLst>
            <pc:docMk/>
            <pc:sldMk cId="1187705998" sldId="2147483119"/>
            <ac:spMk id="32" creationId="{C56F71A9-922B-40D7-0AA3-6E2098BD5749}"/>
          </ac:spMkLst>
        </pc:spChg>
        <pc:spChg chg="mod">
          <ac:chgData name="You, Yuri" userId="b3d4c86e-f779-45a0-ad71-d859ead8277f" providerId="ADAL" clId="{E84E9ADA-F698-45EB-8900-7737FD0A56B1}" dt="2026-06-17T05:57:57.333" v="160" actId="20577"/>
          <ac:spMkLst>
            <pc:docMk/>
            <pc:sldMk cId="1187705998" sldId="2147483119"/>
            <ac:spMk id="33" creationId="{5BE6B3AC-8675-4BDB-8A57-972D106690B2}"/>
          </ac:spMkLst>
        </pc:spChg>
        <pc:spChg chg="mod">
          <ac:chgData name="You, Yuri" userId="b3d4c86e-f779-45a0-ad71-d859ead8277f" providerId="ADAL" clId="{E84E9ADA-F698-45EB-8900-7737FD0A56B1}" dt="2026-06-17T09:59:56.541" v="1212" actId="20577"/>
          <ac:spMkLst>
            <pc:docMk/>
            <pc:sldMk cId="1187705998" sldId="2147483119"/>
            <ac:spMk id="41" creationId="{FEB4284C-0EA8-64E1-4020-BD491227FE31}"/>
          </ac:spMkLst>
        </pc:spChg>
      </pc:sldChg>
      <pc:sldChg chg="del">
        <pc:chgData name="You, Yuri" userId="b3d4c86e-f779-45a0-ad71-d859ead8277f" providerId="ADAL" clId="{E84E9ADA-F698-45EB-8900-7737FD0A56B1}" dt="2026-06-17T15:24:04.952" v="1911" actId="47"/>
        <pc:sldMkLst>
          <pc:docMk/>
          <pc:sldMk cId="379048826" sldId="2147483121"/>
        </pc:sldMkLst>
      </pc:sldChg>
      <pc:sldChg chg="modSp mod modNotesTx">
        <pc:chgData name="You, Yuri" userId="b3d4c86e-f779-45a0-ad71-d859ead8277f" providerId="ADAL" clId="{E84E9ADA-F698-45EB-8900-7737FD0A56B1}" dt="2026-06-18T11:28:19.805" v="2585" actId="20577"/>
        <pc:sldMkLst>
          <pc:docMk/>
          <pc:sldMk cId="3487408473" sldId="2147483123"/>
        </pc:sldMkLst>
        <pc:spChg chg="mod">
          <ac:chgData name="You, Yuri" userId="b3d4c86e-f779-45a0-ad71-d859ead8277f" providerId="ADAL" clId="{E84E9ADA-F698-45EB-8900-7737FD0A56B1}" dt="2026-06-18T11:25:00.942" v="2518" actId="1035"/>
          <ac:spMkLst>
            <pc:docMk/>
            <pc:sldMk cId="3487408473" sldId="2147483123"/>
            <ac:spMk id="2" creationId="{9D26B530-9D16-EB0A-6FC0-462D0D5E3905}"/>
          </ac:spMkLst>
        </pc:spChg>
        <pc:spChg chg="mod">
          <ac:chgData name="You, Yuri" userId="b3d4c86e-f779-45a0-ad71-d859ead8277f" providerId="ADAL" clId="{E84E9ADA-F698-45EB-8900-7737FD0A56B1}" dt="2026-06-18T02:29:18.197" v="2453" actId="14100"/>
          <ac:spMkLst>
            <pc:docMk/>
            <pc:sldMk cId="3487408473" sldId="2147483123"/>
            <ac:spMk id="11" creationId="{015AB4D2-09BA-F210-BBAA-51806F2BCF64}"/>
          </ac:spMkLst>
        </pc:spChg>
        <pc:spChg chg="mod">
          <ac:chgData name="You, Yuri" userId="b3d4c86e-f779-45a0-ad71-d859ead8277f" providerId="ADAL" clId="{E84E9ADA-F698-45EB-8900-7737FD0A56B1}" dt="2026-06-18T02:29:45.038" v="2458" actId="14100"/>
          <ac:spMkLst>
            <pc:docMk/>
            <pc:sldMk cId="3487408473" sldId="2147483123"/>
            <ac:spMk id="12" creationId="{7434DBB2-4185-E210-F002-0063B712A41B}"/>
          </ac:spMkLst>
        </pc:spChg>
        <pc:spChg chg="mod">
          <ac:chgData name="You, Yuri" userId="b3d4c86e-f779-45a0-ad71-d859ead8277f" providerId="ADAL" clId="{E84E9ADA-F698-45EB-8900-7737FD0A56B1}" dt="2026-06-18T02:29:41.136" v="2457" actId="14100"/>
          <ac:spMkLst>
            <pc:docMk/>
            <pc:sldMk cId="3487408473" sldId="2147483123"/>
            <ac:spMk id="14" creationId="{18208FF2-5ED4-D560-E576-BC8173766246}"/>
          </ac:spMkLst>
        </pc:spChg>
        <pc:spChg chg="mod">
          <ac:chgData name="You, Yuri" userId="b3d4c86e-f779-45a0-ad71-d859ead8277f" providerId="ADAL" clId="{E84E9ADA-F698-45EB-8900-7737FD0A56B1}" dt="2026-06-17T06:07:30.892" v="291" actId="20577"/>
          <ac:spMkLst>
            <pc:docMk/>
            <pc:sldMk cId="3487408473" sldId="2147483123"/>
            <ac:spMk id="27" creationId="{71CB124B-9DE7-D265-3B73-A729F8DDE8E9}"/>
          </ac:spMkLst>
        </pc:spChg>
        <pc:spChg chg="mod">
          <ac:chgData name="You, Yuri" userId="b3d4c86e-f779-45a0-ad71-d859ead8277f" providerId="ADAL" clId="{E84E9ADA-F698-45EB-8900-7737FD0A56B1}" dt="2026-06-17T06:07:33.659" v="295" actId="20577"/>
          <ac:spMkLst>
            <pc:docMk/>
            <pc:sldMk cId="3487408473" sldId="2147483123"/>
            <ac:spMk id="28" creationId="{DDF4912D-ECFA-1605-D784-46013CE89867}"/>
          </ac:spMkLst>
        </pc:spChg>
        <pc:spChg chg="mod">
          <ac:chgData name="You, Yuri" userId="b3d4c86e-f779-45a0-ad71-d859ead8277f" providerId="ADAL" clId="{E84E9ADA-F698-45EB-8900-7737FD0A56B1}" dt="2026-06-17T06:07:36.494" v="299" actId="20577"/>
          <ac:spMkLst>
            <pc:docMk/>
            <pc:sldMk cId="3487408473" sldId="2147483123"/>
            <ac:spMk id="29" creationId="{FD3FE76F-6511-1ECB-8A20-AA5A425DE46D}"/>
          </ac:spMkLst>
        </pc:spChg>
        <pc:spChg chg="mod">
          <ac:chgData name="You, Yuri" userId="b3d4c86e-f779-45a0-ad71-d859ead8277f" providerId="ADAL" clId="{E84E9ADA-F698-45EB-8900-7737FD0A56B1}" dt="2026-06-18T01:54:29.146" v="2387" actId="20577"/>
          <ac:spMkLst>
            <pc:docMk/>
            <pc:sldMk cId="3487408473" sldId="2147483123"/>
            <ac:spMk id="31" creationId="{75A606EE-CC51-3ACB-6D28-45B5C2F86A70}"/>
          </ac:spMkLst>
        </pc:spChg>
        <pc:spChg chg="mod">
          <ac:chgData name="You, Yuri" userId="b3d4c86e-f779-45a0-ad71-d859ead8277f" providerId="ADAL" clId="{E84E9ADA-F698-45EB-8900-7737FD0A56B1}" dt="2026-06-18T11:25:36.187" v="2572" actId="20577"/>
          <ac:spMkLst>
            <pc:docMk/>
            <pc:sldMk cId="3487408473" sldId="2147483123"/>
            <ac:spMk id="32" creationId="{066E41D3-9CB2-C414-61B9-1E0F63410959}"/>
          </ac:spMkLst>
        </pc:spChg>
        <pc:spChg chg="mod">
          <ac:chgData name="You, Yuri" userId="b3d4c86e-f779-45a0-ad71-d859ead8277f" providerId="ADAL" clId="{E84E9ADA-F698-45EB-8900-7737FD0A56B1}" dt="2026-06-18T01:44:31.531" v="2264" actId="552"/>
          <ac:spMkLst>
            <pc:docMk/>
            <pc:sldMk cId="3487408473" sldId="2147483123"/>
            <ac:spMk id="52" creationId="{296AB50A-5468-CE60-2D40-69EE3AE8C889}"/>
          </ac:spMkLst>
        </pc:spChg>
        <pc:spChg chg="mod">
          <ac:chgData name="You, Yuri" userId="b3d4c86e-f779-45a0-ad71-d859ead8277f" providerId="ADAL" clId="{E84E9ADA-F698-45EB-8900-7737FD0A56B1}" dt="2026-06-18T02:29:10.549" v="2451" actId="1036"/>
          <ac:spMkLst>
            <pc:docMk/>
            <pc:sldMk cId="3487408473" sldId="2147483123"/>
            <ac:spMk id="53" creationId="{00871A38-C838-9EFB-6C62-6D0CB9554FB0}"/>
          </ac:spMkLst>
        </pc:spChg>
        <pc:spChg chg="mod">
          <ac:chgData name="You, Yuri" userId="b3d4c86e-f779-45a0-ad71-d859ead8277f" providerId="ADAL" clId="{E84E9ADA-F698-45EB-8900-7737FD0A56B1}" dt="2026-06-18T02:29:10.549" v="2451" actId="1036"/>
          <ac:spMkLst>
            <pc:docMk/>
            <pc:sldMk cId="3487408473" sldId="2147483123"/>
            <ac:spMk id="54" creationId="{2FC6D64F-7533-2CBC-CB93-182551A9BED8}"/>
          </ac:spMkLst>
        </pc:spChg>
        <pc:spChg chg="mod">
          <ac:chgData name="You, Yuri" userId="b3d4c86e-f779-45a0-ad71-d859ead8277f" providerId="ADAL" clId="{E84E9ADA-F698-45EB-8900-7737FD0A56B1}" dt="2026-06-18T02:29:10.549" v="2451" actId="1036"/>
          <ac:spMkLst>
            <pc:docMk/>
            <pc:sldMk cId="3487408473" sldId="2147483123"/>
            <ac:spMk id="55" creationId="{1D38013D-A2FD-5C1C-CDD4-053FA5BB9E74}"/>
          </ac:spMkLst>
        </pc:spChg>
        <pc:spChg chg="mod">
          <ac:chgData name="You, Yuri" userId="b3d4c86e-f779-45a0-ad71-d859ead8277f" providerId="ADAL" clId="{E84E9ADA-F698-45EB-8900-7737FD0A56B1}" dt="2026-06-18T02:29:10.549" v="2451" actId="1036"/>
          <ac:spMkLst>
            <pc:docMk/>
            <pc:sldMk cId="3487408473" sldId="2147483123"/>
            <ac:spMk id="56" creationId="{04651FA5-FC95-55FE-A0D8-8C8B32FFE035}"/>
          </ac:spMkLst>
        </pc:spChg>
        <pc:spChg chg="mod">
          <ac:chgData name="You, Yuri" userId="b3d4c86e-f779-45a0-ad71-d859ead8277f" providerId="ADAL" clId="{E84E9ADA-F698-45EB-8900-7737FD0A56B1}" dt="2026-06-18T02:04:17.192" v="2394" actId="1076"/>
          <ac:spMkLst>
            <pc:docMk/>
            <pc:sldMk cId="3487408473" sldId="2147483123"/>
            <ac:spMk id="57" creationId="{D2EC0F93-8089-4570-EEB2-7051AB5E242B}"/>
          </ac:spMkLst>
        </pc:spChg>
        <pc:spChg chg="mod">
          <ac:chgData name="You, Yuri" userId="b3d4c86e-f779-45a0-ad71-d859ead8277f" providerId="ADAL" clId="{E84E9ADA-F698-45EB-8900-7737FD0A56B1}" dt="2026-06-18T02:29:10.549" v="2451" actId="1036"/>
          <ac:spMkLst>
            <pc:docMk/>
            <pc:sldMk cId="3487408473" sldId="2147483123"/>
            <ac:spMk id="58" creationId="{60A06702-24C3-2B29-8AFE-207A0101B531}"/>
          </ac:spMkLst>
        </pc:spChg>
        <pc:spChg chg="mod">
          <ac:chgData name="You, Yuri" userId="b3d4c86e-f779-45a0-ad71-d859ead8277f" providerId="ADAL" clId="{E84E9ADA-F698-45EB-8900-7737FD0A56B1}" dt="2026-06-18T02:29:10.549" v="2451" actId="1036"/>
          <ac:spMkLst>
            <pc:docMk/>
            <pc:sldMk cId="3487408473" sldId="2147483123"/>
            <ac:spMk id="59" creationId="{2EA77CF5-5A1E-39AE-F23D-870F85DC69D8}"/>
          </ac:spMkLst>
        </pc:spChg>
        <pc:spChg chg="mod">
          <ac:chgData name="You, Yuri" userId="b3d4c86e-f779-45a0-ad71-d859ead8277f" providerId="ADAL" clId="{E84E9ADA-F698-45EB-8900-7737FD0A56B1}" dt="2026-06-18T02:29:10.549" v="2451" actId="1036"/>
          <ac:spMkLst>
            <pc:docMk/>
            <pc:sldMk cId="3487408473" sldId="2147483123"/>
            <ac:spMk id="60" creationId="{85F878F1-A96E-71FD-9F20-67C6B0A41F54}"/>
          </ac:spMkLst>
        </pc:spChg>
        <pc:spChg chg="mod">
          <ac:chgData name="You, Yuri" userId="b3d4c86e-f779-45a0-ad71-d859ead8277f" providerId="ADAL" clId="{E84E9ADA-F698-45EB-8900-7737FD0A56B1}" dt="2026-06-18T02:29:10.549" v="2451" actId="1036"/>
          <ac:spMkLst>
            <pc:docMk/>
            <pc:sldMk cId="3487408473" sldId="2147483123"/>
            <ac:spMk id="61" creationId="{1354A7AB-BB10-C611-1953-181E321E0175}"/>
          </ac:spMkLst>
        </pc:spChg>
        <pc:spChg chg="mod">
          <ac:chgData name="You, Yuri" userId="b3d4c86e-f779-45a0-ad71-d859ead8277f" providerId="ADAL" clId="{E84E9ADA-F698-45EB-8900-7737FD0A56B1}" dt="2026-06-18T02:29:10.549" v="2451" actId="1036"/>
          <ac:spMkLst>
            <pc:docMk/>
            <pc:sldMk cId="3487408473" sldId="2147483123"/>
            <ac:spMk id="62" creationId="{A51E1AD0-FD97-F27B-477B-139AB9E51ECA}"/>
          </ac:spMkLst>
        </pc:spChg>
        <pc:spChg chg="mod">
          <ac:chgData name="You, Yuri" userId="b3d4c86e-f779-45a0-ad71-d859ead8277f" providerId="ADAL" clId="{E84E9ADA-F698-45EB-8900-7737FD0A56B1}" dt="2026-06-18T02:29:10.549" v="2451" actId="1036"/>
          <ac:spMkLst>
            <pc:docMk/>
            <pc:sldMk cId="3487408473" sldId="2147483123"/>
            <ac:spMk id="63" creationId="{E9AC933D-9126-DA11-17E2-60526B50ED5A}"/>
          </ac:spMkLst>
        </pc:spChg>
        <pc:spChg chg="mod">
          <ac:chgData name="You, Yuri" userId="b3d4c86e-f779-45a0-ad71-d859ead8277f" providerId="ADAL" clId="{E84E9ADA-F698-45EB-8900-7737FD0A56B1}" dt="2026-06-17T06:07:42.772" v="301" actId="20577"/>
          <ac:spMkLst>
            <pc:docMk/>
            <pc:sldMk cId="3487408473" sldId="2147483123"/>
            <ac:spMk id="67" creationId="{5EB92FB5-EBEA-2537-DAE6-E12767828849}"/>
          </ac:spMkLst>
        </pc:spChg>
        <pc:spChg chg="mod">
          <ac:chgData name="You, Yuri" userId="b3d4c86e-f779-45a0-ad71-d859ead8277f" providerId="ADAL" clId="{E84E9ADA-F698-45EB-8900-7737FD0A56B1}" dt="2026-06-17T06:06:35.630" v="287" actId="20577"/>
          <ac:spMkLst>
            <pc:docMk/>
            <pc:sldMk cId="3487408473" sldId="2147483123"/>
            <ac:spMk id="71" creationId="{DAF6A046-03A1-FD99-2993-D5BEEA24B1C9}"/>
          </ac:spMkLst>
        </pc:spChg>
        <pc:grpChg chg="mod">
          <ac:chgData name="You, Yuri" userId="b3d4c86e-f779-45a0-ad71-d859ead8277f" providerId="ADAL" clId="{E84E9ADA-F698-45EB-8900-7737FD0A56B1}" dt="2026-06-17T06:05:27.274" v="285" actId="1038"/>
          <ac:grpSpMkLst>
            <pc:docMk/>
            <pc:sldMk cId="3487408473" sldId="2147483123"/>
            <ac:grpSpMk id="65" creationId="{65163342-4AEB-EA55-BBC8-5DABD7A2944C}"/>
          </ac:grpSpMkLst>
        </pc:grpChg>
        <pc:grpChg chg="mod">
          <ac:chgData name="You, Yuri" userId="b3d4c86e-f779-45a0-ad71-d859ead8277f" providerId="ADAL" clId="{E84E9ADA-F698-45EB-8900-7737FD0A56B1}" dt="2026-06-17T06:05:24.056" v="281" actId="1038"/>
          <ac:grpSpMkLst>
            <pc:docMk/>
            <pc:sldMk cId="3487408473" sldId="2147483123"/>
            <ac:grpSpMk id="73" creationId="{7DADF3D9-0551-A560-8D2F-19D8036B1BF6}"/>
          </ac:grpSpMkLst>
        </pc:grpChg>
      </pc:sldChg>
      <pc:sldChg chg="modSp del">
        <pc:chgData name="You, Yuri" userId="b3d4c86e-f779-45a0-ad71-d859ead8277f" providerId="ADAL" clId="{E84E9ADA-F698-45EB-8900-7737FD0A56B1}" dt="2026-06-18T01:27:09.244" v="2222" actId="47"/>
        <pc:sldMkLst>
          <pc:docMk/>
          <pc:sldMk cId="938512502" sldId="2147483128"/>
        </pc:sldMkLst>
        <pc:spChg chg="mod">
          <ac:chgData name="You, Yuri" userId="b3d4c86e-f779-45a0-ad71-d859ead8277f" providerId="ADAL" clId="{E84E9ADA-F698-45EB-8900-7737FD0A56B1}" dt="2026-06-17T15:23:29.685" v="1910"/>
          <ac:spMkLst>
            <pc:docMk/>
            <pc:sldMk cId="938512502" sldId="2147483128"/>
            <ac:spMk id="3" creationId="{DE0FFABA-C9BB-2818-DE5E-CA42A593BD01}"/>
          </ac:spMkLst>
        </pc:spChg>
      </pc:sldChg>
      <pc:sldChg chg="del">
        <pc:chgData name="You, Yuri" userId="b3d4c86e-f779-45a0-ad71-d859ead8277f" providerId="ADAL" clId="{E84E9ADA-F698-45EB-8900-7737FD0A56B1}" dt="2026-06-17T14:32:49.399" v="1243" actId="47"/>
        <pc:sldMkLst>
          <pc:docMk/>
          <pc:sldMk cId="149729012" sldId="2147483129"/>
        </pc:sldMkLst>
      </pc:sldChg>
      <pc:sldChg chg="addSp modSp del mod">
        <pc:chgData name="You, Yuri" userId="b3d4c86e-f779-45a0-ad71-d859ead8277f" providerId="ADAL" clId="{E84E9ADA-F698-45EB-8900-7737FD0A56B1}" dt="2026-06-17T14:32:49.399" v="1243" actId="47"/>
        <pc:sldMkLst>
          <pc:docMk/>
          <pc:sldMk cId="2336071949" sldId="2147483130"/>
        </pc:sldMkLst>
        <pc:spChg chg="add mod">
          <ac:chgData name="You, Yuri" userId="b3d4c86e-f779-45a0-ad71-d859ead8277f" providerId="ADAL" clId="{E84E9ADA-F698-45EB-8900-7737FD0A56B1}" dt="2026-06-17T06:59:40.717" v="1150" actId="20577"/>
          <ac:spMkLst>
            <pc:docMk/>
            <pc:sldMk cId="2336071949" sldId="2147483130"/>
            <ac:spMk id="3" creationId="{A2850019-38F7-2B85-79B1-4696CA63C5C9}"/>
          </ac:spMkLst>
        </pc:spChg>
        <pc:spChg chg="mod">
          <ac:chgData name="You, Yuri" userId="b3d4c86e-f779-45a0-ad71-d859ead8277f" providerId="ADAL" clId="{E84E9ADA-F698-45EB-8900-7737FD0A56B1}" dt="2026-06-17T07:00:03.949" v="1173" actId="1037"/>
          <ac:spMkLst>
            <pc:docMk/>
            <pc:sldMk cId="2336071949" sldId="2147483130"/>
            <ac:spMk id="30" creationId="{6F266D35-6455-CEB8-8A45-27DE177065B8}"/>
          </ac:spMkLst>
        </pc:spChg>
        <pc:spChg chg="mod">
          <ac:chgData name="You, Yuri" userId="b3d4c86e-f779-45a0-ad71-d859ead8277f" providerId="ADAL" clId="{E84E9ADA-F698-45EB-8900-7737FD0A56B1}" dt="2026-06-17T07:00:00.687" v="1169" actId="1037"/>
          <ac:spMkLst>
            <pc:docMk/>
            <pc:sldMk cId="2336071949" sldId="2147483130"/>
            <ac:spMk id="32" creationId="{E2B24FFD-2ECC-EC97-5D3D-6DE8F31BCF75}"/>
          </ac:spMkLst>
        </pc:spChg>
        <pc:graphicFrameChg chg="mod modGraphic">
          <ac:chgData name="You, Yuri" userId="b3d4c86e-f779-45a0-ad71-d859ead8277f" providerId="ADAL" clId="{E84E9ADA-F698-45EB-8900-7737FD0A56B1}" dt="2026-06-17T07:00:28.248" v="1186" actId="20577"/>
          <ac:graphicFrameMkLst>
            <pc:docMk/>
            <pc:sldMk cId="2336071949" sldId="2147483130"/>
            <ac:graphicFrameMk id="31" creationId="{F79EC026-C730-869A-98A5-29987BE6DB69}"/>
          </ac:graphicFrameMkLst>
        </pc:graphicFrameChg>
        <pc:cxnChg chg="mod">
          <ac:chgData name="You, Yuri" userId="b3d4c86e-f779-45a0-ad71-d859ead8277f" providerId="ADAL" clId="{E84E9ADA-F698-45EB-8900-7737FD0A56B1}" dt="2026-06-17T06:59:49.030" v="1161" actId="1037"/>
          <ac:cxnSpMkLst>
            <pc:docMk/>
            <pc:sldMk cId="2336071949" sldId="2147483130"/>
            <ac:cxnSpMk id="29" creationId="{DE56BED4-A2D8-822D-F949-11C76BE9D750}"/>
          </ac:cxnSpMkLst>
        </pc:cxnChg>
      </pc:sldChg>
      <pc:sldChg chg="modSp del mod">
        <pc:chgData name="You, Yuri" userId="b3d4c86e-f779-45a0-ad71-d859ead8277f" providerId="ADAL" clId="{E84E9ADA-F698-45EB-8900-7737FD0A56B1}" dt="2026-06-17T14:32:49.399" v="1243" actId="47"/>
        <pc:sldMkLst>
          <pc:docMk/>
          <pc:sldMk cId="3771703445" sldId="2147483131"/>
        </pc:sldMkLst>
        <pc:spChg chg="mod">
          <ac:chgData name="You, Yuri" userId="b3d4c86e-f779-45a0-ad71-d859ead8277f" providerId="ADAL" clId="{E84E9ADA-F698-45EB-8900-7737FD0A56B1}" dt="2026-06-17T07:01:02.805" v="1190" actId="20577"/>
          <ac:spMkLst>
            <pc:docMk/>
            <pc:sldMk cId="3771703445" sldId="2147483131"/>
            <ac:spMk id="11" creationId="{25C8679B-9076-34BC-C4F3-32C4A69B7176}"/>
          </ac:spMkLst>
        </pc:spChg>
      </pc:sldChg>
      <pc:sldChg chg="del">
        <pc:chgData name="You, Yuri" userId="b3d4c86e-f779-45a0-ad71-d859ead8277f" providerId="ADAL" clId="{E84E9ADA-F698-45EB-8900-7737FD0A56B1}" dt="2026-06-17T14:32:49.399" v="1243" actId="47"/>
        <pc:sldMkLst>
          <pc:docMk/>
          <pc:sldMk cId="2980159832" sldId="2147483132"/>
        </pc:sldMkLst>
      </pc:sldChg>
      <pc:sldChg chg="del">
        <pc:chgData name="You, Yuri" userId="b3d4c86e-f779-45a0-ad71-d859ead8277f" providerId="ADAL" clId="{E84E9ADA-F698-45EB-8900-7737FD0A56B1}" dt="2026-06-17T14:32:49.399" v="1243" actId="47"/>
        <pc:sldMkLst>
          <pc:docMk/>
          <pc:sldMk cId="881332642" sldId="2147483133"/>
        </pc:sldMkLst>
      </pc:sldChg>
      <pc:sldChg chg="del">
        <pc:chgData name="You, Yuri" userId="b3d4c86e-f779-45a0-ad71-d859ead8277f" providerId="ADAL" clId="{E84E9ADA-F698-45EB-8900-7737FD0A56B1}" dt="2026-06-17T14:32:49.399" v="1243" actId="47"/>
        <pc:sldMkLst>
          <pc:docMk/>
          <pc:sldMk cId="981150281" sldId="2147483134"/>
        </pc:sldMkLst>
      </pc:sldChg>
      <pc:sldChg chg="del">
        <pc:chgData name="You, Yuri" userId="b3d4c86e-f779-45a0-ad71-d859ead8277f" providerId="ADAL" clId="{E84E9ADA-F698-45EB-8900-7737FD0A56B1}" dt="2026-06-17T14:32:49.399" v="1243" actId="47"/>
        <pc:sldMkLst>
          <pc:docMk/>
          <pc:sldMk cId="260853945" sldId="2147483135"/>
        </pc:sldMkLst>
      </pc:sldChg>
      <pc:sldChg chg="del">
        <pc:chgData name="You, Yuri" userId="b3d4c86e-f779-45a0-ad71-d859ead8277f" providerId="ADAL" clId="{E84E9ADA-F698-45EB-8900-7737FD0A56B1}" dt="2026-06-17T14:32:49.399" v="1243" actId="47"/>
        <pc:sldMkLst>
          <pc:docMk/>
          <pc:sldMk cId="3145267058" sldId="2147483136"/>
        </pc:sldMkLst>
      </pc:sldChg>
      <pc:sldChg chg="del">
        <pc:chgData name="You, Yuri" userId="b3d4c86e-f779-45a0-ad71-d859ead8277f" providerId="ADAL" clId="{E84E9ADA-F698-45EB-8900-7737FD0A56B1}" dt="2026-06-17T14:32:49.399" v="1243" actId="47"/>
        <pc:sldMkLst>
          <pc:docMk/>
          <pc:sldMk cId="3730557611" sldId="2147483137"/>
        </pc:sldMkLst>
      </pc:sldChg>
      <pc:sldChg chg="modSp mod modNotesTx">
        <pc:chgData name="You, Yuri" userId="b3d4c86e-f779-45a0-ad71-d859ead8277f" providerId="ADAL" clId="{E84E9ADA-F698-45EB-8900-7737FD0A56B1}" dt="2026-06-17T15:20:03.118" v="1837" actId="1076"/>
        <pc:sldMkLst>
          <pc:docMk/>
          <pc:sldMk cId="124746266" sldId="2147483138"/>
        </pc:sldMkLst>
        <pc:spChg chg="mod">
          <ac:chgData name="You, Yuri" userId="b3d4c86e-f779-45a0-ad71-d859ead8277f" providerId="ADAL" clId="{E84E9ADA-F698-45EB-8900-7737FD0A56B1}" dt="2026-06-17T15:19:55.146" v="1836" actId="1076"/>
          <ac:spMkLst>
            <pc:docMk/>
            <pc:sldMk cId="124746266" sldId="2147483138"/>
            <ac:spMk id="5" creationId="{7A5E8C0A-0CD2-F804-EB8F-A24ACDAC1D19}"/>
          </ac:spMkLst>
        </pc:spChg>
        <pc:spChg chg="mod">
          <ac:chgData name="You, Yuri" userId="b3d4c86e-f779-45a0-ad71-d859ead8277f" providerId="ADAL" clId="{E84E9ADA-F698-45EB-8900-7737FD0A56B1}" dt="2026-06-17T15:20:03.118" v="1837" actId="1076"/>
          <ac:spMkLst>
            <pc:docMk/>
            <pc:sldMk cId="124746266" sldId="2147483138"/>
            <ac:spMk id="6" creationId="{220048AD-EE9E-1843-9361-B8C95FBE2C1C}"/>
          </ac:spMkLst>
        </pc:spChg>
        <pc:spChg chg="mod">
          <ac:chgData name="You, Yuri" userId="b3d4c86e-f779-45a0-ad71-d859ead8277f" providerId="ADAL" clId="{E84E9ADA-F698-45EB-8900-7737FD0A56B1}" dt="2026-06-17T15:19:55.146" v="1836" actId="1076"/>
          <ac:spMkLst>
            <pc:docMk/>
            <pc:sldMk cId="124746266" sldId="2147483138"/>
            <ac:spMk id="7" creationId="{B7F4B222-95F0-2E1B-A06A-793580732A97}"/>
          </ac:spMkLst>
        </pc:spChg>
        <pc:spChg chg="mod">
          <ac:chgData name="You, Yuri" userId="b3d4c86e-f779-45a0-ad71-d859ead8277f" providerId="ADAL" clId="{E84E9ADA-F698-45EB-8900-7737FD0A56B1}" dt="2026-06-17T06:16:55.697" v="431" actId="20577"/>
          <ac:spMkLst>
            <pc:docMk/>
            <pc:sldMk cId="124746266" sldId="2147483138"/>
            <ac:spMk id="14" creationId="{2BB59593-0B4B-AC58-73E4-5DCB1FD8F102}"/>
          </ac:spMkLst>
        </pc:spChg>
        <pc:spChg chg="mod">
          <ac:chgData name="You, Yuri" userId="b3d4c86e-f779-45a0-ad71-d859ead8277f" providerId="ADAL" clId="{E84E9ADA-F698-45EB-8900-7737FD0A56B1}" dt="2026-06-17T15:19:55.146" v="1836" actId="1076"/>
          <ac:spMkLst>
            <pc:docMk/>
            <pc:sldMk cId="124746266" sldId="2147483138"/>
            <ac:spMk id="17" creationId="{47911357-B98F-EEB8-AEED-FD77DE21073F}"/>
          </ac:spMkLst>
        </pc:spChg>
        <pc:spChg chg="mod">
          <ac:chgData name="You, Yuri" userId="b3d4c86e-f779-45a0-ad71-d859ead8277f" providerId="ADAL" clId="{E84E9ADA-F698-45EB-8900-7737FD0A56B1}" dt="2026-06-17T15:20:03.118" v="1837" actId="1076"/>
          <ac:spMkLst>
            <pc:docMk/>
            <pc:sldMk cId="124746266" sldId="2147483138"/>
            <ac:spMk id="33" creationId="{0E65C45C-EC06-3B69-6E40-CDD2D4158FEB}"/>
          </ac:spMkLst>
        </pc:spChg>
        <pc:spChg chg="mod">
          <ac:chgData name="You, Yuri" userId="b3d4c86e-f779-45a0-ad71-d859ead8277f" providerId="ADAL" clId="{E84E9ADA-F698-45EB-8900-7737FD0A56B1}" dt="2026-06-17T15:20:03.118" v="1837" actId="1076"/>
          <ac:spMkLst>
            <pc:docMk/>
            <pc:sldMk cId="124746266" sldId="2147483138"/>
            <ac:spMk id="44" creationId="{168BCB80-E9F4-5477-2DB2-4A8BE3047EC9}"/>
          </ac:spMkLst>
        </pc:spChg>
        <pc:cxnChg chg="mod">
          <ac:chgData name="You, Yuri" userId="b3d4c86e-f779-45a0-ad71-d859ead8277f" providerId="ADAL" clId="{E84E9ADA-F698-45EB-8900-7737FD0A56B1}" dt="2026-06-17T15:19:55.146" v="1836" actId="1076"/>
          <ac:cxnSpMkLst>
            <pc:docMk/>
            <pc:sldMk cId="124746266" sldId="2147483138"/>
            <ac:cxnSpMk id="16" creationId="{9F3795A0-4BD7-AA21-95F0-697B4A48472E}"/>
          </ac:cxnSpMkLst>
        </pc:cxnChg>
        <pc:cxnChg chg="mod">
          <ac:chgData name="You, Yuri" userId="b3d4c86e-f779-45a0-ad71-d859ead8277f" providerId="ADAL" clId="{E84E9ADA-F698-45EB-8900-7737FD0A56B1}" dt="2026-06-17T15:20:03.118" v="1837" actId="1076"/>
          <ac:cxnSpMkLst>
            <pc:docMk/>
            <pc:sldMk cId="124746266" sldId="2147483138"/>
            <ac:cxnSpMk id="19" creationId="{94DD4698-15C4-E3FA-4FE4-31E980C0DB61}"/>
          </ac:cxnSpMkLst>
        </pc:cxnChg>
      </pc:sldChg>
      <pc:sldChg chg="addSp delSp modSp mod">
        <pc:chgData name="You, Yuri" userId="b3d4c86e-f779-45a0-ad71-d859ead8277f" providerId="ADAL" clId="{E84E9ADA-F698-45EB-8900-7737FD0A56B1}" dt="2026-06-17T15:42:40.017" v="1914" actId="208"/>
        <pc:sldMkLst>
          <pc:docMk/>
          <pc:sldMk cId="628728589" sldId="2147483139"/>
        </pc:sldMkLst>
        <pc:spChg chg="mod">
          <ac:chgData name="You, Yuri" userId="b3d4c86e-f779-45a0-ad71-d859ead8277f" providerId="ADAL" clId="{E84E9ADA-F698-45EB-8900-7737FD0A56B1}" dt="2026-06-17T06:25:25.513" v="627" actId="20577"/>
          <ac:spMkLst>
            <pc:docMk/>
            <pc:sldMk cId="628728589" sldId="2147483139"/>
            <ac:spMk id="2" creationId="{B2BCE92D-DE1A-214E-0491-752735E5AAD0}"/>
          </ac:spMkLst>
        </pc:spChg>
        <pc:spChg chg="mod">
          <ac:chgData name="You, Yuri" userId="b3d4c86e-f779-45a0-ad71-d859ead8277f" providerId="ADAL" clId="{E84E9ADA-F698-45EB-8900-7737FD0A56B1}" dt="2026-06-17T15:22:23.211" v="1905" actId="1038"/>
          <ac:spMkLst>
            <pc:docMk/>
            <pc:sldMk cId="628728589" sldId="2147483139"/>
            <ac:spMk id="4" creationId="{C507790B-1796-6E20-981F-D4FAA05036AE}"/>
          </ac:spMkLst>
        </pc:spChg>
        <pc:spChg chg="mod">
          <ac:chgData name="You, Yuri" userId="b3d4c86e-f779-45a0-ad71-d859ead8277f" providerId="ADAL" clId="{E84E9ADA-F698-45EB-8900-7737FD0A56B1}" dt="2026-06-17T15:22:23.211" v="1905" actId="1038"/>
          <ac:spMkLst>
            <pc:docMk/>
            <pc:sldMk cId="628728589" sldId="2147483139"/>
            <ac:spMk id="5" creationId="{D1314887-D0D2-F40F-42D4-4E372B69AB87}"/>
          </ac:spMkLst>
        </pc:spChg>
        <pc:spChg chg="add mod">
          <ac:chgData name="You, Yuri" userId="b3d4c86e-f779-45a0-ad71-d859ead8277f" providerId="ADAL" clId="{E84E9ADA-F698-45EB-8900-7737FD0A56B1}" dt="2026-06-17T15:22:23.211" v="1905" actId="1038"/>
          <ac:spMkLst>
            <pc:docMk/>
            <pc:sldMk cId="628728589" sldId="2147483139"/>
            <ac:spMk id="6" creationId="{918FFEB3-C827-AEBF-B4CC-1C10ECD0ABB2}"/>
          </ac:spMkLst>
        </pc:spChg>
        <pc:spChg chg="mod">
          <ac:chgData name="You, Yuri" userId="b3d4c86e-f779-45a0-ad71-d859ead8277f" providerId="ADAL" clId="{E84E9ADA-F698-45EB-8900-7737FD0A56B1}" dt="2026-06-17T15:22:30.825" v="1906" actId="207"/>
          <ac:spMkLst>
            <pc:docMk/>
            <pc:sldMk cId="628728589" sldId="2147483139"/>
            <ac:spMk id="7" creationId="{F571B933-5028-D588-8E64-B7041FBE069B}"/>
          </ac:spMkLst>
        </pc:spChg>
        <pc:spChg chg="mod">
          <ac:chgData name="You, Yuri" userId="b3d4c86e-f779-45a0-ad71-d859ead8277f" providerId="ADAL" clId="{E84E9ADA-F698-45EB-8900-7737FD0A56B1}" dt="2026-06-17T15:22:41.460" v="1907" actId="1076"/>
          <ac:spMkLst>
            <pc:docMk/>
            <pc:sldMk cId="628728589" sldId="2147483139"/>
            <ac:spMk id="8" creationId="{8D7119CA-AF9E-53D4-E5C2-C70BBDF7714D}"/>
          </ac:spMkLst>
        </pc:spChg>
        <pc:spChg chg="mod">
          <ac:chgData name="You, Yuri" userId="b3d4c86e-f779-45a0-ad71-d859ead8277f" providerId="ADAL" clId="{E84E9ADA-F698-45EB-8900-7737FD0A56B1}" dt="2026-06-17T15:22:41.460" v="1907" actId="1076"/>
          <ac:spMkLst>
            <pc:docMk/>
            <pc:sldMk cId="628728589" sldId="2147483139"/>
            <ac:spMk id="9" creationId="{BB9F7434-0C3F-7EBC-1E49-E907F1256C7F}"/>
          </ac:spMkLst>
        </pc:spChg>
        <pc:spChg chg="mod">
          <ac:chgData name="You, Yuri" userId="b3d4c86e-f779-45a0-ad71-d859ead8277f" providerId="ADAL" clId="{E84E9ADA-F698-45EB-8900-7737FD0A56B1}" dt="2026-06-17T15:22:41.460" v="1907" actId="1076"/>
          <ac:spMkLst>
            <pc:docMk/>
            <pc:sldMk cId="628728589" sldId="2147483139"/>
            <ac:spMk id="10" creationId="{2C5E65FC-7EBF-081C-9722-7EA68E769DE7}"/>
          </ac:spMkLst>
        </pc:spChg>
        <pc:spChg chg="mod">
          <ac:chgData name="You, Yuri" userId="b3d4c86e-f779-45a0-ad71-d859ead8277f" providerId="ADAL" clId="{E84E9ADA-F698-45EB-8900-7737FD0A56B1}" dt="2026-06-17T15:42:32.743" v="1912" actId="207"/>
          <ac:spMkLst>
            <pc:docMk/>
            <pc:sldMk cId="628728589" sldId="2147483139"/>
            <ac:spMk id="11" creationId="{2F0301D9-3518-2D29-E7C3-87ACE6E3C567}"/>
          </ac:spMkLst>
        </pc:spChg>
        <pc:spChg chg="mod">
          <ac:chgData name="You, Yuri" userId="b3d4c86e-f779-45a0-ad71-d859ead8277f" providerId="ADAL" clId="{E84E9ADA-F698-45EB-8900-7737FD0A56B1}" dt="2026-06-17T15:42:32.743" v="1912" actId="207"/>
          <ac:spMkLst>
            <pc:docMk/>
            <pc:sldMk cId="628728589" sldId="2147483139"/>
            <ac:spMk id="12" creationId="{76744796-F5C6-2BEB-2F5D-585A6560124E}"/>
          </ac:spMkLst>
        </pc:spChg>
        <pc:spChg chg="mod">
          <ac:chgData name="You, Yuri" userId="b3d4c86e-f779-45a0-ad71-d859ead8277f" providerId="ADAL" clId="{E84E9ADA-F698-45EB-8900-7737FD0A56B1}" dt="2026-06-17T15:42:32.743" v="1912" actId="207"/>
          <ac:spMkLst>
            <pc:docMk/>
            <pc:sldMk cId="628728589" sldId="2147483139"/>
            <ac:spMk id="13" creationId="{6FD4F9F3-78A7-FBB1-EE4D-F6BA41ACCC31}"/>
          </ac:spMkLst>
        </pc:spChg>
        <pc:spChg chg="mod">
          <ac:chgData name="You, Yuri" userId="b3d4c86e-f779-45a0-ad71-d859ead8277f" providerId="ADAL" clId="{E84E9ADA-F698-45EB-8900-7737FD0A56B1}" dt="2026-06-17T15:42:32.743" v="1912" actId="207"/>
          <ac:spMkLst>
            <pc:docMk/>
            <pc:sldMk cId="628728589" sldId="2147483139"/>
            <ac:spMk id="14" creationId="{ED84B72E-112B-6AE0-8363-C065273B5B72}"/>
          </ac:spMkLst>
        </pc:spChg>
        <pc:spChg chg="mod">
          <ac:chgData name="You, Yuri" userId="b3d4c86e-f779-45a0-ad71-d859ead8277f" providerId="ADAL" clId="{E84E9ADA-F698-45EB-8900-7737FD0A56B1}" dt="2026-06-17T15:22:23.211" v="1905" actId="1038"/>
          <ac:spMkLst>
            <pc:docMk/>
            <pc:sldMk cId="628728589" sldId="2147483139"/>
            <ac:spMk id="15" creationId="{871980C5-E90E-12FA-DE33-7A61E3EF6514}"/>
          </ac:spMkLst>
        </pc:spChg>
        <pc:spChg chg="del mod">
          <ac:chgData name="You, Yuri" userId="b3d4c86e-f779-45a0-ad71-d859ead8277f" providerId="ADAL" clId="{E84E9ADA-F698-45EB-8900-7737FD0A56B1}" dt="2026-06-17T15:20:58.913" v="1845" actId="478"/>
          <ac:spMkLst>
            <pc:docMk/>
            <pc:sldMk cId="628728589" sldId="2147483139"/>
            <ac:spMk id="16" creationId="{B20DAA34-044D-4F9C-318E-31C4A59A271F}"/>
          </ac:spMkLst>
        </pc:spChg>
        <pc:spChg chg="mod">
          <ac:chgData name="You, Yuri" userId="b3d4c86e-f779-45a0-ad71-d859ead8277f" providerId="ADAL" clId="{E84E9ADA-F698-45EB-8900-7737FD0A56B1}" dt="2026-06-17T15:22:23.211" v="1905" actId="1038"/>
          <ac:spMkLst>
            <pc:docMk/>
            <pc:sldMk cId="628728589" sldId="2147483139"/>
            <ac:spMk id="17" creationId="{DD8C18E1-B093-7CF8-2C14-E8F815499249}"/>
          </ac:spMkLst>
        </pc:spChg>
        <pc:spChg chg="del">
          <ac:chgData name="You, Yuri" userId="b3d4c86e-f779-45a0-ad71-d859ead8277f" providerId="ADAL" clId="{E84E9ADA-F698-45EB-8900-7737FD0A56B1}" dt="2026-06-17T15:20:59.912" v="1846" actId="478"/>
          <ac:spMkLst>
            <pc:docMk/>
            <pc:sldMk cId="628728589" sldId="2147483139"/>
            <ac:spMk id="18" creationId="{E0100581-B2F0-1280-A7FC-8B627C9E0018}"/>
          </ac:spMkLst>
        </pc:spChg>
        <pc:spChg chg="mod">
          <ac:chgData name="You, Yuri" userId="b3d4c86e-f779-45a0-ad71-d859ead8277f" providerId="ADAL" clId="{E84E9ADA-F698-45EB-8900-7737FD0A56B1}" dt="2026-06-17T15:22:23.211" v="1905" actId="1038"/>
          <ac:spMkLst>
            <pc:docMk/>
            <pc:sldMk cId="628728589" sldId="2147483139"/>
            <ac:spMk id="19" creationId="{3F7DCA14-8141-4D47-CFBC-E53A75AF3B4B}"/>
          </ac:spMkLst>
        </pc:spChg>
        <pc:spChg chg="mod">
          <ac:chgData name="You, Yuri" userId="b3d4c86e-f779-45a0-ad71-d859ead8277f" providerId="ADAL" clId="{E84E9ADA-F698-45EB-8900-7737FD0A56B1}" dt="2026-06-17T15:42:40.017" v="1914" actId="208"/>
          <ac:spMkLst>
            <pc:docMk/>
            <pc:sldMk cId="628728589" sldId="2147483139"/>
            <ac:spMk id="20" creationId="{17385E52-15EE-BA8E-5FCF-1B20A4AF8522}"/>
          </ac:spMkLst>
        </pc:spChg>
        <pc:spChg chg="mod">
          <ac:chgData name="You, Yuri" userId="b3d4c86e-f779-45a0-ad71-d859ead8277f" providerId="ADAL" clId="{E84E9ADA-F698-45EB-8900-7737FD0A56B1}" dt="2026-06-17T15:42:40.017" v="1914" actId="208"/>
          <ac:spMkLst>
            <pc:docMk/>
            <pc:sldMk cId="628728589" sldId="2147483139"/>
            <ac:spMk id="21" creationId="{9DB321B4-0B63-B55C-7D67-90B1696B156F}"/>
          </ac:spMkLst>
        </pc:spChg>
        <pc:spChg chg="mod">
          <ac:chgData name="You, Yuri" userId="b3d4c86e-f779-45a0-ad71-d859ead8277f" providerId="ADAL" clId="{E84E9ADA-F698-45EB-8900-7737FD0A56B1}" dt="2026-06-17T15:42:40.017" v="1914" actId="208"/>
          <ac:spMkLst>
            <pc:docMk/>
            <pc:sldMk cId="628728589" sldId="2147483139"/>
            <ac:spMk id="22" creationId="{09A10501-13EB-78F6-3BA9-00875AD398E9}"/>
          </ac:spMkLst>
        </pc:spChg>
        <pc:spChg chg="add mod">
          <ac:chgData name="You, Yuri" userId="b3d4c86e-f779-45a0-ad71-d859ead8277f" providerId="ADAL" clId="{E84E9ADA-F698-45EB-8900-7737FD0A56B1}" dt="2026-06-17T15:22:23.211" v="1905" actId="1038"/>
          <ac:spMkLst>
            <pc:docMk/>
            <pc:sldMk cId="628728589" sldId="2147483139"/>
            <ac:spMk id="23" creationId="{350C4996-B353-4A1A-3825-9B2F66274335}"/>
          </ac:spMkLst>
        </pc:spChg>
        <pc:graphicFrameChg chg="modGraphic">
          <ac:chgData name="You, Yuri" userId="b3d4c86e-f779-45a0-ad71-d859ead8277f" providerId="ADAL" clId="{E84E9ADA-F698-45EB-8900-7737FD0A56B1}" dt="2026-06-17T06:26:54.960" v="628" actId="14734"/>
          <ac:graphicFrameMkLst>
            <pc:docMk/>
            <pc:sldMk cId="628728589" sldId="2147483139"/>
            <ac:graphicFrameMk id="3" creationId="{BE9CA270-807B-3ABE-576F-C5797769D60F}"/>
          </ac:graphicFrameMkLst>
        </pc:graphicFrameChg>
      </pc:sldChg>
      <pc:sldChg chg="modSp mod modNotesTx">
        <pc:chgData name="You, Yuri" userId="b3d4c86e-f779-45a0-ad71-d859ead8277f" providerId="ADAL" clId="{E84E9ADA-F698-45EB-8900-7737FD0A56B1}" dt="2026-06-17T06:28:30.983" v="696" actId="20577"/>
        <pc:sldMkLst>
          <pc:docMk/>
          <pc:sldMk cId="890701172" sldId="2147483140"/>
        </pc:sldMkLst>
        <pc:graphicFrameChg chg="modGraphic">
          <ac:chgData name="You, Yuri" userId="b3d4c86e-f779-45a0-ad71-d859ead8277f" providerId="ADAL" clId="{E84E9ADA-F698-45EB-8900-7737FD0A56B1}" dt="2026-06-17T06:27:45.781" v="652" actId="20577"/>
          <ac:graphicFrameMkLst>
            <pc:docMk/>
            <pc:sldMk cId="890701172" sldId="2147483140"/>
            <ac:graphicFrameMk id="6" creationId="{B30E279F-7407-8987-868F-38649DFBB3E9}"/>
          </ac:graphicFrameMkLst>
        </pc:graphicFrameChg>
      </pc:sldChg>
      <pc:sldChg chg="modSp del mod modNotesTx">
        <pc:chgData name="You, Yuri" userId="b3d4c86e-f779-45a0-ad71-d859ead8277f" providerId="ADAL" clId="{E84E9ADA-F698-45EB-8900-7737FD0A56B1}" dt="2026-06-18T01:22:34.383" v="2142" actId="47"/>
        <pc:sldMkLst>
          <pc:docMk/>
          <pc:sldMk cId="2938647595" sldId="2147483141"/>
        </pc:sldMkLst>
        <pc:spChg chg="mod">
          <ac:chgData name="You, Yuri" userId="b3d4c86e-f779-45a0-ad71-d859ead8277f" providerId="ADAL" clId="{E84E9ADA-F698-45EB-8900-7737FD0A56B1}" dt="2026-06-18T01:22:03.837" v="2137" actId="404"/>
          <ac:spMkLst>
            <pc:docMk/>
            <pc:sldMk cId="2938647595" sldId="2147483141"/>
            <ac:spMk id="6" creationId="{70C8A77E-9E44-4824-C0AC-B1851CF3A6A1}"/>
          </ac:spMkLst>
        </pc:spChg>
        <pc:spChg chg="mod">
          <ac:chgData name="You, Yuri" userId="b3d4c86e-f779-45a0-ad71-d859ead8277f" providerId="ADAL" clId="{E84E9ADA-F698-45EB-8900-7737FD0A56B1}" dt="2026-06-18T01:22:06.503" v="2138" actId="404"/>
          <ac:spMkLst>
            <pc:docMk/>
            <pc:sldMk cId="2938647595" sldId="2147483141"/>
            <ac:spMk id="27" creationId="{3BD618AF-40E9-6BA1-C85E-4C6CB0062B83}"/>
          </ac:spMkLst>
        </pc:spChg>
      </pc:sldChg>
      <pc:sldChg chg="modSp del">
        <pc:chgData name="You, Yuri" userId="b3d4c86e-f779-45a0-ad71-d859ead8277f" providerId="ADAL" clId="{E84E9ADA-F698-45EB-8900-7737FD0A56B1}" dt="2026-06-18T01:27:08.415" v="2221" actId="47"/>
        <pc:sldMkLst>
          <pc:docMk/>
          <pc:sldMk cId="3445107411" sldId="2147483142"/>
        </pc:sldMkLst>
        <pc:spChg chg="mod">
          <ac:chgData name="You, Yuri" userId="b3d4c86e-f779-45a0-ad71-d859ead8277f" providerId="ADAL" clId="{E84E9ADA-F698-45EB-8900-7737FD0A56B1}" dt="2026-06-17T15:23:23.126" v="1908"/>
          <ac:spMkLst>
            <pc:docMk/>
            <pc:sldMk cId="3445107411" sldId="2147483142"/>
            <ac:spMk id="3" creationId="{B3C72705-3818-78F7-B5C8-911E3DC4149E}"/>
          </ac:spMkLst>
        </pc:spChg>
      </pc:sldChg>
      <pc:sldChg chg="modSp mod modNotesTx">
        <pc:chgData name="You, Yuri" userId="b3d4c86e-f779-45a0-ad71-d859ead8277f" providerId="ADAL" clId="{E84E9ADA-F698-45EB-8900-7737FD0A56B1}" dt="2026-06-18T01:27:22.131" v="2242" actId="20577"/>
        <pc:sldMkLst>
          <pc:docMk/>
          <pc:sldMk cId="2206053277" sldId="2147483143"/>
        </pc:sldMkLst>
        <pc:spChg chg="mod">
          <ac:chgData name="You, Yuri" userId="b3d4c86e-f779-45a0-ad71-d859ead8277f" providerId="ADAL" clId="{E84E9ADA-F698-45EB-8900-7737FD0A56B1}" dt="2026-06-18T01:27:22.131" v="2242" actId="20577"/>
          <ac:spMkLst>
            <pc:docMk/>
            <pc:sldMk cId="2206053277" sldId="2147483143"/>
            <ac:spMk id="2" creationId="{FF7AFC56-C73B-0AA8-CD19-76C6C801215F}"/>
          </ac:spMkLst>
        </pc:spChg>
      </pc:sldChg>
      <pc:sldChg chg="modSp mod">
        <pc:chgData name="You, Yuri" userId="b3d4c86e-f779-45a0-ad71-d859ead8277f" providerId="ADAL" clId="{E84E9ADA-F698-45EB-8900-7737FD0A56B1}" dt="2026-06-18T11:27:07.759" v="2583" actId="20577"/>
        <pc:sldMkLst>
          <pc:docMk/>
          <pc:sldMk cId="0" sldId="2147483144"/>
        </pc:sldMkLst>
        <pc:spChg chg="mod">
          <ac:chgData name="You, Yuri" userId="b3d4c86e-f779-45a0-ad71-d859ead8277f" providerId="ADAL" clId="{E84E9ADA-F698-45EB-8900-7737FD0A56B1}" dt="2026-06-18T11:26:54.279" v="2575" actId="20577"/>
          <ac:spMkLst>
            <pc:docMk/>
            <pc:sldMk cId="0" sldId="2147483144"/>
            <ac:spMk id="14" creationId="{57B7DB03-1DA3-07AC-878C-22A65C7B5D3C}"/>
          </ac:spMkLst>
        </pc:spChg>
        <pc:spChg chg="mod">
          <ac:chgData name="You, Yuri" userId="b3d4c86e-f779-45a0-ad71-d859ead8277f" providerId="ADAL" clId="{E84E9ADA-F698-45EB-8900-7737FD0A56B1}" dt="2026-06-18T11:27:07.759" v="2583" actId="20577"/>
          <ac:spMkLst>
            <pc:docMk/>
            <pc:sldMk cId="0" sldId="2147483144"/>
            <ac:spMk id="15" creationId="{407B598C-6561-E31E-4805-394E6C3067F7}"/>
          </ac:spMkLst>
        </pc:spChg>
      </pc:sldChg>
      <pc:sldChg chg="modSp del mod modNotesTx">
        <pc:chgData name="You, Yuri" userId="b3d4c86e-f779-45a0-ad71-d859ead8277f" providerId="ADAL" clId="{E84E9ADA-F698-45EB-8900-7737FD0A56B1}" dt="2026-06-17T14:53:10.277" v="1499" actId="47"/>
        <pc:sldMkLst>
          <pc:docMk/>
          <pc:sldMk cId="0" sldId="2147483145"/>
        </pc:sldMkLst>
        <pc:spChg chg="mod">
          <ac:chgData name="You, Yuri" userId="b3d4c86e-f779-45a0-ad71-d859ead8277f" providerId="ADAL" clId="{E84E9ADA-F698-45EB-8900-7737FD0A56B1}" dt="2026-06-17T08:20:54.057" v="1191" actId="693"/>
          <ac:spMkLst>
            <pc:docMk/>
            <pc:sldMk cId="0" sldId="2147483145"/>
            <ac:spMk id="44" creationId="{56E9CE8B-A3B5-3235-07AF-02B45068CFC2}"/>
          </ac:spMkLst>
        </pc:spChg>
      </pc:sldChg>
      <pc:sldChg chg="del modNotesTx">
        <pc:chgData name="You, Yuri" userId="b3d4c86e-f779-45a0-ad71-d859ead8277f" providerId="ADAL" clId="{E84E9ADA-F698-45EB-8900-7737FD0A56B1}" dt="2026-06-17T14:53:12.839" v="1501" actId="47"/>
        <pc:sldMkLst>
          <pc:docMk/>
          <pc:sldMk cId="4055595712" sldId="2147483146"/>
        </pc:sldMkLst>
      </pc:sldChg>
      <pc:sldChg chg="modSp add mod">
        <pc:chgData name="You, Yuri" userId="b3d4c86e-f779-45a0-ad71-d859ead8277f" providerId="ADAL" clId="{E84E9ADA-F698-45EB-8900-7737FD0A56B1}" dt="2026-06-17T14:34:27.534" v="1256" actId="14100"/>
        <pc:sldMkLst>
          <pc:docMk/>
          <pc:sldMk cId="4165865096" sldId="2147483147"/>
        </pc:sldMkLst>
        <pc:spChg chg="mod">
          <ac:chgData name="You, Yuri" userId="b3d4c86e-f779-45a0-ad71-d859ead8277f" providerId="ADAL" clId="{E84E9ADA-F698-45EB-8900-7737FD0A56B1}" dt="2026-06-17T14:34:22.385" v="1255" actId="1035"/>
          <ac:spMkLst>
            <pc:docMk/>
            <pc:sldMk cId="4165865096" sldId="2147483147"/>
            <ac:spMk id="7" creationId="{8644B621-9B2B-6758-7F2C-1F3DB6C70006}"/>
          </ac:spMkLst>
        </pc:spChg>
        <pc:spChg chg="mod">
          <ac:chgData name="You, Yuri" userId="b3d4c86e-f779-45a0-ad71-d859ead8277f" providerId="ADAL" clId="{E84E9ADA-F698-45EB-8900-7737FD0A56B1}" dt="2026-06-17T14:34:27.534" v="1256" actId="14100"/>
          <ac:spMkLst>
            <pc:docMk/>
            <pc:sldMk cId="4165865096" sldId="2147483147"/>
            <ac:spMk id="8" creationId="{1FD6DC22-840B-CB8B-0A4C-A3E1FB3CEC16}"/>
          </ac:spMkLst>
        </pc:spChg>
        <pc:spChg chg="mod">
          <ac:chgData name="You, Yuri" userId="b3d4c86e-f779-45a0-ad71-d859ead8277f" providerId="ADAL" clId="{E84E9ADA-F698-45EB-8900-7737FD0A56B1}" dt="2026-06-17T14:34:01.656" v="1254" actId="27636"/>
          <ac:spMkLst>
            <pc:docMk/>
            <pc:sldMk cId="4165865096" sldId="2147483147"/>
            <ac:spMk id="9" creationId="{20940C17-91EA-0965-662A-728BB75C5302}"/>
          </ac:spMkLst>
        </pc:spChg>
      </pc:sldChg>
      <pc:sldChg chg="modSp add mod">
        <pc:chgData name="You, Yuri" userId="b3d4c86e-f779-45a0-ad71-d859ead8277f" providerId="ADAL" clId="{E84E9ADA-F698-45EB-8900-7737FD0A56B1}" dt="2026-06-17T14:36:44.970" v="1288" actId="20577"/>
        <pc:sldMkLst>
          <pc:docMk/>
          <pc:sldMk cId="1931815651" sldId="2147483148"/>
        </pc:sldMkLst>
        <pc:spChg chg="mod">
          <ac:chgData name="You, Yuri" userId="b3d4c86e-f779-45a0-ad71-d859ead8277f" providerId="ADAL" clId="{E84E9ADA-F698-45EB-8900-7737FD0A56B1}" dt="2026-06-17T14:35:08.093" v="1270" actId="1037"/>
          <ac:spMkLst>
            <pc:docMk/>
            <pc:sldMk cId="1931815651" sldId="2147483148"/>
            <ac:spMk id="4" creationId="{65B8BED3-9A46-61DA-2ABF-A460BA6C1EB5}"/>
          </ac:spMkLst>
        </pc:spChg>
        <pc:spChg chg="mod">
          <ac:chgData name="You, Yuri" userId="b3d4c86e-f779-45a0-ad71-d859ead8277f" providerId="ADAL" clId="{E84E9ADA-F698-45EB-8900-7737FD0A56B1}" dt="2026-06-17T14:36:20.419" v="1282" actId="1076"/>
          <ac:spMkLst>
            <pc:docMk/>
            <pc:sldMk cId="1931815651" sldId="2147483148"/>
            <ac:spMk id="6" creationId="{6EC41920-546E-8C79-17C0-6509D99EB04C}"/>
          </ac:spMkLst>
        </pc:spChg>
        <pc:spChg chg="mod">
          <ac:chgData name="You, Yuri" userId="b3d4c86e-f779-45a0-ad71-d859ead8277f" providerId="ADAL" clId="{E84E9ADA-F698-45EB-8900-7737FD0A56B1}" dt="2026-06-17T14:36:23.285" v="1283" actId="1076"/>
          <ac:spMkLst>
            <pc:docMk/>
            <pc:sldMk cId="1931815651" sldId="2147483148"/>
            <ac:spMk id="7" creationId="{C8302425-C43A-3E18-D9D0-DC5EA0DE9924}"/>
          </ac:spMkLst>
        </pc:spChg>
        <pc:spChg chg="mod">
          <ac:chgData name="You, Yuri" userId="b3d4c86e-f779-45a0-ad71-d859ead8277f" providerId="ADAL" clId="{E84E9ADA-F698-45EB-8900-7737FD0A56B1}" dt="2026-06-17T14:36:25.770" v="1284" actId="1076"/>
          <ac:spMkLst>
            <pc:docMk/>
            <pc:sldMk cId="1931815651" sldId="2147483148"/>
            <ac:spMk id="8" creationId="{5B45EE12-6D87-EF05-DDA6-ED1066A69477}"/>
          </ac:spMkLst>
        </pc:spChg>
        <pc:spChg chg="mod">
          <ac:chgData name="You, Yuri" userId="b3d4c86e-f779-45a0-ad71-d859ead8277f" providerId="ADAL" clId="{E84E9ADA-F698-45EB-8900-7737FD0A56B1}" dt="2026-06-17T14:36:01.878" v="1281" actId="1076"/>
          <ac:spMkLst>
            <pc:docMk/>
            <pc:sldMk cId="1931815651" sldId="2147483148"/>
            <ac:spMk id="28" creationId="{745D5B5C-3806-AB44-534E-1E00B47FF030}"/>
          </ac:spMkLst>
        </pc:spChg>
        <pc:spChg chg="mod">
          <ac:chgData name="You, Yuri" userId="b3d4c86e-f779-45a0-ad71-d859ead8277f" providerId="ADAL" clId="{E84E9ADA-F698-45EB-8900-7737FD0A56B1}" dt="2026-06-17T14:36:44.970" v="1288" actId="20577"/>
          <ac:spMkLst>
            <pc:docMk/>
            <pc:sldMk cId="1931815651" sldId="2147483148"/>
            <ac:spMk id="74" creationId="{C1265A30-76F5-45FB-04E6-5F8F75C7251C}"/>
          </ac:spMkLst>
        </pc:spChg>
        <pc:grpChg chg="mod">
          <ac:chgData name="You, Yuri" userId="b3d4c86e-f779-45a0-ad71-d859ead8277f" providerId="ADAL" clId="{E84E9ADA-F698-45EB-8900-7737FD0A56B1}" dt="2026-06-17T14:35:08.093" v="1270" actId="1037"/>
          <ac:grpSpMkLst>
            <pc:docMk/>
            <pc:sldMk cId="1931815651" sldId="2147483148"/>
            <ac:grpSpMk id="3" creationId="{D714AA94-B418-9F21-1670-2E82B9130F98}"/>
          </ac:grpSpMkLst>
        </pc:grpChg>
        <pc:grpChg chg="mod">
          <ac:chgData name="You, Yuri" userId="b3d4c86e-f779-45a0-ad71-d859ead8277f" providerId="ADAL" clId="{E84E9ADA-F698-45EB-8900-7737FD0A56B1}" dt="2026-06-17T14:35:47.071" v="1272" actId="1037"/>
          <ac:grpSpMkLst>
            <pc:docMk/>
            <pc:sldMk cId="1931815651" sldId="2147483148"/>
            <ac:grpSpMk id="77" creationId="{C149451D-CA70-1BDC-9D84-AE5B5809475F}"/>
          </ac:grpSpMkLst>
        </pc:grpChg>
      </pc:sldChg>
      <pc:sldChg chg="modSp add mod">
        <pc:chgData name="You, Yuri" userId="b3d4c86e-f779-45a0-ad71-d859ead8277f" providerId="ADAL" clId="{E84E9ADA-F698-45EB-8900-7737FD0A56B1}" dt="2026-06-17T14:38:46.464" v="1332" actId="114"/>
        <pc:sldMkLst>
          <pc:docMk/>
          <pc:sldMk cId="4063829711" sldId="2147483149"/>
        </pc:sldMkLst>
        <pc:spChg chg="mod">
          <ac:chgData name="You, Yuri" userId="b3d4c86e-f779-45a0-ad71-d859ead8277f" providerId="ADAL" clId="{E84E9ADA-F698-45EB-8900-7737FD0A56B1}" dt="2026-06-17T14:37:57.553" v="1298" actId="1035"/>
          <ac:spMkLst>
            <pc:docMk/>
            <pc:sldMk cId="4063829711" sldId="2147483149"/>
            <ac:spMk id="3" creationId="{5AFBD1BC-10F5-B508-4F69-2CAD3DFE27FC}"/>
          </ac:spMkLst>
        </pc:spChg>
        <pc:spChg chg="mod">
          <ac:chgData name="You, Yuri" userId="b3d4c86e-f779-45a0-ad71-d859ead8277f" providerId="ADAL" clId="{E84E9ADA-F698-45EB-8900-7737FD0A56B1}" dt="2026-06-17T14:38:23.147" v="1317" actId="1035"/>
          <ac:spMkLst>
            <pc:docMk/>
            <pc:sldMk cId="4063829711" sldId="2147483149"/>
            <ac:spMk id="9" creationId="{8936CFA6-BAEF-9E80-5DE5-6DCCA68EC263}"/>
          </ac:spMkLst>
        </pc:spChg>
        <pc:spChg chg="mod">
          <ac:chgData name="You, Yuri" userId="b3d4c86e-f779-45a0-ad71-d859ead8277f" providerId="ADAL" clId="{E84E9ADA-F698-45EB-8900-7737FD0A56B1}" dt="2026-06-17T14:38:23.147" v="1317" actId="1035"/>
          <ac:spMkLst>
            <pc:docMk/>
            <pc:sldMk cId="4063829711" sldId="2147483149"/>
            <ac:spMk id="10" creationId="{B0487BF3-6DA2-5E1B-5585-DBE9BD450C14}"/>
          </ac:spMkLst>
        </pc:spChg>
        <pc:spChg chg="mod">
          <ac:chgData name="You, Yuri" userId="b3d4c86e-f779-45a0-ad71-d859ead8277f" providerId="ADAL" clId="{E84E9ADA-F698-45EB-8900-7737FD0A56B1}" dt="2026-06-17T14:38:23.147" v="1317" actId="1035"/>
          <ac:spMkLst>
            <pc:docMk/>
            <pc:sldMk cId="4063829711" sldId="2147483149"/>
            <ac:spMk id="12" creationId="{F151137C-D2AD-D805-3F44-084F9B18F012}"/>
          </ac:spMkLst>
        </pc:spChg>
        <pc:spChg chg="mod">
          <ac:chgData name="You, Yuri" userId="b3d4c86e-f779-45a0-ad71-d859ead8277f" providerId="ADAL" clId="{E84E9ADA-F698-45EB-8900-7737FD0A56B1}" dt="2026-06-17T14:38:23.147" v="1317" actId="1035"/>
          <ac:spMkLst>
            <pc:docMk/>
            <pc:sldMk cId="4063829711" sldId="2147483149"/>
            <ac:spMk id="21" creationId="{717A6338-9882-B34F-E0A7-2C296FC8E5F6}"/>
          </ac:spMkLst>
        </pc:spChg>
        <pc:spChg chg="mod">
          <ac:chgData name="You, Yuri" userId="b3d4c86e-f779-45a0-ad71-d859ead8277f" providerId="ADAL" clId="{E84E9ADA-F698-45EB-8900-7737FD0A56B1}" dt="2026-06-17T14:38:23.147" v="1317" actId="1035"/>
          <ac:spMkLst>
            <pc:docMk/>
            <pc:sldMk cId="4063829711" sldId="2147483149"/>
            <ac:spMk id="22" creationId="{4721CF37-2446-E19F-C42A-936A744AC740}"/>
          </ac:spMkLst>
        </pc:spChg>
        <pc:spChg chg="mod">
          <ac:chgData name="You, Yuri" userId="b3d4c86e-f779-45a0-ad71-d859ead8277f" providerId="ADAL" clId="{E84E9ADA-F698-45EB-8900-7737FD0A56B1}" dt="2026-06-17T14:38:23.147" v="1317" actId="1035"/>
          <ac:spMkLst>
            <pc:docMk/>
            <pc:sldMk cId="4063829711" sldId="2147483149"/>
            <ac:spMk id="24" creationId="{21B51C84-52A3-D200-1F61-A4D121F2FAF3}"/>
          </ac:spMkLst>
        </pc:spChg>
        <pc:spChg chg="mod">
          <ac:chgData name="You, Yuri" userId="b3d4c86e-f779-45a0-ad71-d859ead8277f" providerId="ADAL" clId="{E84E9ADA-F698-45EB-8900-7737FD0A56B1}" dt="2026-06-17T14:37:59.724" v="1303" actId="1035"/>
          <ac:spMkLst>
            <pc:docMk/>
            <pc:sldMk cId="4063829711" sldId="2147483149"/>
            <ac:spMk id="30" creationId="{6F266D35-6455-CEB8-8A45-27DE177065B8}"/>
          </ac:spMkLst>
        </pc:spChg>
        <pc:spChg chg="mod">
          <ac:chgData name="You, Yuri" userId="b3d4c86e-f779-45a0-ad71-d859ead8277f" providerId="ADAL" clId="{E84E9ADA-F698-45EB-8900-7737FD0A56B1}" dt="2026-06-17T14:38:46.464" v="1332" actId="114"/>
          <ac:spMkLst>
            <pc:docMk/>
            <pc:sldMk cId="4063829711" sldId="2147483149"/>
            <ac:spMk id="32" creationId="{E2B24FFD-2ECC-EC97-5D3D-6DE8F31BCF75}"/>
          </ac:spMkLst>
        </pc:spChg>
        <pc:graphicFrameChg chg="modGraphic">
          <ac:chgData name="You, Yuri" userId="b3d4c86e-f779-45a0-ad71-d859ead8277f" providerId="ADAL" clId="{E84E9ADA-F698-45EB-8900-7737FD0A56B1}" dt="2026-06-17T14:37:44.368" v="1294" actId="20577"/>
          <ac:graphicFrameMkLst>
            <pc:docMk/>
            <pc:sldMk cId="4063829711" sldId="2147483149"/>
            <ac:graphicFrameMk id="31" creationId="{F79EC026-C730-869A-98A5-29987BE6DB69}"/>
          </ac:graphicFrameMkLst>
        </pc:graphicFrameChg>
        <pc:picChg chg="mod">
          <ac:chgData name="You, Yuri" userId="b3d4c86e-f779-45a0-ad71-d859ead8277f" providerId="ADAL" clId="{E84E9ADA-F698-45EB-8900-7737FD0A56B1}" dt="2026-06-17T14:38:23.147" v="1317" actId="1035"/>
          <ac:picMkLst>
            <pc:docMk/>
            <pc:sldMk cId="4063829711" sldId="2147483149"/>
            <ac:picMk id="11" creationId="{40DDBF2D-DF6E-7139-51BC-E0615CB1B21B}"/>
          </ac:picMkLst>
        </pc:picChg>
        <pc:picChg chg="mod">
          <ac:chgData name="You, Yuri" userId="b3d4c86e-f779-45a0-ad71-d859ead8277f" providerId="ADAL" clId="{E84E9ADA-F698-45EB-8900-7737FD0A56B1}" dt="2026-06-17T14:38:23.147" v="1317" actId="1035"/>
          <ac:picMkLst>
            <pc:docMk/>
            <pc:sldMk cId="4063829711" sldId="2147483149"/>
            <ac:picMk id="23" creationId="{D29668B2-99E5-8168-8BAB-A43E2AB588E1}"/>
          </ac:picMkLst>
        </pc:picChg>
        <pc:cxnChg chg="mod">
          <ac:chgData name="You, Yuri" userId="b3d4c86e-f779-45a0-ad71-d859ead8277f" providerId="ADAL" clId="{E84E9ADA-F698-45EB-8900-7737FD0A56B1}" dt="2026-06-17T14:38:33.886" v="1331" actId="1038"/>
          <ac:cxnSpMkLst>
            <pc:docMk/>
            <pc:sldMk cId="4063829711" sldId="2147483149"/>
            <ac:cxnSpMk id="29" creationId="{DE56BED4-A2D8-822D-F949-11C76BE9D750}"/>
          </ac:cxnSpMkLst>
        </pc:cxnChg>
      </pc:sldChg>
      <pc:sldChg chg="add">
        <pc:chgData name="You, Yuri" userId="b3d4c86e-f779-45a0-ad71-d859ead8277f" providerId="ADAL" clId="{E84E9ADA-F698-45EB-8900-7737FD0A56B1}" dt="2026-06-17T14:32:38.403" v="1242"/>
        <pc:sldMkLst>
          <pc:docMk/>
          <pc:sldMk cId="3072361560" sldId="2147483150"/>
        </pc:sldMkLst>
      </pc:sldChg>
      <pc:sldChg chg="delSp modSp add mod">
        <pc:chgData name="You, Yuri" userId="b3d4c86e-f779-45a0-ad71-d859ead8277f" providerId="ADAL" clId="{E84E9ADA-F698-45EB-8900-7737FD0A56B1}" dt="2026-06-17T14:41:46.880" v="1434" actId="14100"/>
        <pc:sldMkLst>
          <pc:docMk/>
          <pc:sldMk cId="1560693012" sldId="2147483151"/>
        </pc:sldMkLst>
        <pc:spChg chg="mod">
          <ac:chgData name="You, Yuri" userId="b3d4c86e-f779-45a0-ad71-d859ead8277f" providerId="ADAL" clId="{E84E9ADA-F698-45EB-8900-7737FD0A56B1}" dt="2026-06-17T14:41:33.928" v="1415" actId="1038"/>
          <ac:spMkLst>
            <pc:docMk/>
            <pc:sldMk cId="1560693012" sldId="2147483151"/>
            <ac:spMk id="5" creationId="{0964C1B6-789D-B23A-4622-0A0CC45F646A}"/>
          </ac:spMkLst>
        </pc:spChg>
        <pc:spChg chg="mod topLvl">
          <ac:chgData name="You, Yuri" userId="b3d4c86e-f779-45a0-ad71-d859ead8277f" providerId="ADAL" clId="{E84E9ADA-F698-45EB-8900-7737FD0A56B1}" dt="2026-06-17T14:41:46.880" v="1434" actId="14100"/>
          <ac:spMkLst>
            <pc:docMk/>
            <pc:sldMk cId="1560693012" sldId="2147483151"/>
            <ac:spMk id="28" creationId="{940B9298-7826-3F00-4CC4-24874CA04B45}"/>
          </ac:spMkLst>
        </pc:spChg>
        <pc:spChg chg="mod topLvl">
          <ac:chgData name="You, Yuri" userId="b3d4c86e-f779-45a0-ad71-d859ead8277f" providerId="ADAL" clId="{E84E9ADA-F698-45EB-8900-7737FD0A56B1}" dt="2026-06-17T14:41:02.832" v="1337" actId="165"/>
          <ac:spMkLst>
            <pc:docMk/>
            <pc:sldMk cId="1560693012" sldId="2147483151"/>
            <ac:spMk id="29" creationId="{A92B49F0-023F-EF77-3FB0-E33F2E420200}"/>
          </ac:spMkLst>
        </pc:spChg>
        <pc:spChg chg="mod topLvl">
          <ac:chgData name="You, Yuri" userId="b3d4c86e-f779-45a0-ad71-d859ead8277f" providerId="ADAL" clId="{E84E9ADA-F698-45EB-8900-7737FD0A56B1}" dt="2026-06-17T14:41:44.723" v="1433" actId="14100"/>
          <ac:spMkLst>
            <pc:docMk/>
            <pc:sldMk cId="1560693012" sldId="2147483151"/>
            <ac:spMk id="30" creationId="{A2900F0C-6154-BD8B-C140-ABD4DB963582}"/>
          </ac:spMkLst>
        </pc:spChg>
        <pc:spChg chg="mod topLvl">
          <ac:chgData name="You, Yuri" userId="b3d4c86e-f779-45a0-ad71-d859ead8277f" providerId="ADAL" clId="{E84E9ADA-F698-45EB-8900-7737FD0A56B1}" dt="2026-06-17T14:41:33.928" v="1415" actId="1038"/>
          <ac:spMkLst>
            <pc:docMk/>
            <pc:sldMk cId="1560693012" sldId="2147483151"/>
            <ac:spMk id="32" creationId="{7A6ED904-E32E-108F-F80B-D0B7593720F6}"/>
          </ac:spMkLst>
        </pc:spChg>
        <pc:spChg chg="mod">
          <ac:chgData name="You, Yuri" userId="b3d4c86e-f779-45a0-ad71-d859ead8277f" providerId="ADAL" clId="{E84E9ADA-F698-45EB-8900-7737FD0A56B1}" dt="2026-06-17T14:41:02.832" v="1337" actId="165"/>
          <ac:spMkLst>
            <pc:docMk/>
            <pc:sldMk cId="1560693012" sldId="2147483151"/>
            <ac:spMk id="33" creationId="{1C30B077-ACCD-7AFC-774E-DFEA969C6E7D}"/>
          </ac:spMkLst>
        </pc:spChg>
        <pc:spChg chg="mod">
          <ac:chgData name="You, Yuri" userId="b3d4c86e-f779-45a0-ad71-d859ead8277f" providerId="ADAL" clId="{E84E9ADA-F698-45EB-8900-7737FD0A56B1}" dt="2026-06-17T14:41:02.832" v="1337" actId="165"/>
          <ac:spMkLst>
            <pc:docMk/>
            <pc:sldMk cId="1560693012" sldId="2147483151"/>
            <ac:spMk id="35" creationId="{422554F6-EAEA-CE22-2B0E-4745E78663B4}"/>
          </ac:spMkLst>
        </pc:spChg>
        <pc:spChg chg="mod">
          <ac:chgData name="You, Yuri" userId="b3d4c86e-f779-45a0-ad71-d859ead8277f" providerId="ADAL" clId="{E84E9ADA-F698-45EB-8900-7737FD0A56B1}" dt="2026-06-17T14:41:02.832" v="1337" actId="165"/>
          <ac:spMkLst>
            <pc:docMk/>
            <pc:sldMk cId="1560693012" sldId="2147483151"/>
            <ac:spMk id="36" creationId="{01DF062A-B501-8357-B9AA-F54A118E8818}"/>
          </ac:spMkLst>
        </pc:spChg>
        <pc:spChg chg="mod">
          <ac:chgData name="You, Yuri" userId="b3d4c86e-f779-45a0-ad71-d859ead8277f" providerId="ADAL" clId="{E84E9ADA-F698-45EB-8900-7737FD0A56B1}" dt="2026-06-17T14:41:02.832" v="1337" actId="165"/>
          <ac:spMkLst>
            <pc:docMk/>
            <pc:sldMk cId="1560693012" sldId="2147483151"/>
            <ac:spMk id="38" creationId="{B5EEC7D7-3B7F-06B8-DE68-9FBBCA0AF5C1}"/>
          </ac:spMkLst>
        </pc:spChg>
        <pc:spChg chg="mod">
          <ac:chgData name="You, Yuri" userId="b3d4c86e-f779-45a0-ad71-d859ead8277f" providerId="ADAL" clId="{E84E9ADA-F698-45EB-8900-7737FD0A56B1}" dt="2026-06-17T14:41:02.832" v="1337" actId="165"/>
          <ac:spMkLst>
            <pc:docMk/>
            <pc:sldMk cId="1560693012" sldId="2147483151"/>
            <ac:spMk id="39" creationId="{DDF4908E-1016-81BA-2F3C-522606DCCD61}"/>
          </ac:spMkLst>
        </pc:spChg>
        <pc:spChg chg="mod">
          <ac:chgData name="You, Yuri" userId="b3d4c86e-f779-45a0-ad71-d859ead8277f" providerId="ADAL" clId="{E84E9ADA-F698-45EB-8900-7737FD0A56B1}" dt="2026-06-17T14:41:02.832" v="1337" actId="165"/>
          <ac:spMkLst>
            <pc:docMk/>
            <pc:sldMk cId="1560693012" sldId="2147483151"/>
            <ac:spMk id="41" creationId="{B5D14942-13E7-E300-42E7-0068C37FE464}"/>
          </ac:spMkLst>
        </pc:spChg>
        <pc:spChg chg="mod">
          <ac:chgData name="You, Yuri" userId="b3d4c86e-f779-45a0-ad71-d859ead8277f" providerId="ADAL" clId="{E84E9ADA-F698-45EB-8900-7737FD0A56B1}" dt="2026-06-17T14:39:35.734" v="1333" actId="14100"/>
          <ac:spMkLst>
            <pc:docMk/>
            <pc:sldMk cId="1560693012" sldId="2147483151"/>
            <ac:spMk id="42" creationId="{195030BA-7F9A-A30C-F113-5E3B70335FC7}"/>
          </ac:spMkLst>
        </pc:spChg>
        <pc:grpChg chg="mod">
          <ac:chgData name="You, Yuri" userId="b3d4c86e-f779-45a0-ad71-d859ead8277f" providerId="ADAL" clId="{E84E9ADA-F698-45EB-8900-7737FD0A56B1}" dt="2026-06-17T14:40:49.397" v="1336" actId="14100"/>
          <ac:grpSpMkLst>
            <pc:docMk/>
            <pc:sldMk cId="1560693012" sldId="2147483151"/>
            <ac:grpSpMk id="3" creationId="{811B19EB-DA77-6293-AF33-6FA34369EBCD}"/>
          </ac:grpSpMkLst>
        </pc:grpChg>
        <pc:grpChg chg="mod">
          <ac:chgData name="You, Yuri" userId="b3d4c86e-f779-45a0-ad71-d859ead8277f" providerId="ADAL" clId="{E84E9ADA-F698-45EB-8900-7737FD0A56B1}" dt="2026-06-17T14:41:37.372" v="1432" actId="1038"/>
          <ac:grpSpMkLst>
            <pc:docMk/>
            <pc:sldMk cId="1560693012" sldId="2147483151"/>
            <ac:grpSpMk id="26" creationId="{22906614-9EC5-C5A7-6D13-C8CAB3947ADB}"/>
          </ac:grpSpMkLst>
        </pc:grpChg>
        <pc:grpChg chg="mod">
          <ac:chgData name="You, Yuri" userId="b3d4c86e-f779-45a0-ad71-d859ead8277f" providerId="ADAL" clId="{E84E9ADA-F698-45EB-8900-7737FD0A56B1}" dt="2026-06-17T14:41:28.930" v="1409" actId="1038"/>
          <ac:grpSpMkLst>
            <pc:docMk/>
            <pc:sldMk cId="1560693012" sldId="2147483151"/>
            <ac:grpSpMk id="27" creationId="{53081CD3-80F3-DAF5-197D-7F8251EBE594}"/>
          </ac:grpSpMkLst>
        </pc:grpChg>
      </pc:sldChg>
      <pc:sldChg chg="modSp add mod">
        <pc:chgData name="You, Yuri" userId="b3d4c86e-f779-45a0-ad71-d859ead8277f" providerId="ADAL" clId="{E84E9ADA-F698-45EB-8900-7737FD0A56B1}" dt="2026-06-17T14:42:32.958" v="1443" actId="1035"/>
        <pc:sldMkLst>
          <pc:docMk/>
          <pc:sldMk cId="1696615414" sldId="2147483152"/>
        </pc:sldMkLst>
        <pc:spChg chg="mod">
          <ac:chgData name="You, Yuri" userId="b3d4c86e-f779-45a0-ad71-d859ead8277f" providerId="ADAL" clId="{E84E9ADA-F698-45EB-8900-7737FD0A56B1}" dt="2026-06-17T14:42:32.958" v="1443" actId="1035"/>
          <ac:spMkLst>
            <pc:docMk/>
            <pc:sldMk cId="1696615414" sldId="2147483152"/>
            <ac:spMk id="6" creationId="{A062DF4D-293B-CB10-2236-CE017A223912}"/>
          </ac:spMkLst>
        </pc:spChg>
        <pc:spChg chg="mod">
          <ac:chgData name="You, Yuri" userId="b3d4c86e-f779-45a0-ad71-d859ead8277f" providerId="ADAL" clId="{E84E9ADA-F698-45EB-8900-7737FD0A56B1}" dt="2026-06-17T14:42:32.958" v="1443" actId="1035"/>
          <ac:spMkLst>
            <pc:docMk/>
            <pc:sldMk cId="1696615414" sldId="2147483152"/>
            <ac:spMk id="9" creationId="{1EA9DB71-ED0D-9BDA-B913-BF1CB66703D5}"/>
          </ac:spMkLst>
        </pc:spChg>
        <pc:spChg chg="mod">
          <ac:chgData name="You, Yuri" userId="b3d4c86e-f779-45a0-ad71-d859ead8277f" providerId="ADAL" clId="{E84E9ADA-F698-45EB-8900-7737FD0A56B1}" dt="2026-06-17T14:42:32.958" v="1443" actId="1035"/>
          <ac:spMkLst>
            <pc:docMk/>
            <pc:sldMk cId="1696615414" sldId="2147483152"/>
            <ac:spMk id="15" creationId="{D174348C-2B7C-C4C5-6BA6-F6EEBC5F283A}"/>
          </ac:spMkLst>
        </pc:spChg>
        <pc:spChg chg="mod">
          <ac:chgData name="You, Yuri" userId="b3d4c86e-f779-45a0-ad71-d859ead8277f" providerId="ADAL" clId="{E84E9ADA-F698-45EB-8900-7737FD0A56B1}" dt="2026-06-17T14:42:32.958" v="1443" actId="1035"/>
          <ac:spMkLst>
            <pc:docMk/>
            <pc:sldMk cId="1696615414" sldId="2147483152"/>
            <ac:spMk id="18" creationId="{D66D9E61-E2C7-7C0F-4BF4-D187F5160B3E}"/>
          </ac:spMkLst>
        </pc:spChg>
        <pc:spChg chg="mod">
          <ac:chgData name="You, Yuri" userId="b3d4c86e-f779-45a0-ad71-d859ead8277f" providerId="ADAL" clId="{E84E9ADA-F698-45EB-8900-7737FD0A56B1}" dt="2026-06-17T14:42:32.958" v="1443" actId="1035"/>
          <ac:spMkLst>
            <pc:docMk/>
            <pc:sldMk cId="1696615414" sldId="2147483152"/>
            <ac:spMk id="19" creationId="{EADD3B2B-E69C-EF6B-C9C4-0C5C83D07F1B}"/>
          </ac:spMkLst>
        </pc:spChg>
        <pc:spChg chg="mod">
          <ac:chgData name="You, Yuri" userId="b3d4c86e-f779-45a0-ad71-d859ead8277f" providerId="ADAL" clId="{E84E9ADA-F698-45EB-8900-7737FD0A56B1}" dt="2026-06-17T14:42:32.958" v="1443" actId="1035"/>
          <ac:spMkLst>
            <pc:docMk/>
            <pc:sldMk cId="1696615414" sldId="2147483152"/>
            <ac:spMk id="21" creationId="{3659124A-1473-E4F1-0C73-4781F22AC68A}"/>
          </ac:spMkLst>
        </pc:spChg>
        <pc:spChg chg="mod">
          <ac:chgData name="You, Yuri" userId="b3d4c86e-f779-45a0-ad71-d859ead8277f" providerId="ADAL" clId="{E84E9ADA-F698-45EB-8900-7737FD0A56B1}" dt="2026-06-17T14:42:32.958" v="1443" actId="1035"/>
          <ac:spMkLst>
            <pc:docMk/>
            <pc:sldMk cId="1696615414" sldId="2147483152"/>
            <ac:spMk id="23" creationId="{8EA0137B-795A-DD36-DDEC-DE5A8083ADD2}"/>
          </ac:spMkLst>
        </pc:spChg>
        <pc:spChg chg="mod">
          <ac:chgData name="You, Yuri" userId="b3d4c86e-f779-45a0-ad71-d859ead8277f" providerId="ADAL" clId="{E84E9ADA-F698-45EB-8900-7737FD0A56B1}" dt="2026-06-17T14:42:32.958" v="1443" actId="1035"/>
          <ac:spMkLst>
            <pc:docMk/>
            <pc:sldMk cId="1696615414" sldId="2147483152"/>
            <ac:spMk id="24" creationId="{A4CFFD05-D65B-5311-17E4-EB2E4F737A71}"/>
          </ac:spMkLst>
        </pc:spChg>
        <pc:spChg chg="mod">
          <ac:chgData name="You, Yuri" userId="b3d4c86e-f779-45a0-ad71-d859ead8277f" providerId="ADAL" clId="{E84E9ADA-F698-45EB-8900-7737FD0A56B1}" dt="2026-06-17T14:42:32.958" v="1443" actId="1035"/>
          <ac:spMkLst>
            <pc:docMk/>
            <pc:sldMk cId="1696615414" sldId="2147483152"/>
            <ac:spMk id="27" creationId="{86D2DC4D-4765-FFBB-7F2B-0A712773FD75}"/>
          </ac:spMkLst>
        </pc:spChg>
        <pc:spChg chg="mod">
          <ac:chgData name="You, Yuri" userId="b3d4c86e-f779-45a0-ad71-d859ead8277f" providerId="ADAL" clId="{E84E9ADA-F698-45EB-8900-7737FD0A56B1}" dt="2026-06-17T14:42:32.958" v="1443" actId="1035"/>
          <ac:spMkLst>
            <pc:docMk/>
            <pc:sldMk cId="1696615414" sldId="2147483152"/>
            <ac:spMk id="29" creationId="{96F8B122-2B6B-1C57-81D8-C6FCBA3333D1}"/>
          </ac:spMkLst>
        </pc:spChg>
      </pc:sldChg>
      <pc:sldChg chg="add">
        <pc:chgData name="You, Yuri" userId="b3d4c86e-f779-45a0-ad71-d859ead8277f" providerId="ADAL" clId="{E84E9ADA-F698-45EB-8900-7737FD0A56B1}" dt="2026-06-17T14:32:38.403" v="1242"/>
        <pc:sldMkLst>
          <pc:docMk/>
          <pc:sldMk cId="3350619646" sldId="2147483153"/>
        </pc:sldMkLst>
      </pc:sldChg>
      <pc:sldChg chg="modSp add mod">
        <pc:chgData name="You, Yuri" userId="b3d4c86e-f779-45a0-ad71-d859ead8277f" providerId="ADAL" clId="{E84E9ADA-F698-45EB-8900-7737FD0A56B1}" dt="2026-06-17T14:48:07.907" v="1476" actId="14100"/>
        <pc:sldMkLst>
          <pc:docMk/>
          <pc:sldMk cId="4258235257" sldId="2147483154"/>
        </pc:sldMkLst>
        <pc:spChg chg="mod">
          <ac:chgData name="You, Yuri" userId="b3d4c86e-f779-45a0-ad71-d859ead8277f" providerId="ADAL" clId="{E84E9ADA-F698-45EB-8900-7737FD0A56B1}" dt="2026-06-17T14:47:44.660" v="1475" actId="20577"/>
          <ac:spMkLst>
            <pc:docMk/>
            <pc:sldMk cId="4258235257" sldId="2147483154"/>
            <ac:spMk id="16" creationId="{402DC603-04EC-45F1-8893-06504AB62D47}"/>
          </ac:spMkLst>
        </pc:spChg>
        <pc:spChg chg="mod">
          <ac:chgData name="You, Yuri" userId="b3d4c86e-f779-45a0-ad71-d859ead8277f" providerId="ADAL" clId="{E84E9ADA-F698-45EB-8900-7737FD0A56B1}" dt="2026-06-17T14:47:17.198" v="1468" actId="1035"/>
          <ac:spMkLst>
            <pc:docMk/>
            <pc:sldMk cId="4258235257" sldId="2147483154"/>
            <ac:spMk id="23" creationId="{DF4FEE9C-03A3-6D50-6810-6820EDB53830}"/>
          </ac:spMkLst>
        </pc:spChg>
        <pc:spChg chg="mod">
          <ac:chgData name="You, Yuri" userId="b3d4c86e-f779-45a0-ad71-d859ead8277f" providerId="ADAL" clId="{E84E9ADA-F698-45EB-8900-7737FD0A56B1}" dt="2026-06-17T14:47:17.198" v="1468" actId="1035"/>
          <ac:spMkLst>
            <pc:docMk/>
            <pc:sldMk cId="4258235257" sldId="2147483154"/>
            <ac:spMk id="24" creationId="{3AB7C057-3EF3-5788-EE1D-DA3D624874B8}"/>
          </ac:spMkLst>
        </pc:spChg>
        <pc:spChg chg="mod">
          <ac:chgData name="You, Yuri" userId="b3d4c86e-f779-45a0-ad71-d859ead8277f" providerId="ADAL" clId="{E84E9ADA-F698-45EB-8900-7737FD0A56B1}" dt="2026-06-17T14:47:17.198" v="1468" actId="1035"/>
          <ac:spMkLst>
            <pc:docMk/>
            <pc:sldMk cId="4258235257" sldId="2147483154"/>
            <ac:spMk id="25" creationId="{03754F5A-A806-9FDE-33A5-6E4B5FABFEAA}"/>
          </ac:spMkLst>
        </pc:spChg>
        <pc:spChg chg="mod">
          <ac:chgData name="You, Yuri" userId="b3d4c86e-f779-45a0-ad71-d859ead8277f" providerId="ADAL" clId="{E84E9ADA-F698-45EB-8900-7737FD0A56B1}" dt="2026-06-17T14:47:17.198" v="1468" actId="1035"/>
          <ac:spMkLst>
            <pc:docMk/>
            <pc:sldMk cId="4258235257" sldId="2147483154"/>
            <ac:spMk id="26" creationId="{EC024554-7F73-ECFD-30F3-4B0FF37A2CB2}"/>
          </ac:spMkLst>
        </pc:spChg>
        <pc:spChg chg="mod">
          <ac:chgData name="You, Yuri" userId="b3d4c86e-f779-45a0-ad71-d859ead8277f" providerId="ADAL" clId="{E84E9ADA-F698-45EB-8900-7737FD0A56B1}" dt="2026-06-17T14:47:17.198" v="1468" actId="1035"/>
          <ac:spMkLst>
            <pc:docMk/>
            <pc:sldMk cId="4258235257" sldId="2147483154"/>
            <ac:spMk id="28" creationId="{11798791-37B1-096F-34AF-566BB4B562A6}"/>
          </ac:spMkLst>
        </pc:spChg>
        <pc:spChg chg="mod">
          <ac:chgData name="You, Yuri" userId="b3d4c86e-f779-45a0-ad71-d859ead8277f" providerId="ADAL" clId="{E84E9ADA-F698-45EB-8900-7737FD0A56B1}" dt="2026-06-17T14:48:07.907" v="1476" actId="14100"/>
          <ac:spMkLst>
            <pc:docMk/>
            <pc:sldMk cId="4258235257" sldId="2147483154"/>
            <ac:spMk id="29" creationId="{D342ED35-435D-0A46-9529-1D37DB556657}"/>
          </ac:spMkLst>
        </pc:spChg>
        <pc:spChg chg="mod">
          <ac:chgData name="You, Yuri" userId="b3d4c86e-f779-45a0-ad71-d859ead8277f" providerId="ADAL" clId="{E84E9ADA-F698-45EB-8900-7737FD0A56B1}" dt="2026-06-17T14:47:17.198" v="1468" actId="1035"/>
          <ac:spMkLst>
            <pc:docMk/>
            <pc:sldMk cId="4258235257" sldId="2147483154"/>
            <ac:spMk id="30" creationId="{E1CE3BA0-3482-A15F-C727-45E1D557C838}"/>
          </ac:spMkLst>
        </pc:spChg>
        <pc:spChg chg="mod">
          <ac:chgData name="You, Yuri" userId="b3d4c86e-f779-45a0-ad71-d859ead8277f" providerId="ADAL" clId="{E84E9ADA-F698-45EB-8900-7737FD0A56B1}" dt="2026-06-17T14:47:28.724" v="1473" actId="1035"/>
          <ac:spMkLst>
            <pc:docMk/>
            <pc:sldMk cId="4258235257" sldId="2147483154"/>
            <ac:spMk id="31" creationId="{58F081BB-E123-D4F5-45A6-5B8A9C2077AC}"/>
          </ac:spMkLst>
        </pc:spChg>
        <pc:spChg chg="mod">
          <ac:chgData name="You, Yuri" userId="b3d4c86e-f779-45a0-ad71-d859ead8277f" providerId="ADAL" clId="{E84E9ADA-F698-45EB-8900-7737FD0A56B1}" dt="2026-06-17T14:47:28.724" v="1473" actId="1035"/>
          <ac:spMkLst>
            <pc:docMk/>
            <pc:sldMk cId="4258235257" sldId="2147483154"/>
            <ac:spMk id="32" creationId="{BA98F16D-A102-B362-5B09-8514EF2772E4}"/>
          </ac:spMkLst>
        </pc:spChg>
        <pc:spChg chg="mod">
          <ac:chgData name="You, Yuri" userId="b3d4c86e-f779-45a0-ad71-d859ead8277f" providerId="ADAL" clId="{E84E9ADA-F698-45EB-8900-7737FD0A56B1}" dt="2026-06-17T14:47:17.198" v="1468" actId="1035"/>
          <ac:spMkLst>
            <pc:docMk/>
            <pc:sldMk cId="4258235257" sldId="2147483154"/>
            <ac:spMk id="34" creationId="{1C3C39DA-1119-E322-D6D9-0F3033B899A4}"/>
          </ac:spMkLst>
        </pc:spChg>
        <pc:cxnChg chg="mod">
          <ac:chgData name="You, Yuri" userId="b3d4c86e-f779-45a0-ad71-d859ead8277f" providerId="ADAL" clId="{E84E9ADA-F698-45EB-8900-7737FD0A56B1}" dt="2026-06-17T14:47:28.724" v="1473" actId="1035"/>
          <ac:cxnSpMkLst>
            <pc:docMk/>
            <pc:sldMk cId="4258235257" sldId="2147483154"/>
            <ac:cxnSpMk id="33" creationId="{E8AA72CF-65F5-F01B-0740-85A3296C04AF}"/>
          </ac:cxnSpMkLst>
        </pc:cxnChg>
      </pc:sldChg>
      <pc:sldChg chg="modSp add mod">
        <pc:chgData name="You, Yuri" userId="b3d4c86e-f779-45a0-ad71-d859ead8277f" providerId="ADAL" clId="{E84E9ADA-F698-45EB-8900-7737FD0A56B1}" dt="2026-06-17T14:50:26.837" v="1477" actId="20577"/>
        <pc:sldMkLst>
          <pc:docMk/>
          <pc:sldMk cId="799194350" sldId="2147483155"/>
        </pc:sldMkLst>
        <pc:spChg chg="mod">
          <ac:chgData name="You, Yuri" userId="b3d4c86e-f779-45a0-ad71-d859ead8277f" providerId="ADAL" clId="{E84E9ADA-F698-45EB-8900-7737FD0A56B1}" dt="2026-06-17T14:50:26.837" v="1477" actId="20577"/>
          <ac:spMkLst>
            <pc:docMk/>
            <pc:sldMk cId="799194350" sldId="2147483155"/>
            <ac:spMk id="22" creationId="{2C2098A4-AB7B-F444-F960-9D94B6B6D69F}"/>
          </ac:spMkLst>
        </pc:spChg>
      </pc:sldChg>
      <pc:sldChg chg="add">
        <pc:chgData name="You, Yuri" userId="b3d4c86e-f779-45a0-ad71-d859ead8277f" providerId="ADAL" clId="{E84E9ADA-F698-45EB-8900-7737FD0A56B1}" dt="2026-06-17T14:32:38.403" v="1242"/>
        <pc:sldMkLst>
          <pc:docMk/>
          <pc:sldMk cId="3444820949" sldId="2147483156"/>
        </pc:sldMkLst>
      </pc:sldChg>
      <pc:sldChg chg="modSp add mod">
        <pc:chgData name="You, Yuri" userId="b3d4c86e-f779-45a0-ad71-d859ead8277f" providerId="ADAL" clId="{E84E9ADA-F698-45EB-8900-7737FD0A56B1}" dt="2026-06-18T01:57:10.858" v="2391" actId="20577"/>
        <pc:sldMkLst>
          <pc:docMk/>
          <pc:sldMk cId="564667081" sldId="2147483157"/>
        </pc:sldMkLst>
        <pc:spChg chg="mod">
          <ac:chgData name="You, Yuri" userId="b3d4c86e-f779-45a0-ad71-d859ead8277f" providerId="ADAL" clId="{E84E9ADA-F698-45EB-8900-7737FD0A56B1}" dt="2026-06-17T15:17:23.137" v="1834" actId="207"/>
          <ac:spMkLst>
            <pc:docMk/>
            <pc:sldMk cId="564667081" sldId="2147483157"/>
            <ac:spMk id="5" creationId="{A7E3E122-CBDA-BF65-D2B2-0BB2A1EBB1CF}"/>
          </ac:spMkLst>
        </pc:spChg>
        <pc:spChg chg="mod">
          <ac:chgData name="You, Yuri" userId="b3d4c86e-f779-45a0-ad71-d859ead8277f" providerId="ADAL" clId="{E84E9ADA-F698-45EB-8900-7737FD0A56B1}" dt="2026-06-17T14:52:13.600" v="1494" actId="113"/>
          <ac:spMkLst>
            <pc:docMk/>
            <pc:sldMk cId="564667081" sldId="2147483157"/>
            <ac:spMk id="11" creationId="{7564F4CB-C413-00CE-C647-BB8644B4B783}"/>
          </ac:spMkLst>
        </pc:spChg>
        <pc:spChg chg="mod">
          <ac:chgData name="You, Yuri" userId="b3d4c86e-f779-45a0-ad71-d859ead8277f" providerId="ADAL" clId="{E84E9ADA-F698-45EB-8900-7737FD0A56B1}" dt="2026-06-17T14:51:40.553" v="1480" actId="207"/>
          <ac:spMkLst>
            <pc:docMk/>
            <pc:sldMk cId="564667081" sldId="2147483157"/>
            <ac:spMk id="22" creationId="{7E8C8EC0-38A8-F272-F46A-857E5648BE54}"/>
          </ac:spMkLst>
        </pc:spChg>
        <pc:spChg chg="mod">
          <ac:chgData name="You, Yuri" userId="b3d4c86e-f779-45a0-ad71-d859ead8277f" providerId="ADAL" clId="{E84E9ADA-F698-45EB-8900-7737FD0A56B1}" dt="2026-06-17T14:51:40.553" v="1480" actId="207"/>
          <ac:spMkLst>
            <pc:docMk/>
            <pc:sldMk cId="564667081" sldId="2147483157"/>
            <ac:spMk id="46" creationId="{4CB58C83-0DFA-2B16-094A-C7A327BE1832}"/>
          </ac:spMkLst>
        </pc:spChg>
        <pc:spChg chg="mod">
          <ac:chgData name="You, Yuri" userId="b3d4c86e-f779-45a0-ad71-d859ead8277f" providerId="ADAL" clId="{E84E9ADA-F698-45EB-8900-7737FD0A56B1}" dt="2026-06-17T14:51:40.553" v="1480" actId="207"/>
          <ac:spMkLst>
            <pc:docMk/>
            <pc:sldMk cId="564667081" sldId="2147483157"/>
            <ac:spMk id="47" creationId="{0A7EBEC7-52A0-C4AE-A306-09D36442DE38}"/>
          </ac:spMkLst>
        </pc:spChg>
        <pc:spChg chg="mod">
          <ac:chgData name="You, Yuri" userId="b3d4c86e-f779-45a0-ad71-d859ead8277f" providerId="ADAL" clId="{E84E9ADA-F698-45EB-8900-7737FD0A56B1}" dt="2026-06-18T01:57:10.858" v="2391" actId="20577"/>
          <ac:spMkLst>
            <pc:docMk/>
            <pc:sldMk cId="564667081" sldId="2147483157"/>
            <ac:spMk id="48" creationId="{384143DB-B67D-1DDE-944F-25DD96A177F9}"/>
          </ac:spMkLst>
        </pc:spChg>
        <pc:spChg chg="mod">
          <ac:chgData name="You, Yuri" userId="b3d4c86e-f779-45a0-ad71-d859ead8277f" providerId="ADAL" clId="{E84E9ADA-F698-45EB-8900-7737FD0A56B1}" dt="2026-06-17T14:51:40.553" v="1480" actId="207"/>
          <ac:spMkLst>
            <pc:docMk/>
            <pc:sldMk cId="564667081" sldId="2147483157"/>
            <ac:spMk id="49" creationId="{9C18565B-BDD4-4335-C4EA-6C9BA50FF627}"/>
          </ac:spMkLst>
        </pc:spChg>
        <pc:spChg chg="mod">
          <ac:chgData name="You, Yuri" userId="b3d4c86e-f779-45a0-ad71-d859ead8277f" providerId="ADAL" clId="{E84E9ADA-F698-45EB-8900-7737FD0A56B1}" dt="2026-06-17T15:17:23.137" v="1834" actId="207"/>
          <ac:spMkLst>
            <pc:docMk/>
            <pc:sldMk cId="564667081" sldId="2147483157"/>
            <ac:spMk id="50" creationId="{7767A23D-2E35-557D-E869-8495766B6656}"/>
          </ac:spMkLst>
        </pc:spChg>
        <pc:spChg chg="mod">
          <ac:chgData name="You, Yuri" userId="b3d4c86e-f779-45a0-ad71-d859ead8277f" providerId="ADAL" clId="{E84E9ADA-F698-45EB-8900-7737FD0A56B1}" dt="2026-06-17T14:51:59.809" v="1493" actId="1035"/>
          <ac:spMkLst>
            <pc:docMk/>
            <pc:sldMk cId="564667081" sldId="2147483157"/>
            <ac:spMk id="53" creationId="{5BBE0BE0-D4B1-D080-9694-72A6E2D4E36C}"/>
          </ac:spMkLst>
        </pc:spChg>
        <pc:spChg chg="mod">
          <ac:chgData name="You, Yuri" userId="b3d4c86e-f779-45a0-ad71-d859ead8277f" providerId="ADAL" clId="{E84E9ADA-F698-45EB-8900-7737FD0A56B1}" dt="2026-06-17T15:17:23.137" v="1834" actId="207"/>
          <ac:spMkLst>
            <pc:docMk/>
            <pc:sldMk cId="564667081" sldId="2147483157"/>
            <ac:spMk id="54" creationId="{BBCD0897-0B06-7FE9-C712-AC3809895968}"/>
          </ac:spMkLst>
        </pc:spChg>
        <pc:spChg chg="mod">
          <ac:chgData name="You, Yuri" userId="b3d4c86e-f779-45a0-ad71-d859ead8277f" providerId="ADAL" clId="{E84E9ADA-F698-45EB-8900-7737FD0A56B1}" dt="2026-06-17T15:17:23.137" v="1834" actId="207"/>
          <ac:spMkLst>
            <pc:docMk/>
            <pc:sldMk cId="564667081" sldId="2147483157"/>
            <ac:spMk id="55" creationId="{E5F96EAF-5691-10AC-E89B-281C1B250DBD}"/>
          </ac:spMkLst>
        </pc:spChg>
        <pc:spChg chg="mod">
          <ac:chgData name="You, Yuri" userId="b3d4c86e-f779-45a0-ad71-d859ead8277f" providerId="ADAL" clId="{E84E9ADA-F698-45EB-8900-7737FD0A56B1}" dt="2026-06-17T14:51:40.553" v="1480" actId="207"/>
          <ac:spMkLst>
            <pc:docMk/>
            <pc:sldMk cId="564667081" sldId="2147483157"/>
            <ac:spMk id="56" creationId="{DFFC19BE-4548-740D-8D05-03A2FF9A5C0E}"/>
          </ac:spMkLst>
        </pc:spChg>
        <pc:spChg chg="mod">
          <ac:chgData name="You, Yuri" userId="b3d4c86e-f779-45a0-ad71-d859ead8277f" providerId="ADAL" clId="{E84E9ADA-F698-45EB-8900-7737FD0A56B1}" dt="2026-06-17T14:51:40.553" v="1480" actId="207"/>
          <ac:spMkLst>
            <pc:docMk/>
            <pc:sldMk cId="564667081" sldId="2147483157"/>
            <ac:spMk id="57" creationId="{AAE83DC2-01BD-8A8C-5F93-76BCC4B2517F}"/>
          </ac:spMkLst>
        </pc:spChg>
        <pc:spChg chg="mod">
          <ac:chgData name="You, Yuri" userId="b3d4c86e-f779-45a0-ad71-d859ead8277f" providerId="ADAL" clId="{E84E9ADA-F698-45EB-8900-7737FD0A56B1}" dt="2026-06-17T15:17:23.137" v="1834" actId="207"/>
          <ac:spMkLst>
            <pc:docMk/>
            <pc:sldMk cId="564667081" sldId="2147483157"/>
            <ac:spMk id="58" creationId="{09E9C322-96B7-D70F-9155-8281CD81B0B4}"/>
          </ac:spMkLst>
        </pc:spChg>
      </pc:sldChg>
      <pc:sldChg chg="addSp modSp add mod modNotesTx">
        <pc:chgData name="You, Yuri" userId="b3d4c86e-f779-45a0-ad71-d859ead8277f" providerId="ADAL" clId="{E84E9ADA-F698-45EB-8900-7737FD0A56B1}" dt="2026-06-18T11:28:50.009" v="2589" actId="20577"/>
        <pc:sldMkLst>
          <pc:docMk/>
          <pc:sldMk cId="1110188587" sldId="2147483158"/>
        </pc:sldMkLst>
        <pc:spChg chg="mod">
          <ac:chgData name="You, Yuri" userId="b3d4c86e-f779-45a0-ad71-d859ead8277f" providerId="ADAL" clId="{E84E9ADA-F698-45EB-8900-7737FD0A56B1}" dt="2026-06-18T01:48:18.454" v="2324" actId="208"/>
          <ac:spMkLst>
            <pc:docMk/>
            <pc:sldMk cId="1110188587" sldId="2147483158"/>
            <ac:spMk id="6" creationId="{E653E2C1-2873-DAB8-8120-CB0736048FBB}"/>
          </ac:spMkLst>
        </pc:spChg>
        <pc:spChg chg="mod">
          <ac:chgData name="You, Yuri" userId="b3d4c86e-f779-45a0-ad71-d859ead8277f" providerId="ADAL" clId="{E84E9ADA-F698-45EB-8900-7737FD0A56B1}" dt="2026-06-18T01:47:44.822" v="2316" actId="1076"/>
          <ac:spMkLst>
            <pc:docMk/>
            <pc:sldMk cId="1110188587" sldId="2147483158"/>
            <ac:spMk id="7" creationId="{CB446248-EC5E-5AAB-D4E4-B19707CB309C}"/>
          </ac:spMkLst>
        </pc:spChg>
        <pc:spChg chg="add mod">
          <ac:chgData name="You, Yuri" userId="b3d4c86e-f779-45a0-ad71-d859ead8277f" providerId="ADAL" clId="{E84E9ADA-F698-45EB-8900-7737FD0A56B1}" dt="2026-06-18T01:47:37.111" v="2312" actId="164"/>
          <ac:spMkLst>
            <pc:docMk/>
            <pc:sldMk cId="1110188587" sldId="2147483158"/>
            <ac:spMk id="8" creationId="{06BF4989-69B1-8E5A-9755-D1586BD6EC92}"/>
          </ac:spMkLst>
        </pc:spChg>
        <pc:spChg chg="mod">
          <ac:chgData name="You, Yuri" userId="b3d4c86e-f779-45a0-ad71-d859ead8277f" providerId="ADAL" clId="{E84E9ADA-F698-45EB-8900-7737FD0A56B1}" dt="2026-06-17T14:54:29.006" v="1507" actId="14100"/>
          <ac:spMkLst>
            <pc:docMk/>
            <pc:sldMk cId="1110188587" sldId="2147483158"/>
            <ac:spMk id="9" creationId="{6756DD3E-B272-EE24-7AA1-703AFCFCAAB5}"/>
          </ac:spMkLst>
        </pc:spChg>
        <pc:spChg chg="mod">
          <ac:chgData name="You, Yuri" userId="b3d4c86e-f779-45a0-ad71-d859ead8277f" providerId="ADAL" clId="{E84E9ADA-F698-45EB-8900-7737FD0A56B1}" dt="2026-06-17T14:54:32.369" v="1508" actId="14100"/>
          <ac:spMkLst>
            <pc:docMk/>
            <pc:sldMk cId="1110188587" sldId="2147483158"/>
            <ac:spMk id="10" creationId="{C70E0769-A619-4A06-DF26-C4F46F944CFB}"/>
          </ac:spMkLst>
        </pc:spChg>
        <pc:spChg chg="mod">
          <ac:chgData name="You, Yuri" userId="b3d4c86e-f779-45a0-ad71-d859ead8277f" providerId="ADAL" clId="{E84E9ADA-F698-45EB-8900-7737FD0A56B1}" dt="2026-06-17T15:12:28.576" v="1784" actId="113"/>
          <ac:spMkLst>
            <pc:docMk/>
            <pc:sldMk cId="1110188587" sldId="2147483158"/>
            <ac:spMk id="11" creationId="{6458D473-E3BF-03C3-A75F-E9F8891352AA}"/>
          </ac:spMkLst>
        </pc:spChg>
        <pc:spChg chg="add mod">
          <ac:chgData name="You, Yuri" userId="b3d4c86e-f779-45a0-ad71-d859ead8277f" providerId="ADAL" clId="{E84E9ADA-F698-45EB-8900-7737FD0A56B1}" dt="2026-06-18T01:47:37.111" v="2312" actId="164"/>
          <ac:spMkLst>
            <pc:docMk/>
            <pc:sldMk cId="1110188587" sldId="2147483158"/>
            <ac:spMk id="14" creationId="{DEA23800-368A-3007-797D-B185E6324B3F}"/>
          </ac:spMkLst>
        </pc:spChg>
        <pc:spChg chg="mod">
          <ac:chgData name="You, Yuri" userId="b3d4c86e-f779-45a0-ad71-d859ead8277f" providerId="ADAL" clId="{E84E9ADA-F698-45EB-8900-7737FD0A56B1}" dt="2026-06-17T15:12:30.560" v="1785" actId="113"/>
          <ac:spMkLst>
            <pc:docMk/>
            <pc:sldMk cId="1110188587" sldId="2147483158"/>
            <ac:spMk id="15" creationId="{64568C4E-3833-FF26-3BFA-9201D1BBB7A1}"/>
          </ac:spMkLst>
        </pc:spChg>
        <pc:spChg chg="mod">
          <ac:chgData name="You, Yuri" userId="b3d4c86e-f779-45a0-ad71-d859ead8277f" providerId="ADAL" clId="{E84E9ADA-F698-45EB-8900-7737FD0A56B1}" dt="2026-06-17T14:55:45.237" v="1541" actId="1035"/>
          <ac:spMkLst>
            <pc:docMk/>
            <pc:sldMk cId="1110188587" sldId="2147483158"/>
            <ac:spMk id="16" creationId="{C8CFA610-2FA4-CA4B-0860-ECE2D6F3CBB2}"/>
          </ac:spMkLst>
        </pc:spChg>
        <pc:spChg chg="mod">
          <ac:chgData name="You, Yuri" userId="b3d4c86e-f779-45a0-ad71-d859ead8277f" providerId="ADAL" clId="{E84E9ADA-F698-45EB-8900-7737FD0A56B1}" dt="2026-06-17T15:12:39.781" v="1789" actId="113"/>
          <ac:spMkLst>
            <pc:docMk/>
            <pc:sldMk cId="1110188587" sldId="2147483158"/>
            <ac:spMk id="19" creationId="{DE907B39-03EB-7699-437A-D3A55E79FA68}"/>
          </ac:spMkLst>
        </pc:spChg>
        <pc:spChg chg="mod">
          <ac:chgData name="You, Yuri" userId="b3d4c86e-f779-45a0-ad71-d859ead8277f" providerId="ADAL" clId="{E84E9ADA-F698-45EB-8900-7737FD0A56B1}" dt="2026-06-17T15:12:47.990" v="1798" actId="1035"/>
          <ac:spMkLst>
            <pc:docMk/>
            <pc:sldMk cId="1110188587" sldId="2147483158"/>
            <ac:spMk id="23" creationId="{9C7797B6-B109-9D87-6F9C-0C799AD65DBA}"/>
          </ac:spMkLst>
        </pc:spChg>
        <pc:spChg chg="mod">
          <ac:chgData name="You, Yuri" userId="b3d4c86e-f779-45a0-ad71-d859ead8277f" providerId="ADAL" clId="{E84E9ADA-F698-45EB-8900-7737FD0A56B1}" dt="2026-06-17T15:12:47.990" v="1798" actId="1035"/>
          <ac:spMkLst>
            <pc:docMk/>
            <pc:sldMk cId="1110188587" sldId="2147483158"/>
            <ac:spMk id="24" creationId="{E69EDFD3-3079-2815-A04A-48A5F416F698}"/>
          </ac:spMkLst>
        </pc:spChg>
        <pc:spChg chg="mod">
          <ac:chgData name="You, Yuri" userId="b3d4c86e-f779-45a0-ad71-d859ead8277f" providerId="ADAL" clId="{E84E9ADA-F698-45EB-8900-7737FD0A56B1}" dt="2026-06-17T15:12:47.990" v="1798" actId="1035"/>
          <ac:spMkLst>
            <pc:docMk/>
            <pc:sldMk cId="1110188587" sldId="2147483158"/>
            <ac:spMk id="25" creationId="{58F0AC90-7BCE-C6F5-B756-17FE368566A1}"/>
          </ac:spMkLst>
        </pc:spChg>
        <pc:spChg chg="mod">
          <ac:chgData name="You, Yuri" userId="b3d4c86e-f779-45a0-ad71-d859ead8277f" providerId="ADAL" clId="{E84E9ADA-F698-45EB-8900-7737FD0A56B1}" dt="2026-06-17T15:12:47.990" v="1798" actId="1035"/>
          <ac:spMkLst>
            <pc:docMk/>
            <pc:sldMk cId="1110188587" sldId="2147483158"/>
            <ac:spMk id="26" creationId="{7D5087D1-DDCB-FA0C-BA48-B241030FAB8C}"/>
          </ac:spMkLst>
        </pc:spChg>
        <pc:spChg chg="mod">
          <ac:chgData name="You, Yuri" userId="b3d4c86e-f779-45a0-ad71-d859ead8277f" providerId="ADAL" clId="{E84E9ADA-F698-45EB-8900-7737FD0A56B1}" dt="2026-06-17T15:12:58.235" v="1805" actId="1035"/>
          <ac:spMkLst>
            <pc:docMk/>
            <pc:sldMk cId="1110188587" sldId="2147483158"/>
            <ac:spMk id="28" creationId="{014D6A78-3494-FC70-D350-E4F3FFA4BA6B}"/>
          </ac:spMkLst>
        </pc:spChg>
        <pc:spChg chg="mod">
          <ac:chgData name="You, Yuri" userId="b3d4c86e-f779-45a0-ad71-d859ead8277f" providerId="ADAL" clId="{E84E9ADA-F698-45EB-8900-7737FD0A56B1}" dt="2026-06-17T15:12:58.235" v="1805" actId="1035"/>
          <ac:spMkLst>
            <pc:docMk/>
            <pc:sldMk cId="1110188587" sldId="2147483158"/>
            <ac:spMk id="29" creationId="{2E6D998A-8164-EEB5-8499-6B9FC8AFCFE8}"/>
          </ac:spMkLst>
        </pc:spChg>
        <pc:spChg chg="mod">
          <ac:chgData name="You, Yuri" userId="b3d4c86e-f779-45a0-ad71-d859ead8277f" providerId="ADAL" clId="{E84E9ADA-F698-45EB-8900-7737FD0A56B1}" dt="2026-06-17T15:12:58.235" v="1805" actId="1035"/>
          <ac:spMkLst>
            <pc:docMk/>
            <pc:sldMk cId="1110188587" sldId="2147483158"/>
            <ac:spMk id="30" creationId="{52D5401C-01BF-56DA-F5EE-AEFE2BE7CA1C}"/>
          </ac:spMkLst>
        </pc:spChg>
        <pc:spChg chg="mod">
          <ac:chgData name="You, Yuri" userId="b3d4c86e-f779-45a0-ad71-d859ead8277f" providerId="ADAL" clId="{E84E9ADA-F698-45EB-8900-7737FD0A56B1}" dt="2026-06-17T15:12:58.235" v="1805" actId="1035"/>
          <ac:spMkLst>
            <pc:docMk/>
            <pc:sldMk cId="1110188587" sldId="2147483158"/>
            <ac:spMk id="31" creationId="{031EED8E-4C8A-ADE8-1309-1C6E5D0A531E}"/>
          </ac:spMkLst>
        </pc:spChg>
        <pc:spChg chg="mod">
          <ac:chgData name="You, Yuri" userId="b3d4c86e-f779-45a0-ad71-d859ead8277f" providerId="ADAL" clId="{E84E9ADA-F698-45EB-8900-7737FD0A56B1}" dt="2026-06-17T15:12:36.816" v="1788" actId="113"/>
          <ac:spMkLst>
            <pc:docMk/>
            <pc:sldMk cId="1110188587" sldId="2147483158"/>
            <ac:spMk id="33" creationId="{2201A940-B03B-2650-C2BC-1372B949B89C}"/>
          </ac:spMkLst>
        </pc:spChg>
        <pc:spChg chg="mod">
          <ac:chgData name="You, Yuri" userId="b3d4c86e-f779-45a0-ad71-d859ead8277f" providerId="ADAL" clId="{E84E9ADA-F698-45EB-8900-7737FD0A56B1}" dt="2026-06-17T14:55:45.237" v="1541" actId="1035"/>
          <ac:spMkLst>
            <pc:docMk/>
            <pc:sldMk cId="1110188587" sldId="2147483158"/>
            <ac:spMk id="34" creationId="{0A3293EF-2C7D-5FE0-A4EA-1DDDCC7D81DC}"/>
          </ac:spMkLst>
        </pc:spChg>
        <pc:spChg chg="mod">
          <ac:chgData name="You, Yuri" userId="b3d4c86e-f779-45a0-ad71-d859ead8277f" providerId="ADAL" clId="{E84E9ADA-F698-45EB-8900-7737FD0A56B1}" dt="2026-06-17T15:12:50.963" v="1800" actId="1076"/>
          <ac:spMkLst>
            <pc:docMk/>
            <pc:sldMk cId="1110188587" sldId="2147483158"/>
            <ac:spMk id="36" creationId="{19862395-A5B3-5D6B-A320-1329BCF7CEE6}"/>
          </ac:spMkLst>
        </pc:spChg>
        <pc:grpChg chg="add mod">
          <ac:chgData name="You, Yuri" userId="b3d4c86e-f779-45a0-ad71-d859ead8277f" providerId="ADAL" clId="{E84E9ADA-F698-45EB-8900-7737FD0A56B1}" dt="2026-06-18T01:48:01.873" v="2322" actId="1076"/>
          <ac:grpSpMkLst>
            <pc:docMk/>
            <pc:sldMk cId="1110188587" sldId="2147483158"/>
            <ac:grpSpMk id="18" creationId="{9238E34A-85F3-1863-CE1A-6B010E304FC9}"/>
          </ac:grpSpMkLst>
        </pc:grpChg>
      </pc:sldChg>
      <pc:sldChg chg="add del">
        <pc:chgData name="You, Yuri" userId="b3d4c86e-f779-45a0-ad71-d859ead8277f" providerId="ADAL" clId="{E84E9ADA-F698-45EB-8900-7737FD0A56B1}" dt="2026-06-17T14:54:06.397" v="1504"/>
        <pc:sldMkLst>
          <pc:docMk/>
          <pc:sldMk cId="3737569479" sldId="2147483158"/>
        </pc:sldMkLst>
      </pc:sldChg>
      <pc:sldChg chg="addSp delSp modSp new mod">
        <pc:chgData name="You, Yuri" userId="b3d4c86e-f779-45a0-ad71-d859ead8277f" providerId="ADAL" clId="{E84E9ADA-F698-45EB-8900-7737FD0A56B1}" dt="2026-06-18T03:09:51.111" v="2511" actId="1076"/>
        <pc:sldMkLst>
          <pc:docMk/>
          <pc:sldMk cId="2790311924" sldId="2147483159"/>
        </pc:sldMkLst>
        <pc:spChg chg="mod">
          <ac:chgData name="You, Yuri" userId="b3d4c86e-f779-45a0-ad71-d859ead8277f" providerId="ADAL" clId="{E84E9ADA-F698-45EB-8900-7737FD0A56B1}" dt="2026-06-17T15:46:05.182" v="1936"/>
          <ac:spMkLst>
            <pc:docMk/>
            <pc:sldMk cId="2790311924" sldId="2147483159"/>
            <ac:spMk id="2" creationId="{4FF9C1B7-16CA-E7BE-996F-D55BA848890D}"/>
          </ac:spMkLst>
        </pc:spChg>
        <pc:spChg chg="del">
          <ac:chgData name="You, Yuri" userId="b3d4c86e-f779-45a0-ad71-d859ead8277f" providerId="ADAL" clId="{E84E9ADA-F698-45EB-8900-7737FD0A56B1}" dt="2026-06-17T15:43:27.652" v="1918" actId="478"/>
          <ac:spMkLst>
            <pc:docMk/>
            <pc:sldMk cId="2790311924" sldId="2147483159"/>
            <ac:spMk id="3" creationId="{D5B948B6-7FF7-0456-F68C-ADE365B0D12A}"/>
          </ac:spMkLst>
        </pc:spChg>
        <pc:spChg chg="mod">
          <ac:chgData name="You, Yuri" userId="b3d4c86e-f779-45a0-ad71-d859ead8277f" providerId="ADAL" clId="{E84E9ADA-F698-45EB-8900-7737FD0A56B1}" dt="2026-06-18T01:21:31.424" v="2132" actId="14100"/>
          <ac:spMkLst>
            <pc:docMk/>
            <pc:sldMk cId="2790311924" sldId="2147483159"/>
            <ac:spMk id="5" creationId="{EC2F022E-6274-0BFC-6D5F-A85172D38C09}"/>
          </ac:spMkLst>
        </pc:spChg>
        <pc:spChg chg="mod">
          <ac:chgData name="You, Yuri" userId="b3d4c86e-f779-45a0-ad71-d859ead8277f" providerId="ADAL" clId="{E84E9ADA-F698-45EB-8900-7737FD0A56B1}" dt="2026-06-18T01:19:17.522" v="2107" actId="164"/>
          <ac:spMkLst>
            <pc:docMk/>
            <pc:sldMk cId="2790311924" sldId="2147483159"/>
            <ac:spMk id="6" creationId="{E15C2B4D-4520-EF73-33AA-7F285E22E02D}"/>
          </ac:spMkLst>
        </pc:spChg>
        <pc:spChg chg="del mod topLvl">
          <ac:chgData name="You, Yuri" userId="b3d4c86e-f779-45a0-ad71-d859ead8277f" providerId="ADAL" clId="{E84E9ADA-F698-45EB-8900-7737FD0A56B1}" dt="2026-06-18T01:20:32.587" v="2121" actId="478"/>
          <ac:spMkLst>
            <pc:docMk/>
            <pc:sldMk cId="2790311924" sldId="2147483159"/>
            <ac:spMk id="7" creationId="{797913DE-951C-14BF-064F-040AEE8D84DD}"/>
          </ac:spMkLst>
        </pc:spChg>
        <pc:spChg chg="del">
          <ac:chgData name="You, Yuri" userId="b3d4c86e-f779-45a0-ad71-d859ead8277f" providerId="ADAL" clId="{E84E9ADA-F698-45EB-8900-7737FD0A56B1}" dt="2026-06-17T15:47:31.316" v="1939" actId="478"/>
          <ac:spMkLst>
            <pc:docMk/>
            <pc:sldMk cId="2790311924" sldId="2147483159"/>
            <ac:spMk id="8" creationId="{583CEFA4-510B-28AA-8DC7-045FFC5C8DAD}"/>
          </ac:spMkLst>
        </pc:spChg>
        <pc:spChg chg="del">
          <ac:chgData name="You, Yuri" userId="b3d4c86e-f779-45a0-ad71-d859ead8277f" providerId="ADAL" clId="{E84E9ADA-F698-45EB-8900-7737FD0A56B1}" dt="2026-06-18T01:16:27.554" v="2032" actId="478"/>
          <ac:spMkLst>
            <pc:docMk/>
            <pc:sldMk cId="2790311924" sldId="2147483159"/>
            <ac:spMk id="9" creationId="{87029F12-AFB5-DAE7-4620-6188170D9289}"/>
          </ac:spMkLst>
        </pc:spChg>
        <pc:spChg chg="del mod">
          <ac:chgData name="You, Yuri" userId="b3d4c86e-f779-45a0-ad71-d859ead8277f" providerId="ADAL" clId="{E84E9ADA-F698-45EB-8900-7737FD0A56B1}" dt="2026-06-18T01:16:33.626" v="2037" actId="478"/>
          <ac:spMkLst>
            <pc:docMk/>
            <pc:sldMk cId="2790311924" sldId="2147483159"/>
            <ac:spMk id="10" creationId="{04F28759-7266-A08D-08F7-40C632A8ACB3}"/>
          </ac:spMkLst>
        </pc:spChg>
        <pc:spChg chg="del">
          <ac:chgData name="You, Yuri" userId="b3d4c86e-f779-45a0-ad71-d859ead8277f" providerId="ADAL" clId="{E84E9ADA-F698-45EB-8900-7737FD0A56B1}" dt="2026-06-18T01:16:28.857" v="2034" actId="478"/>
          <ac:spMkLst>
            <pc:docMk/>
            <pc:sldMk cId="2790311924" sldId="2147483159"/>
            <ac:spMk id="11" creationId="{B436EF37-D2D6-A78E-335C-4E74DD047730}"/>
          </ac:spMkLst>
        </pc:spChg>
        <pc:spChg chg="del mod">
          <ac:chgData name="You, Yuri" userId="b3d4c86e-f779-45a0-ad71-d859ead8277f" providerId="ADAL" clId="{E84E9ADA-F698-45EB-8900-7737FD0A56B1}" dt="2026-06-18T01:17:08.504" v="2073" actId="478"/>
          <ac:spMkLst>
            <pc:docMk/>
            <pc:sldMk cId="2790311924" sldId="2147483159"/>
            <ac:spMk id="12" creationId="{4CBE35B6-83B6-F99D-8967-E9744051FD7E}"/>
          </ac:spMkLst>
        </pc:spChg>
        <pc:spChg chg="del">
          <ac:chgData name="You, Yuri" userId="b3d4c86e-f779-45a0-ad71-d859ead8277f" providerId="ADAL" clId="{E84E9ADA-F698-45EB-8900-7737FD0A56B1}" dt="2026-06-18T01:17:11.524" v="2074" actId="478"/>
          <ac:spMkLst>
            <pc:docMk/>
            <pc:sldMk cId="2790311924" sldId="2147483159"/>
            <ac:spMk id="13" creationId="{8A20C1CD-8439-F3C2-47BC-0819A6B9E89D}"/>
          </ac:spMkLst>
        </pc:spChg>
        <pc:spChg chg="del">
          <ac:chgData name="You, Yuri" userId="b3d4c86e-f779-45a0-ad71-d859ead8277f" providerId="ADAL" clId="{E84E9ADA-F698-45EB-8900-7737FD0A56B1}" dt="2026-06-18T01:17:12.983" v="2076" actId="478"/>
          <ac:spMkLst>
            <pc:docMk/>
            <pc:sldMk cId="2790311924" sldId="2147483159"/>
            <ac:spMk id="14" creationId="{04DA024F-F569-093D-117F-4F16BAB44FE9}"/>
          </ac:spMkLst>
        </pc:spChg>
        <pc:spChg chg="del">
          <ac:chgData name="You, Yuri" userId="b3d4c86e-f779-45a0-ad71-d859ead8277f" providerId="ADAL" clId="{E84E9ADA-F698-45EB-8900-7737FD0A56B1}" dt="2026-06-18T01:16:36.830" v="2039" actId="478"/>
          <ac:spMkLst>
            <pc:docMk/>
            <pc:sldMk cId="2790311924" sldId="2147483159"/>
            <ac:spMk id="15" creationId="{074FC0A1-AAB5-5952-3338-03F9FEB0917A}"/>
          </ac:spMkLst>
        </pc:spChg>
        <pc:spChg chg="add del mod">
          <ac:chgData name="You, Yuri" userId="b3d4c86e-f779-45a0-ad71-d859ead8277f" providerId="ADAL" clId="{E84E9ADA-F698-45EB-8900-7737FD0A56B1}" dt="2026-06-18T01:16:37.766" v="2040" actId="478"/>
          <ac:spMkLst>
            <pc:docMk/>
            <pc:sldMk cId="2790311924" sldId="2147483159"/>
            <ac:spMk id="16" creationId="{28AC603E-2E04-C05F-E97C-19AB07193A8C}"/>
          </ac:spMkLst>
        </pc:spChg>
        <pc:spChg chg="del">
          <ac:chgData name="You, Yuri" userId="b3d4c86e-f779-45a0-ad71-d859ead8277f" providerId="ADAL" clId="{E84E9ADA-F698-45EB-8900-7737FD0A56B1}" dt="2026-06-18T01:17:12.031" v="2075" actId="478"/>
          <ac:spMkLst>
            <pc:docMk/>
            <pc:sldMk cId="2790311924" sldId="2147483159"/>
            <ac:spMk id="17" creationId="{55BCED05-A9CD-7B1A-167E-14CC4E789226}"/>
          </ac:spMkLst>
        </pc:spChg>
        <pc:spChg chg="del">
          <ac:chgData name="You, Yuri" userId="b3d4c86e-f779-45a0-ad71-d859ead8277f" providerId="ADAL" clId="{E84E9ADA-F698-45EB-8900-7737FD0A56B1}" dt="2026-06-18T01:16:36.285" v="2038" actId="478"/>
          <ac:spMkLst>
            <pc:docMk/>
            <pc:sldMk cId="2790311924" sldId="2147483159"/>
            <ac:spMk id="18" creationId="{628ADC23-1CCE-74EB-FFC6-411BC02AE92E}"/>
          </ac:spMkLst>
        </pc:spChg>
        <pc:spChg chg="add del mod">
          <ac:chgData name="You, Yuri" userId="b3d4c86e-f779-45a0-ad71-d859ead8277f" providerId="ADAL" clId="{E84E9ADA-F698-45EB-8900-7737FD0A56B1}" dt="2026-06-18T01:16:26.923" v="2031" actId="478"/>
          <ac:spMkLst>
            <pc:docMk/>
            <pc:sldMk cId="2790311924" sldId="2147483159"/>
            <ac:spMk id="19" creationId="{69FAC3A7-F045-D3FC-1070-166872BC9A77}"/>
          </ac:spMkLst>
        </pc:spChg>
        <pc:spChg chg="add del mod">
          <ac:chgData name="You, Yuri" userId="b3d4c86e-f779-45a0-ad71-d859ead8277f" providerId="ADAL" clId="{E84E9ADA-F698-45EB-8900-7737FD0A56B1}" dt="2026-06-18T01:16:28.366" v="2033" actId="478"/>
          <ac:spMkLst>
            <pc:docMk/>
            <pc:sldMk cId="2790311924" sldId="2147483159"/>
            <ac:spMk id="20" creationId="{3E9FA361-1F43-2049-1487-A0FAC6B316AF}"/>
          </ac:spMkLst>
        </pc:spChg>
        <pc:spChg chg="del mod">
          <ac:chgData name="You, Yuri" userId="b3d4c86e-f779-45a0-ad71-d859ead8277f" providerId="ADAL" clId="{E84E9ADA-F698-45EB-8900-7737FD0A56B1}" dt="2026-06-18T01:16:32.192" v="2036" actId="478"/>
          <ac:spMkLst>
            <pc:docMk/>
            <pc:sldMk cId="2790311924" sldId="2147483159"/>
            <ac:spMk id="21" creationId="{9050059A-9999-3139-1FBF-4409572A83C1}"/>
          </ac:spMkLst>
        </pc:spChg>
        <pc:spChg chg="del mod">
          <ac:chgData name="You, Yuri" userId="b3d4c86e-f779-45a0-ad71-d859ead8277f" providerId="ADAL" clId="{E84E9ADA-F698-45EB-8900-7737FD0A56B1}" dt="2026-06-17T15:47:45.625" v="1942" actId="478"/>
          <ac:spMkLst>
            <pc:docMk/>
            <pc:sldMk cId="2790311924" sldId="2147483159"/>
            <ac:spMk id="22" creationId="{C7D64C7C-BE41-EE8B-795D-C7AF56F4EC07}"/>
          </ac:spMkLst>
        </pc:spChg>
        <pc:spChg chg="mod">
          <ac:chgData name="You, Yuri" userId="b3d4c86e-f779-45a0-ad71-d859ead8277f" providerId="ADAL" clId="{E84E9ADA-F698-45EB-8900-7737FD0A56B1}" dt="2026-06-18T01:19:10.900" v="2105" actId="164"/>
          <ac:spMkLst>
            <pc:docMk/>
            <pc:sldMk cId="2790311924" sldId="2147483159"/>
            <ac:spMk id="23" creationId="{A49281E4-4875-7EC5-C667-1CABFA7BDF55}"/>
          </ac:spMkLst>
        </pc:spChg>
        <pc:spChg chg="add mod">
          <ac:chgData name="You, Yuri" userId="b3d4c86e-f779-45a0-ad71-d859ead8277f" providerId="ADAL" clId="{E84E9ADA-F698-45EB-8900-7737FD0A56B1}" dt="2026-06-18T01:19:10.900" v="2105" actId="164"/>
          <ac:spMkLst>
            <pc:docMk/>
            <pc:sldMk cId="2790311924" sldId="2147483159"/>
            <ac:spMk id="24" creationId="{1F880B03-042C-1CEF-8C3A-8E8491C4CEBB}"/>
          </ac:spMkLst>
        </pc:spChg>
        <pc:spChg chg="add del mod">
          <ac:chgData name="You, Yuri" userId="b3d4c86e-f779-45a0-ad71-d859ead8277f" providerId="ADAL" clId="{E84E9ADA-F698-45EB-8900-7737FD0A56B1}" dt="2026-06-18T01:16:03.729" v="2025"/>
          <ac:spMkLst>
            <pc:docMk/>
            <pc:sldMk cId="2790311924" sldId="2147483159"/>
            <ac:spMk id="25" creationId="{C0370DD6-D74B-F756-2C84-9FCF1E26399E}"/>
          </ac:spMkLst>
        </pc:spChg>
        <pc:spChg chg="mod">
          <ac:chgData name="You, Yuri" userId="b3d4c86e-f779-45a0-ad71-d859ead8277f" providerId="ADAL" clId="{E84E9ADA-F698-45EB-8900-7737FD0A56B1}" dt="2026-06-18T01:21:46.242" v="2134" actId="1076"/>
          <ac:spMkLst>
            <pc:docMk/>
            <pc:sldMk cId="2790311924" sldId="2147483159"/>
            <ac:spMk id="26" creationId="{868E5A00-4230-0C34-C38A-E58FA702C351}"/>
          </ac:spMkLst>
        </pc:spChg>
        <pc:spChg chg="add del mod">
          <ac:chgData name="You, Yuri" userId="b3d4c86e-f779-45a0-ad71-d859ead8277f" providerId="ADAL" clId="{E84E9ADA-F698-45EB-8900-7737FD0A56B1}" dt="2026-06-18T01:16:09.282" v="2027" actId="478"/>
          <ac:spMkLst>
            <pc:docMk/>
            <pc:sldMk cId="2790311924" sldId="2147483159"/>
            <ac:spMk id="27" creationId="{9FCF3546-A133-D77D-7E47-5E7E620D3A29}"/>
          </ac:spMkLst>
        </pc:spChg>
        <pc:spChg chg="add mod ord topLvl">
          <ac:chgData name="You, Yuri" userId="b3d4c86e-f779-45a0-ad71-d859ead8277f" providerId="ADAL" clId="{E84E9ADA-F698-45EB-8900-7737FD0A56B1}" dt="2026-06-18T01:23:57.037" v="2171" actId="164"/>
          <ac:spMkLst>
            <pc:docMk/>
            <pc:sldMk cId="2790311924" sldId="2147483159"/>
            <ac:spMk id="28" creationId="{8B677376-3755-54BA-9F35-9DFE0F8E1AE6}"/>
          </ac:spMkLst>
        </pc:spChg>
        <pc:spChg chg="del">
          <ac:chgData name="You, Yuri" userId="b3d4c86e-f779-45a0-ad71-d859ead8277f" providerId="ADAL" clId="{E84E9ADA-F698-45EB-8900-7737FD0A56B1}" dt="2026-06-17T15:47:29.870" v="1938" actId="478"/>
          <ac:spMkLst>
            <pc:docMk/>
            <pc:sldMk cId="2790311924" sldId="2147483159"/>
            <ac:spMk id="29" creationId="{650B003A-EF89-B368-215B-6D713013BA91}"/>
          </ac:spMkLst>
        </pc:spChg>
        <pc:spChg chg="add del mod">
          <ac:chgData name="You, Yuri" userId="b3d4c86e-f779-45a0-ad71-d859ead8277f" providerId="ADAL" clId="{E84E9ADA-F698-45EB-8900-7737FD0A56B1}" dt="2026-06-17T15:47:29.870" v="1938" actId="478"/>
          <ac:spMkLst>
            <pc:docMk/>
            <pc:sldMk cId="2790311924" sldId="2147483159"/>
            <ac:spMk id="30" creationId="{D04A7209-0296-A090-1501-2A9ED6EB94C9}"/>
          </ac:spMkLst>
        </pc:spChg>
        <pc:spChg chg="mod">
          <ac:chgData name="You, Yuri" userId="b3d4c86e-f779-45a0-ad71-d859ead8277f" providerId="ADAL" clId="{E84E9ADA-F698-45EB-8900-7737FD0A56B1}" dt="2026-06-17T15:47:24.814" v="1937"/>
          <ac:spMkLst>
            <pc:docMk/>
            <pc:sldMk cId="2790311924" sldId="2147483159"/>
            <ac:spMk id="35" creationId="{C8BC2A8C-021B-6849-D6E5-BCF3F6B7DACF}"/>
          </ac:spMkLst>
        </pc:spChg>
        <pc:spChg chg="del">
          <ac:chgData name="You, Yuri" userId="b3d4c86e-f779-45a0-ad71-d859ead8277f" providerId="ADAL" clId="{E84E9ADA-F698-45EB-8900-7737FD0A56B1}" dt="2026-06-17T15:47:29.870" v="1938" actId="478"/>
          <ac:spMkLst>
            <pc:docMk/>
            <pc:sldMk cId="2790311924" sldId="2147483159"/>
            <ac:spMk id="39" creationId="{53E0EE2A-1DC8-7170-EBD6-34B8205CDC49}"/>
          </ac:spMkLst>
        </pc:spChg>
        <pc:spChg chg="add del mod">
          <ac:chgData name="You, Yuri" userId="b3d4c86e-f779-45a0-ad71-d859ead8277f" providerId="ADAL" clId="{E84E9ADA-F698-45EB-8900-7737FD0A56B1}" dt="2026-06-17T15:47:44.019" v="1941" actId="478"/>
          <ac:spMkLst>
            <pc:docMk/>
            <pc:sldMk cId="2790311924" sldId="2147483159"/>
            <ac:spMk id="40" creationId="{C23BFEE2-7D90-689C-9A5A-8196E909122B}"/>
          </ac:spMkLst>
        </pc:spChg>
        <pc:spChg chg="add del mod">
          <ac:chgData name="You, Yuri" userId="b3d4c86e-f779-45a0-ad71-d859ead8277f" providerId="ADAL" clId="{E84E9ADA-F698-45EB-8900-7737FD0A56B1}" dt="2026-06-18T01:17:56.763" v="2080" actId="478"/>
          <ac:spMkLst>
            <pc:docMk/>
            <pc:sldMk cId="2790311924" sldId="2147483159"/>
            <ac:spMk id="42" creationId="{81CC5DFE-2441-8A45-BF3C-CB51177629B5}"/>
          </ac:spMkLst>
        </pc:spChg>
        <pc:spChg chg="add mod">
          <ac:chgData name="You, Yuri" userId="b3d4c86e-f779-45a0-ad71-d859ead8277f" providerId="ADAL" clId="{E84E9ADA-F698-45EB-8900-7737FD0A56B1}" dt="2026-06-18T01:20:18.898" v="2119" actId="1076"/>
          <ac:spMkLst>
            <pc:docMk/>
            <pc:sldMk cId="2790311924" sldId="2147483159"/>
            <ac:spMk id="43" creationId="{A913155B-1273-2124-5913-0DCC7C926053}"/>
          </ac:spMkLst>
        </pc:spChg>
        <pc:spChg chg="add mod">
          <ac:chgData name="You, Yuri" userId="b3d4c86e-f779-45a0-ad71-d859ead8277f" providerId="ADAL" clId="{E84E9ADA-F698-45EB-8900-7737FD0A56B1}" dt="2026-06-18T03:09:51.111" v="2511" actId="1076"/>
          <ac:spMkLst>
            <pc:docMk/>
            <pc:sldMk cId="2790311924" sldId="2147483159"/>
            <ac:spMk id="44" creationId="{73ECDE1E-0662-BEA8-D442-51619B0FDFC0}"/>
          </ac:spMkLst>
        </pc:spChg>
        <pc:spChg chg="add mod ord">
          <ac:chgData name="You, Yuri" userId="b3d4c86e-f779-45a0-ad71-d859ead8277f" providerId="ADAL" clId="{E84E9ADA-F698-45EB-8900-7737FD0A56B1}" dt="2026-06-18T01:24:10.897" v="2184" actId="688"/>
          <ac:spMkLst>
            <pc:docMk/>
            <pc:sldMk cId="2790311924" sldId="2147483159"/>
            <ac:spMk id="45" creationId="{A9F5BAB2-0169-827E-D89A-F783C584D584}"/>
          </ac:spMkLst>
        </pc:spChg>
        <pc:spChg chg="add mod ord">
          <ac:chgData name="You, Yuri" userId="b3d4c86e-f779-45a0-ad71-d859ead8277f" providerId="ADAL" clId="{E84E9ADA-F698-45EB-8900-7737FD0A56B1}" dt="2026-06-18T01:24:06.901" v="2183" actId="1036"/>
          <ac:spMkLst>
            <pc:docMk/>
            <pc:sldMk cId="2790311924" sldId="2147483159"/>
            <ac:spMk id="46" creationId="{133374CE-0535-C988-C59C-2B2F7215733B}"/>
          </ac:spMkLst>
        </pc:spChg>
        <pc:spChg chg="add mod ord">
          <ac:chgData name="You, Yuri" userId="b3d4c86e-f779-45a0-ad71-d859ead8277f" providerId="ADAL" clId="{E84E9ADA-F698-45EB-8900-7737FD0A56B1}" dt="2026-06-18T01:23:51.264" v="2170" actId="1036"/>
          <ac:spMkLst>
            <pc:docMk/>
            <pc:sldMk cId="2790311924" sldId="2147483159"/>
            <ac:spMk id="47" creationId="{C886F850-64DC-E69E-DF1E-4C19D2E8BC21}"/>
          </ac:spMkLst>
        </pc:spChg>
        <pc:spChg chg="mod topLvl">
          <ac:chgData name="You, Yuri" userId="b3d4c86e-f779-45a0-ad71-d859ead8277f" providerId="ADAL" clId="{E84E9ADA-F698-45EB-8900-7737FD0A56B1}" dt="2026-06-18T01:23:57.037" v="2171" actId="164"/>
          <ac:spMkLst>
            <pc:docMk/>
            <pc:sldMk cId="2790311924" sldId="2147483159"/>
            <ac:spMk id="52" creationId="{88453891-AD97-2C88-975C-979DC47BD259}"/>
          </ac:spMkLst>
        </pc:spChg>
        <pc:spChg chg="del mod topLvl">
          <ac:chgData name="You, Yuri" userId="b3d4c86e-f779-45a0-ad71-d859ead8277f" providerId="ADAL" clId="{E84E9ADA-F698-45EB-8900-7737FD0A56B1}" dt="2026-06-18T01:20:39.938" v="2124" actId="478"/>
          <ac:spMkLst>
            <pc:docMk/>
            <pc:sldMk cId="2790311924" sldId="2147483159"/>
            <ac:spMk id="53" creationId="{1552BBBC-111E-403A-EF3A-B1657607BAF0}"/>
          </ac:spMkLst>
        </pc:spChg>
        <pc:spChg chg="add mod">
          <ac:chgData name="You, Yuri" userId="b3d4c86e-f779-45a0-ad71-d859ead8277f" providerId="ADAL" clId="{E84E9ADA-F698-45EB-8900-7737FD0A56B1}" dt="2026-06-18T01:26:43.539" v="2211" actId="552"/>
          <ac:spMkLst>
            <pc:docMk/>
            <pc:sldMk cId="2790311924" sldId="2147483159"/>
            <ac:spMk id="63" creationId="{925727A1-5C02-E1E1-5735-3A85D3B469C2}"/>
          </ac:spMkLst>
        </pc:spChg>
        <pc:spChg chg="add mod">
          <ac:chgData name="You, Yuri" userId="b3d4c86e-f779-45a0-ad71-d859ead8277f" providerId="ADAL" clId="{E84E9ADA-F698-45EB-8900-7737FD0A56B1}" dt="2026-06-18T01:26:43.539" v="2211" actId="552"/>
          <ac:spMkLst>
            <pc:docMk/>
            <pc:sldMk cId="2790311924" sldId="2147483159"/>
            <ac:spMk id="64" creationId="{81A5A7EA-AA99-2636-E49A-88BAA81C1724}"/>
          </ac:spMkLst>
        </pc:spChg>
        <pc:spChg chg="add mod">
          <ac:chgData name="You, Yuri" userId="b3d4c86e-f779-45a0-ad71-d859ead8277f" providerId="ADAL" clId="{E84E9ADA-F698-45EB-8900-7737FD0A56B1}" dt="2026-06-18T01:26:43.539" v="2211" actId="552"/>
          <ac:spMkLst>
            <pc:docMk/>
            <pc:sldMk cId="2790311924" sldId="2147483159"/>
            <ac:spMk id="65" creationId="{85710B47-C267-5BF8-7668-11CAFAF3BDE7}"/>
          </ac:spMkLst>
        </pc:spChg>
        <pc:grpChg chg="del">
          <ac:chgData name="You, Yuri" userId="b3d4c86e-f779-45a0-ad71-d859ead8277f" providerId="ADAL" clId="{E84E9ADA-F698-45EB-8900-7737FD0A56B1}" dt="2026-06-17T15:47:29.870" v="1938" actId="478"/>
          <ac:grpSpMkLst>
            <pc:docMk/>
            <pc:sldMk cId="2790311924" sldId="2147483159"/>
            <ac:grpSpMk id="31" creationId="{3F23A9E1-69C0-C4F6-633A-8F7D9ABB0D67}"/>
          </ac:grpSpMkLst>
        </pc:grpChg>
        <pc:grpChg chg="del">
          <ac:chgData name="You, Yuri" userId="b3d4c86e-f779-45a0-ad71-d859ead8277f" providerId="ADAL" clId="{E84E9ADA-F698-45EB-8900-7737FD0A56B1}" dt="2026-06-17T15:47:29.870" v="1938" actId="478"/>
          <ac:grpSpMkLst>
            <pc:docMk/>
            <pc:sldMk cId="2790311924" sldId="2147483159"/>
            <ac:grpSpMk id="34" creationId="{7BB2FC3A-79C5-2FF3-7F8E-08FFC4218438}"/>
          </ac:grpSpMkLst>
        </pc:grpChg>
        <pc:grpChg chg="add mod">
          <ac:chgData name="You, Yuri" userId="b3d4c86e-f779-45a0-ad71-d859ead8277f" providerId="ADAL" clId="{E84E9ADA-F698-45EB-8900-7737FD0A56B1}" dt="2026-06-18T01:26:58.543" v="2220" actId="1037"/>
          <ac:grpSpMkLst>
            <pc:docMk/>
            <pc:sldMk cId="2790311924" sldId="2147483159"/>
            <ac:grpSpMk id="48" creationId="{33FC97F8-42B1-3F27-CB52-8B190BFAA6DE}"/>
          </ac:grpSpMkLst>
        </pc:grpChg>
        <pc:grpChg chg="add mod">
          <ac:chgData name="You, Yuri" userId="b3d4c86e-f779-45a0-ad71-d859ead8277f" providerId="ADAL" clId="{E84E9ADA-F698-45EB-8900-7737FD0A56B1}" dt="2026-06-18T01:26:58.543" v="2220" actId="1037"/>
          <ac:grpSpMkLst>
            <pc:docMk/>
            <pc:sldMk cId="2790311924" sldId="2147483159"/>
            <ac:grpSpMk id="49" creationId="{ED0434BA-4943-CA15-9329-F2A820137FAA}"/>
          </ac:grpSpMkLst>
        </pc:grpChg>
        <pc:grpChg chg="add del mod">
          <ac:chgData name="You, Yuri" userId="b3d4c86e-f779-45a0-ad71-d859ead8277f" providerId="ADAL" clId="{E84E9ADA-F698-45EB-8900-7737FD0A56B1}" dt="2026-06-18T01:20:32.587" v="2121" actId="478"/>
          <ac:grpSpMkLst>
            <pc:docMk/>
            <pc:sldMk cId="2790311924" sldId="2147483159"/>
            <ac:grpSpMk id="50" creationId="{FC3776A4-93E9-BB81-784C-34DB218FE88D}"/>
          </ac:grpSpMkLst>
        </pc:grpChg>
        <pc:grpChg chg="add del mod">
          <ac:chgData name="You, Yuri" userId="b3d4c86e-f779-45a0-ad71-d859ead8277f" providerId="ADAL" clId="{E84E9ADA-F698-45EB-8900-7737FD0A56B1}" dt="2026-06-18T01:20:39.938" v="2124" actId="478"/>
          <ac:grpSpMkLst>
            <pc:docMk/>
            <pc:sldMk cId="2790311924" sldId="2147483159"/>
            <ac:grpSpMk id="51" creationId="{805B678E-1689-CFAC-3790-79D0F7F68F4B}"/>
          </ac:grpSpMkLst>
        </pc:grpChg>
        <pc:grpChg chg="add mod">
          <ac:chgData name="You, Yuri" userId="b3d4c86e-f779-45a0-ad71-d859ead8277f" providerId="ADAL" clId="{E84E9ADA-F698-45EB-8900-7737FD0A56B1}" dt="2026-06-18T01:26:58.543" v="2220" actId="1037"/>
          <ac:grpSpMkLst>
            <pc:docMk/>
            <pc:sldMk cId="2790311924" sldId="2147483159"/>
            <ac:grpSpMk id="60" creationId="{7418D433-8AE3-7F92-DF69-6A78D4D938A0}"/>
          </ac:grpSpMkLst>
        </pc:grpChg>
        <pc:graphicFrameChg chg="del">
          <ac:chgData name="You, Yuri" userId="b3d4c86e-f779-45a0-ad71-d859ead8277f" providerId="ADAL" clId="{E84E9ADA-F698-45EB-8900-7737FD0A56B1}" dt="2026-06-17T15:47:29.870" v="1938" actId="478"/>
          <ac:graphicFrameMkLst>
            <pc:docMk/>
            <pc:sldMk cId="2790311924" sldId="2147483159"/>
            <ac:graphicFrameMk id="38" creationId="{C9509A42-5B22-0AA8-43BE-B799A1D4DD36}"/>
          </ac:graphicFrameMkLst>
        </pc:graphicFrameChg>
        <pc:picChg chg="add mod ord">
          <ac:chgData name="You, Yuri" userId="b3d4c86e-f779-45a0-ad71-d859ead8277f" providerId="ADAL" clId="{E84E9ADA-F698-45EB-8900-7737FD0A56B1}" dt="2026-06-18T01:20:18.898" v="2119" actId="1076"/>
          <ac:picMkLst>
            <pc:docMk/>
            <pc:sldMk cId="2790311924" sldId="2147483159"/>
            <ac:picMk id="41" creationId="{8EB75323-A3E5-7D72-032F-C02285A56A9E}"/>
          </ac:picMkLst>
        </pc:picChg>
        <pc:picChg chg="add mod">
          <ac:chgData name="You, Yuri" userId="b3d4c86e-f779-45a0-ad71-d859ead8277f" providerId="ADAL" clId="{E84E9ADA-F698-45EB-8900-7737FD0A56B1}" dt="2026-06-18T01:25:25.854" v="2200" actId="1076"/>
          <ac:picMkLst>
            <pc:docMk/>
            <pc:sldMk cId="2790311924" sldId="2147483159"/>
            <ac:picMk id="55" creationId="{BAD0E617-8C01-97E6-4A6C-2C7BAB810372}"/>
          </ac:picMkLst>
        </pc:picChg>
        <pc:picChg chg="add mod">
          <ac:chgData name="You, Yuri" userId="b3d4c86e-f779-45a0-ad71-d859ead8277f" providerId="ADAL" clId="{E84E9ADA-F698-45EB-8900-7737FD0A56B1}" dt="2026-06-18T01:25:25.854" v="2200" actId="1076"/>
          <ac:picMkLst>
            <pc:docMk/>
            <pc:sldMk cId="2790311924" sldId="2147483159"/>
            <ac:picMk id="57" creationId="{5F98A9D1-B4E5-CE26-7851-EE7D706258A3}"/>
          </ac:picMkLst>
        </pc:picChg>
        <pc:picChg chg="add mod">
          <ac:chgData name="You, Yuri" userId="b3d4c86e-f779-45a0-ad71-d859ead8277f" providerId="ADAL" clId="{E84E9ADA-F698-45EB-8900-7737FD0A56B1}" dt="2026-06-18T01:25:25.854" v="2200" actId="1076"/>
          <ac:picMkLst>
            <pc:docMk/>
            <pc:sldMk cId="2790311924" sldId="2147483159"/>
            <ac:picMk id="59" creationId="{EC9488F4-78B6-F672-1B68-ECB004BB0FAD}"/>
          </ac:picMkLst>
        </pc:picChg>
        <pc:cxnChg chg="add del mod">
          <ac:chgData name="You, Yuri" userId="b3d4c86e-f779-45a0-ad71-d859ead8277f" providerId="ADAL" clId="{E84E9ADA-F698-45EB-8900-7737FD0A56B1}" dt="2026-06-18T01:26:12.957" v="2202" actId="11529"/>
          <ac:cxnSpMkLst>
            <pc:docMk/>
            <pc:sldMk cId="2790311924" sldId="2147483159"/>
            <ac:cxnSpMk id="62" creationId="{95BC3A74-BCC4-FA32-48CF-C8D7A3F9C7A8}"/>
          </ac:cxnSpMkLst>
        </pc:cxnChg>
      </pc:sldChg>
      <pc:sldChg chg="add del">
        <pc:chgData name="You, Yuri" userId="b3d4c86e-f779-45a0-ad71-d859ead8277f" providerId="ADAL" clId="{E84E9ADA-F698-45EB-8900-7737FD0A56B1}" dt="2026-06-17T14:54:06.397" v="1504"/>
        <pc:sldMkLst>
          <pc:docMk/>
          <pc:sldMk cId="3405435190" sldId="2147483159"/>
        </pc:sldMkLst>
      </pc:sldChg>
      <pc:sldChg chg="modSp add mod modNotesTx">
        <pc:chgData name="You, Yuri" userId="b3d4c86e-f779-45a0-ad71-d859ead8277f" providerId="ADAL" clId="{E84E9ADA-F698-45EB-8900-7737FD0A56B1}" dt="2026-06-18T11:28:57.340" v="2590" actId="20577"/>
        <pc:sldMkLst>
          <pc:docMk/>
          <pc:sldMk cId="1390091428" sldId="2147483160"/>
        </pc:sldMkLst>
        <pc:spChg chg="mod">
          <ac:chgData name="You, Yuri" userId="b3d4c86e-f779-45a0-ad71-d859ead8277f" providerId="ADAL" clId="{E84E9ADA-F698-45EB-8900-7737FD0A56B1}" dt="2026-06-18T01:46:46.344" v="2310" actId="20577"/>
          <ac:spMkLst>
            <pc:docMk/>
            <pc:sldMk cId="1390091428" sldId="2147483160"/>
            <ac:spMk id="15" creationId="{B393075A-AF00-0CB8-A102-FE7CF94CB122}"/>
          </ac:spMkLst>
        </pc:spChg>
        <pc:spChg chg="mod">
          <ac:chgData name="You, Yuri" userId="b3d4c86e-f779-45a0-ad71-d859ead8277f" providerId="ADAL" clId="{E84E9ADA-F698-45EB-8900-7737FD0A56B1}" dt="2026-06-18T01:46:28.161" v="2307" actId="20577"/>
          <ac:spMkLst>
            <pc:docMk/>
            <pc:sldMk cId="1390091428" sldId="2147483160"/>
            <ac:spMk id="16" creationId="{F6926F9B-9BBE-4FF3-8495-670E4EB6AA1F}"/>
          </ac:spMkLst>
        </pc:spChg>
      </pc:sldChg>
      <pc:sldChg chg="add">
        <pc:chgData name="You, Yuri" userId="b3d4c86e-f779-45a0-ad71-d859ead8277f" providerId="ADAL" clId="{E84E9ADA-F698-45EB-8900-7737FD0A56B1}" dt="2026-06-18T01:30:34.847" v="2243"/>
        <pc:sldMkLst>
          <pc:docMk/>
          <pc:sldMk cId="1590292685" sldId="2147483161"/>
        </pc:sldMkLst>
      </pc:sldChg>
      <pc:sldChg chg="add">
        <pc:chgData name="You, Yuri" userId="b3d4c86e-f779-45a0-ad71-d859ead8277f" providerId="ADAL" clId="{E84E9ADA-F698-45EB-8900-7737FD0A56B1}" dt="2026-06-18T01:30:34.847" v="2243"/>
        <pc:sldMkLst>
          <pc:docMk/>
          <pc:sldMk cId="3390818829" sldId="2147483162"/>
        </pc:sldMkLst>
      </pc:sldChg>
      <pc:sldChg chg="add">
        <pc:chgData name="You, Yuri" userId="b3d4c86e-f779-45a0-ad71-d859ead8277f" providerId="ADAL" clId="{E84E9ADA-F698-45EB-8900-7737FD0A56B1}" dt="2026-06-18T01:30:34.847" v="2243"/>
        <pc:sldMkLst>
          <pc:docMk/>
          <pc:sldMk cId="3105481349" sldId="2147483163"/>
        </pc:sldMkLst>
      </pc:sldChg>
      <pc:sldMasterChg chg="delSldLayout">
        <pc:chgData name="You, Yuri" userId="b3d4c86e-f779-45a0-ad71-d859ead8277f" providerId="ADAL" clId="{E84E9ADA-F698-45EB-8900-7737FD0A56B1}" dt="2026-06-18T11:26:13.084" v="2573" actId="47"/>
        <pc:sldMasterMkLst>
          <pc:docMk/>
          <pc:sldMasterMk cId="0" sldId="2147483648"/>
        </pc:sldMasterMkLst>
        <pc:sldLayoutChg chg="del">
          <pc:chgData name="You, Yuri" userId="b3d4c86e-f779-45a0-ad71-d859ead8277f" providerId="ADAL" clId="{E84E9ADA-F698-45EB-8900-7737FD0A56B1}" dt="2026-06-18T11:26:13.084" v="2573" actId="47"/>
          <pc:sldLayoutMkLst>
            <pc:docMk/>
            <pc:sldMasterMk cId="0" sldId="2147483648"/>
            <pc:sldLayoutMk cId="3516370059" sldId="2147483682"/>
          </pc:sldLayoutMkLst>
        </pc:sldLayoutChg>
        <pc:sldLayoutChg chg="del">
          <pc:chgData name="You, Yuri" userId="b3d4c86e-f779-45a0-ad71-d859ead8277f" providerId="ADAL" clId="{E84E9ADA-F698-45EB-8900-7737FD0A56B1}" dt="2026-06-18T01:30:50.743" v="2244" actId="47"/>
          <pc:sldLayoutMkLst>
            <pc:docMk/>
            <pc:sldMasterMk cId="0" sldId="2147483648"/>
            <pc:sldLayoutMk cId="2556995295" sldId="2147483683"/>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chubbglobal-my.sharepoint.com/personal/henryhowan_iong_chubbfs_com/Documents/Desktop/CCC/CCC%20operation%20performance%20Metrics.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https://chubbglobal-my.sharepoint.com/personal/henryhowan_iong_chubbfs_com/Documents/Desktop/CCC/CCC%20operation%20performance%20Metric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https://chubbglobal-my.sharepoint.com/personal/henryhowan_iong_chubbfs_com/Documents/Desktop/CCC/CCC%20operation%20performance%20Metric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chubbglobal-my.sharepoint.com/personal/henryhowan_iong_chubbfs_com/Documents/Desktop/CCC/CCC%20operation%20performance%20Metric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chubbglobal-my.sharepoint.com/personal/henryhowan_iong_chubbfs_com/Documents/Desktop/CCC/CCC%20operation%20performance%20Metric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chubbglobal-my.sharepoint.com/personal/henryhowan_iong_chubbfs_com/Documents/Desktop/CCC/CCC%20operation%20performance%20Metric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https://chubbglobal-my.sharepoint.com/personal/henryhowan_iong_chubbfs_com/Documents/Desktop/CCC/CCC%20operation%20performance%20Metrics.xlsx" TargetMode="External"/></Relationships>
</file>

<file path=ppt/charts/_rels/chart8.xml.rels><?xml version="1.0" encoding="UTF-8" standalone="yes"?>
<Relationships xmlns="http://schemas.openxmlformats.org/package/2006/relationships"><Relationship Id="rId3" Type="http://schemas.openxmlformats.org/officeDocument/2006/relationships/oleObject" Target="https://chubbglobal-my.sharepoint.com/personal/henryhowan_iong_chubbfs_com/Documents/Desktop/CCC/CCC%20operation%20performance%20Metrics.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543-441C-8F64-09FED90FB9A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543-441C-8F64-09FED90FB9A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4-2010-41BA-BA5B-945476EFE993}"/>
              </c:ext>
            </c:extLst>
          </c:dPt>
          <c:dLbls>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6="http://schemas.microsoft.com/office/drawing/2014/chart" uri="{C3380CC4-5D6E-409C-BE32-E72D297353CC}">
                  <c16:uniqueId val="{00000001-5543-441C-8F64-09FED90FB9A3}"/>
                </c:ext>
              </c:extLst>
            </c:dLbl>
            <c:dLbl>
              <c:idx val="1"/>
              <c:layout>
                <c:manualLayout>
                  <c:x val="-0.13738755666905272"/>
                  <c:y val="3.25643243458204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543-441C-8F64-09FED90FB9A3}"/>
                </c:ext>
              </c:extLst>
            </c:dLbl>
            <c:dLbl>
              <c:idx val="2"/>
              <c:layout>
                <c:manualLayout>
                  <c:x val="0.19766016463851102"/>
                  <c:y val="4.734848484848484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010-41BA-BA5B-945476EFE99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'Assistant team new (SV)'!$H$34:$H$36</c:f>
              <c:strCache>
                <c:ptCount val="3"/>
                <c:pt idx="0">
                  <c:v>HK</c:v>
                </c:pt>
                <c:pt idx="1">
                  <c:v>China</c:v>
                </c:pt>
                <c:pt idx="2">
                  <c:v>Macau</c:v>
                </c:pt>
              </c:strCache>
            </c:strRef>
          </c:cat>
          <c:val>
            <c:numRef>
              <c:f>'Assistant team new (SV)'!$I$34:$I$36</c:f>
              <c:numCache>
                <c:formatCode>0.0</c:formatCode>
                <c:ptCount val="3"/>
                <c:pt idx="0" formatCode="General">
                  <c:v>5018</c:v>
                </c:pt>
                <c:pt idx="1">
                  <c:v>85</c:v>
                </c:pt>
                <c:pt idx="2">
                  <c:v>70</c:v>
                </c:pt>
              </c:numCache>
            </c:numRef>
          </c:val>
          <c:extLst>
            <c:ext xmlns:c16="http://schemas.microsoft.com/office/drawing/2014/chart" uri="{C3380CC4-5D6E-409C-BE32-E72D297353CC}">
              <c16:uniqueId val="{00000004-5543-441C-8F64-09FED90FB9A3}"/>
            </c:ext>
          </c:extLst>
        </c:ser>
        <c:dLbls>
          <c:showLegendKey val="0"/>
          <c:showVal val="1"/>
          <c:showCatName val="1"/>
          <c:showSerName val="0"/>
          <c:showPercent val="0"/>
          <c:showBubbleSize val="0"/>
          <c:showLeaderLines val="1"/>
        </c:dLbls>
        <c:firstSliceAng val="0"/>
      </c:pieChart>
      <c:spPr>
        <a:noFill/>
        <a:ln>
          <a:noFill/>
        </a:ln>
        <a:effectLst/>
      </c:spPr>
    </c:plotArea>
    <c:legend>
      <c:legendPos val="r"/>
      <c:layout>
        <c:manualLayout>
          <c:xMode val="edge"/>
          <c:yMode val="edge"/>
          <c:x val="0.73185481947519426"/>
          <c:y val="0.62042720512208693"/>
          <c:w val="0.1592999880696731"/>
          <c:h val="0.3020743855881651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'Assistant team new (SV)'!$Z$5</c:f>
              <c:strCache>
                <c:ptCount val="1"/>
                <c:pt idx="0">
                  <c:v>SV</c:v>
                </c:pt>
              </c:strCache>
            </c:strRef>
          </c:tx>
          <c:spPr>
            <a:solidFill>
              <a:srgbClr val="0067B1"/>
            </a:solidFill>
            <a:ln>
              <a:noFill/>
            </a:ln>
            <a:effectLst/>
          </c:spPr>
          <c:invertIfNegative val="0"/>
          <c:dLbls>
            <c:dLbl>
              <c:idx val="9"/>
              <c:layout>
                <c:manualLayout>
                  <c:x val="-8.7240995193522551E-17"/>
                  <c:y val="-3.325822735219467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996-4E11-8925-16F844CF15E8}"/>
                </c:ext>
              </c:extLst>
            </c:dLbl>
            <c:dLbl>
              <c:idx val="10"/>
              <c:layout>
                <c:manualLayout>
                  <c:x val="0"/>
                  <c:y val="-3.990987282263361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96-4E11-8925-16F844CF15E8}"/>
                </c:ext>
              </c:extLst>
            </c:dLbl>
            <c:dLbl>
              <c:idx val="11"/>
              <c:layout>
                <c:manualLayout>
                  <c:x val="-1.744819903870451E-16"/>
                  <c:y val="-2.660658188175572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996-4E11-8925-16F844CF15E8}"/>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'Assistant team new (SV)'!$Y$6:$Y$17</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'Assistant team new (SV)'!$Z$6:$Z$17</c:f>
              <c:numCache>
                <c:formatCode>0.00%</c:formatCode>
                <c:ptCount val="12"/>
                <c:pt idx="0">
                  <c:v>0.65110000000000001</c:v>
                </c:pt>
                <c:pt idx="1">
                  <c:v>0.64119999999999999</c:v>
                </c:pt>
                <c:pt idx="2">
                  <c:v>0.65680000000000005</c:v>
                </c:pt>
                <c:pt idx="3">
                  <c:v>0.72340000000000004</c:v>
                </c:pt>
                <c:pt idx="4">
                  <c:v>0.72919999999999996</c:v>
                </c:pt>
                <c:pt idx="5">
                  <c:v>0.76780000000000004</c:v>
                </c:pt>
                <c:pt idx="6" formatCode="0%">
                  <c:v>0.8</c:v>
                </c:pt>
                <c:pt idx="7" formatCode="0%">
                  <c:v>0.85</c:v>
                </c:pt>
                <c:pt idx="8" formatCode="0%">
                  <c:v>0.9</c:v>
                </c:pt>
                <c:pt idx="9" formatCode="0%">
                  <c:v>0.92</c:v>
                </c:pt>
                <c:pt idx="10" formatCode="0%">
                  <c:v>0.93</c:v>
                </c:pt>
                <c:pt idx="11" formatCode="0%">
                  <c:v>0.95</c:v>
                </c:pt>
              </c:numCache>
            </c:numRef>
          </c:val>
          <c:extLst>
            <c:ext xmlns:c16="http://schemas.microsoft.com/office/drawing/2014/chart" uri="{C3380CC4-5D6E-409C-BE32-E72D297353CC}">
              <c16:uniqueId val="{00000000-650D-4E92-AEF6-4CFDFC0B74B4}"/>
            </c:ext>
          </c:extLst>
        </c:ser>
        <c:ser>
          <c:idx val="1"/>
          <c:order val="1"/>
          <c:tx>
            <c:strRef>
              <c:f>'Assistant team new (SV)'!$AA$5</c:f>
              <c:strCache>
                <c:ptCount val="1"/>
                <c:pt idx="0">
                  <c:v>SN</c:v>
                </c:pt>
              </c:strCache>
            </c:strRef>
          </c:tx>
          <c:spPr>
            <a:solidFill>
              <a:srgbClr val="46B1E1"/>
            </a:solidFill>
            <a:ln>
              <a:noFill/>
            </a:ln>
            <a:effectLst/>
          </c:spPr>
          <c:invertIfNegative val="0"/>
          <c:dLbls>
            <c:dLbl>
              <c:idx val="3"/>
              <c:layout>
                <c:manualLayout>
                  <c:x val="1.427596412873618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50D-4E92-AEF6-4CFDFC0B74B4}"/>
                </c:ext>
              </c:extLst>
            </c:dLbl>
            <c:dLbl>
              <c:idx val="4"/>
              <c:layout>
                <c:manualLayout>
                  <c:x val="2.1413946193104334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50D-4E92-AEF6-4CFDFC0B74B4}"/>
                </c:ext>
              </c:extLst>
            </c:dLbl>
            <c:dLbl>
              <c:idx val="5"/>
              <c:layout>
                <c:manualLayout>
                  <c:x val="1.6655291483525507E-2"/>
                  <c:y val="6.651645470438935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50D-4E92-AEF6-4CFDFC0B74B4}"/>
                </c:ext>
              </c:extLst>
            </c:dLbl>
            <c:dLbl>
              <c:idx val="6"/>
              <c:layout>
                <c:manualLayout>
                  <c:x val="9.5173094191573944E-3"/>
                  <c:y val="-6.0972712450379675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996-4E11-8925-16F844CF15E8}"/>
                </c:ext>
              </c:extLst>
            </c:dLbl>
            <c:dLbl>
              <c:idx val="7"/>
              <c:layout>
                <c:manualLayout>
                  <c:x val="9.5173094191574829E-3"/>
                  <c:y val="-6.651645470438935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996-4E11-8925-16F844CF15E8}"/>
                </c:ext>
              </c:extLst>
            </c:dLbl>
            <c:dLbl>
              <c:idx val="8"/>
              <c:layout>
                <c:manualLayout>
                  <c:x val="4.7586547095787414E-3"/>
                  <c:y val="6.651645470438905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996-4E11-8925-16F844CF15E8}"/>
                </c:ext>
              </c:extLst>
            </c:dLbl>
            <c:dLbl>
              <c:idx val="9"/>
              <c:layout>
                <c:manualLayout>
                  <c:x val="9.5173094191573944E-3"/>
                  <c:y val="6.651645470438905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996-4E11-8925-16F844CF15E8}"/>
                </c:ext>
              </c:extLst>
            </c:dLbl>
            <c:dLbl>
              <c:idx val="10"/>
              <c:layout>
                <c:manualLayout>
                  <c:x val="9.5173094191573077E-3"/>
                  <c:y val="1.33032909408778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996-4E11-8925-16F844CF15E8}"/>
                </c:ext>
              </c:extLst>
            </c:dLbl>
            <c:dLbl>
              <c:idx val="11"/>
              <c:layout>
                <c:manualLayout>
                  <c:x val="1.665529148352542E-2"/>
                  <c:y val="6.651645470438905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996-4E11-8925-16F844CF15E8}"/>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'Assistant team new (SV)'!$Y$6:$Y$17</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'Assistant team new (SV)'!$AA$6:$AA$17</c:f>
              <c:numCache>
                <c:formatCode>General</c:formatCode>
                <c:ptCount val="12"/>
                <c:pt idx="3" formatCode="0.00%">
                  <c:v>0.26729999999999998</c:v>
                </c:pt>
                <c:pt idx="4" formatCode="0.00%">
                  <c:v>0.28939999999999999</c:v>
                </c:pt>
                <c:pt idx="5" formatCode="0.00%">
                  <c:v>0.33329999999999999</c:v>
                </c:pt>
                <c:pt idx="6" formatCode="0%">
                  <c:v>0.5</c:v>
                </c:pt>
                <c:pt idx="7" formatCode="0%">
                  <c:v>0.67</c:v>
                </c:pt>
                <c:pt idx="8" formatCode="0%">
                  <c:v>0.8</c:v>
                </c:pt>
                <c:pt idx="9" formatCode="0%">
                  <c:v>0.87</c:v>
                </c:pt>
                <c:pt idx="10" formatCode="0%">
                  <c:v>0.92</c:v>
                </c:pt>
                <c:pt idx="11" formatCode="0%">
                  <c:v>0.95</c:v>
                </c:pt>
              </c:numCache>
            </c:numRef>
          </c:val>
          <c:extLst>
            <c:ext xmlns:c16="http://schemas.microsoft.com/office/drawing/2014/chart" uri="{C3380CC4-5D6E-409C-BE32-E72D297353CC}">
              <c16:uniqueId val="{00000004-650D-4E92-AEF6-4CFDFC0B74B4}"/>
            </c:ext>
          </c:extLst>
        </c:ser>
        <c:dLbls>
          <c:showLegendKey val="0"/>
          <c:showVal val="0"/>
          <c:showCatName val="0"/>
          <c:showSerName val="0"/>
          <c:showPercent val="0"/>
          <c:showBubbleSize val="0"/>
        </c:dLbls>
        <c:gapWidth val="219"/>
        <c:overlap val="-27"/>
        <c:axId val="1185377872"/>
        <c:axId val="1185375472"/>
      </c:barChart>
      <c:catAx>
        <c:axId val="1185377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85375472"/>
        <c:crosses val="autoZero"/>
        <c:auto val="1"/>
        <c:lblAlgn val="ctr"/>
        <c:lblOffset val="100"/>
        <c:noMultiLvlLbl val="0"/>
      </c:catAx>
      <c:valAx>
        <c:axId val="1185375472"/>
        <c:scaling>
          <c:orientation val="minMax"/>
        </c:scaling>
        <c:delete val="1"/>
        <c:axPos val="l"/>
        <c:numFmt formatCode="0.00%" sourceLinked="1"/>
        <c:majorTickMark val="none"/>
        <c:minorTickMark val="none"/>
        <c:tickLblPos val="nextTo"/>
        <c:crossAx val="1185377872"/>
        <c:crosses val="autoZero"/>
        <c:crossBetween val="between"/>
      </c:valAx>
      <c:spPr>
        <a:noFill/>
        <a:ln w="25400">
          <a:noFill/>
        </a:ln>
        <a:effectLst/>
      </c:spPr>
    </c:plotArea>
    <c:legend>
      <c:legendPos val="t"/>
      <c:layout>
        <c:manualLayout>
          <c:xMode val="edge"/>
          <c:yMode val="edge"/>
          <c:x val="0.21905835791125555"/>
          <c:y val="3.3258227352194678E-2"/>
          <c:w val="0.14572880562407797"/>
          <c:h val="0.1060906027438299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'Assistant team new (SN)'!$K$35</c:f>
              <c:strCache>
                <c:ptCount val="1"/>
                <c:pt idx="0">
                  <c:v>Local</c:v>
                </c:pt>
              </c:strCache>
            </c:strRef>
          </c:tx>
          <c:spPr>
            <a:solidFill>
              <a:srgbClr val="0067B1"/>
            </a:solidFill>
            <a:ln>
              <a:solidFill>
                <a:srgbClr val="0067B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'Assistant team new (SN)'!$J$36:$J$37</c:f>
              <c:strCache>
                <c:ptCount val="2"/>
                <c:pt idx="0">
                  <c:v>SV</c:v>
                </c:pt>
                <c:pt idx="1">
                  <c:v>SN</c:v>
                </c:pt>
              </c:strCache>
            </c:strRef>
          </c:cat>
          <c:val>
            <c:numRef>
              <c:f>'Assistant team new (SN)'!$K$36:$K$37</c:f>
              <c:numCache>
                <c:formatCode>General</c:formatCode>
                <c:ptCount val="2"/>
                <c:pt idx="0">
                  <c:v>30</c:v>
                </c:pt>
                <c:pt idx="1">
                  <c:v>90</c:v>
                </c:pt>
              </c:numCache>
            </c:numRef>
          </c:val>
          <c:extLst>
            <c:ext xmlns:c16="http://schemas.microsoft.com/office/drawing/2014/chart" uri="{C3380CC4-5D6E-409C-BE32-E72D297353CC}">
              <c16:uniqueId val="{00000000-D299-4739-A1F1-825B33A256DD}"/>
            </c:ext>
          </c:extLst>
        </c:ser>
        <c:ser>
          <c:idx val="1"/>
          <c:order val="1"/>
          <c:tx>
            <c:strRef>
              <c:f>'Assistant team new (SN)'!$L$35</c:f>
              <c:strCache>
                <c:ptCount val="1"/>
                <c:pt idx="0">
                  <c:v>CCC</c:v>
                </c:pt>
              </c:strCache>
            </c:strRef>
          </c:tx>
          <c:spPr>
            <a:solidFill>
              <a:srgbClr val="46B1E1"/>
            </a:solidFill>
            <a:ln>
              <a:solidFill>
                <a:srgbClr val="46B1E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'Assistant team new (SN)'!$J$36:$J$37</c:f>
              <c:strCache>
                <c:ptCount val="2"/>
                <c:pt idx="0">
                  <c:v>SV</c:v>
                </c:pt>
                <c:pt idx="1">
                  <c:v>SN</c:v>
                </c:pt>
              </c:strCache>
            </c:strRef>
          </c:cat>
          <c:val>
            <c:numRef>
              <c:f>'Assistant team new (SN)'!$L$36:$L$37</c:f>
              <c:numCache>
                <c:formatCode>General</c:formatCode>
                <c:ptCount val="2"/>
                <c:pt idx="0">
                  <c:v>25</c:v>
                </c:pt>
                <c:pt idx="1">
                  <c:v>80</c:v>
                </c:pt>
              </c:numCache>
            </c:numRef>
          </c:val>
          <c:extLst>
            <c:ext xmlns:c16="http://schemas.microsoft.com/office/drawing/2014/chart" uri="{C3380CC4-5D6E-409C-BE32-E72D297353CC}">
              <c16:uniqueId val="{00000001-D299-4739-A1F1-825B33A256DD}"/>
            </c:ext>
          </c:extLst>
        </c:ser>
        <c:dLbls>
          <c:showLegendKey val="0"/>
          <c:showVal val="0"/>
          <c:showCatName val="0"/>
          <c:showSerName val="0"/>
          <c:showPercent val="0"/>
          <c:showBubbleSize val="0"/>
        </c:dLbls>
        <c:gapWidth val="219"/>
        <c:overlap val="-27"/>
        <c:axId val="1185377872"/>
        <c:axId val="1185375472"/>
      </c:barChart>
      <c:catAx>
        <c:axId val="1185377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85375472"/>
        <c:crosses val="autoZero"/>
        <c:auto val="1"/>
        <c:lblAlgn val="ctr"/>
        <c:lblOffset val="100"/>
        <c:noMultiLvlLbl val="0"/>
      </c:catAx>
      <c:valAx>
        <c:axId val="1185375472"/>
        <c:scaling>
          <c:orientation val="minMax"/>
        </c:scaling>
        <c:delete val="1"/>
        <c:axPos val="l"/>
        <c:numFmt formatCode="General" sourceLinked="1"/>
        <c:majorTickMark val="none"/>
        <c:minorTickMark val="none"/>
        <c:tickLblPos val="nextTo"/>
        <c:crossAx val="1185377872"/>
        <c:crosses val="autoZero"/>
        <c:crossBetween val="between"/>
      </c:valAx>
      <c:spPr>
        <a:noFill/>
        <a:ln w="25400">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rgbClr val="0067B1"/>
            </a:solidFill>
          </c:spPr>
          <c:dPt>
            <c:idx val="0"/>
            <c:bubble3D val="0"/>
            <c:spPr>
              <a:solidFill>
                <a:srgbClr val="0067B1"/>
              </a:solidFill>
              <a:ln w="19050">
                <a:solidFill>
                  <a:schemeClr val="lt1"/>
                </a:solidFill>
              </a:ln>
              <a:effectLst/>
            </c:spPr>
            <c:extLst>
              <c:ext xmlns:c16="http://schemas.microsoft.com/office/drawing/2014/chart" uri="{C3380CC4-5D6E-409C-BE32-E72D297353CC}">
                <c16:uniqueId val="{00000001-51F2-4DEB-972E-0513CC8450E3}"/>
              </c:ext>
            </c:extLst>
          </c:dPt>
          <c:dPt>
            <c:idx val="1"/>
            <c:bubble3D val="0"/>
            <c:spPr>
              <a:solidFill>
                <a:srgbClr val="0067B1"/>
              </a:solidFill>
              <a:ln w="19050">
                <a:solidFill>
                  <a:schemeClr val="lt1"/>
                </a:solidFill>
              </a:ln>
              <a:effectLst/>
            </c:spPr>
            <c:extLst>
              <c:ext xmlns:c16="http://schemas.microsoft.com/office/drawing/2014/chart" uri="{C3380CC4-5D6E-409C-BE32-E72D297353CC}">
                <c16:uniqueId val="{00000003-51F2-4DEB-972E-0513CC8450E3}"/>
              </c:ext>
            </c:extLst>
          </c:dPt>
          <c:dPt>
            <c:idx val="2"/>
            <c:bubble3D val="0"/>
            <c:spPr>
              <a:solidFill>
                <a:srgbClr val="0067B1"/>
              </a:solidFill>
              <a:ln w="19050">
                <a:solidFill>
                  <a:schemeClr val="lt1"/>
                </a:solidFill>
              </a:ln>
              <a:effectLst/>
            </c:spPr>
            <c:extLst>
              <c:ext xmlns:c16="http://schemas.microsoft.com/office/drawing/2014/chart" uri="{C3380CC4-5D6E-409C-BE32-E72D297353CC}">
                <c16:uniqueId val="{00000005-51F2-4DEB-972E-0513CC8450E3}"/>
              </c:ext>
            </c:extLst>
          </c:dPt>
          <c:dPt>
            <c:idx val="3"/>
            <c:bubble3D val="0"/>
            <c:spPr>
              <a:solidFill>
                <a:srgbClr val="0067B1"/>
              </a:solidFill>
              <a:ln w="19050">
                <a:solidFill>
                  <a:schemeClr val="lt1"/>
                </a:solidFill>
              </a:ln>
              <a:effectLst/>
            </c:spPr>
            <c:extLst>
              <c:ext xmlns:c16="http://schemas.microsoft.com/office/drawing/2014/chart" uri="{C3380CC4-5D6E-409C-BE32-E72D297353CC}">
                <c16:uniqueId val="{00000007-51F2-4DEB-972E-0513CC8450E3}"/>
              </c:ext>
            </c:extLst>
          </c:dPt>
          <c:dPt>
            <c:idx val="4"/>
            <c:bubble3D val="0"/>
            <c:spPr>
              <a:solidFill>
                <a:srgbClr val="0067B1"/>
              </a:solidFill>
              <a:ln w="19050">
                <a:solidFill>
                  <a:schemeClr val="lt1"/>
                </a:solidFill>
              </a:ln>
              <a:effectLst/>
            </c:spPr>
            <c:extLst>
              <c:ext xmlns:c16="http://schemas.microsoft.com/office/drawing/2014/chart" uri="{C3380CC4-5D6E-409C-BE32-E72D297353CC}">
                <c16:uniqueId val="{00000009-51F2-4DEB-972E-0513CC8450E3}"/>
              </c:ext>
            </c:extLst>
          </c:dPt>
          <c:dLbls>
            <c:numFmt formatCode="0.00%" sourceLinked="0"/>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'Assistant team new (PR)'!$F$29</c:f>
              <c:strCache>
                <c:ptCount val="1"/>
                <c:pt idx="0">
                  <c:v>HK</c:v>
                </c:pt>
              </c:strCache>
            </c:strRef>
          </c:cat>
          <c:val>
            <c:numRef>
              <c:f>'Assistant team new (PR)'!$G$29</c:f>
              <c:numCache>
                <c:formatCode>General</c:formatCode>
                <c:ptCount val="1"/>
                <c:pt idx="0">
                  <c:v>324</c:v>
                </c:pt>
              </c:numCache>
            </c:numRef>
          </c:val>
          <c:extLst>
            <c:ext xmlns:c16="http://schemas.microsoft.com/office/drawing/2014/chart" uri="{C3380CC4-5D6E-409C-BE32-E72D297353CC}">
              <c16:uniqueId val="{0000000A-51F2-4DEB-972E-0513CC8450E3}"/>
            </c:ext>
          </c:extLst>
        </c:ser>
        <c:dLbls>
          <c:showLegendKey val="0"/>
          <c:showVal val="0"/>
          <c:showCatName val="0"/>
          <c:showSerName val="0"/>
          <c:showPercent val="1"/>
          <c:showBubbleSize val="0"/>
          <c:showLeaderLines val="0"/>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973558334480835E-2"/>
          <c:y val="5.0576854916110123E-2"/>
          <c:w val="0.92558320897241708"/>
          <c:h val="0.79149691560833602"/>
        </c:manualLayout>
      </c:layout>
      <c:barChart>
        <c:barDir val="col"/>
        <c:grouping val="clustered"/>
        <c:varyColors val="0"/>
        <c:ser>
          <c:idx val="0"/>
          <c:order val="0"/>
          <c:tx>
            <c:strRef>
              <c:f>'Assistant team new (PR)'!$J$2</c:f>
              <c:strCache>
                <c:ptCount val="1"/>
                <c:pt idx="0">
                  <c:v>Handle By CCC %</c:v>
                </c:pt>
              </c:strCache>
            </c:strRef>
          </c:tx>
          <c:spPr>
            <a:solidFill>
              <a:srgbClr val="0067B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'Assistant team new (PR)'!$I$3:$I$10</c:f>
              <c:strCache>
                <c:ptCount val="8"/>
                <c:pt idx="0">
                  <c:v>May</c:v>
                </c:pt>
                <c:pt idx="1">
                  <c:v>Jun</c:v>
                </c:pt>
                <c:pt idx="2">
                  <c:v>Jul</c:v>
                </c:pt>
                <c:pt idx="3">
                  <c:v>Aug</c:v>
                </c:pt>
                <c:pt idx="4">
                  <c:v>Sep</c:v>
                </c:pt>
                <c:pt idx="5">
                  <c:v>Oct</c:v>
                </c:pt>
                <c:pt idx="6">
                  <c:v>Nov</c:v>
                </c:pt>
                <c:pt idx="7">
                  <c:v>Dec</c:v>
                </c:pt>
              </c:strCache>
            </c:strRef>
          </c:cat>
          <c:val>
            <c:numRef>
              <c:f>'Assistant team new (PR)'!$J$3:$J$10</c:f>
              <c:numCache>
                <c:formatCode>0.00%</c:formatCode>
                <c:ptCount val="8"/>
                <c:pt idx="0">
                  <c:v>6.7199999999999996E-2</c:v>
                </c:pt>
                <c:pt idx="1">
                  <c:v>0.13800000000000001</c:v>
                </c:pt>
                <c:pt idx="2">
                  <c:v>0.35</c:v>
                </c:pt>
                <c:pt idx="3">
                  <c:v>0.55000000000000004</c:v>
                </c:pt>
                <c:pt idx="4">
                  <c:v>0.75</c:v>
                </c:pt>
                <c:pt idx="5">
                  <c:v>0.88</c:v>
                </c:pt>
                <c:pt idx="6">
                  <c:v>0.92</c:v>
                </c:pt>
                <c:pt idx="7">
                  <c:v>0.95</c:v>
                </c:pt>
              </c:numCache>
            </c:numRef>
          </c:val>
          <c:extLst>
            <c:ext xmlns:c16="http://schemas.microsoft.com/office/drawing/2014/chart" uri="{C3380CC4-5D6E-409C-BE32-E72D297353CC}">
              <c16:uniqueId val="{00000000-6918-4A7C-A7F0-BB0676E16DB4}"/>
            </c:ext>
          </c:extLst>
        </c:ser>
        <c:dLbls>
          <c:showLegendKey val="0"/>
          <c:showVal val="0"/>
          <c:showCatName val="0"/>
          <c:showSerName val="0"/>
          <c:showPercent val="0"/>
          <c:showBubbleSize val="0"/>
        </c:dLbls>
        <c:gapWidth val="219"/>
        <c:overlap val="-27"/>
        <c:axId val="1185377872"/>
        <c:axId val="1185375472"/>
      </c:barChart>
      <c:catAx>
        <c:axId val="1185377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85375472"/>
        <c:crosses val="autoZero"/>
        <c:auto val="1"/>
        <c:lblAlgn val="ctr"/>
        <c:lblOffset val="100"/>
        <c:noMultiLvlLbl val="0"/>
      </c:catAx>
      <c:valAx>
        <c:axId val="1185375472"/>
        <c:scaling>
          <c:orientation val="minMax"/>
        </c:scaling>
        <c:delete val="1"/>
        <c:axPos val="l"/>
        <c:numFmt formatCode="0.00%" sourceLinked="1"/>
        <c:majorTickMark val="none"/>
        <c:minorTickMark val="none"/>
        <c:tickLblPos val="nextTo"/>
        <c:crossAx val="1185377872"/>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138147840049523E-2"/>
          <c:y val="6.3590529790592792E-2"/>
          <c:w val="0.87988452750210111"/>
          <c:h val="0.80934402977329545"/>
        </c:manualLayout>
      </c:layout>
      <c:barChart>
        <c:barDir val="col"/>
        <c:grouping val="clustered"/>
        <c:varyColors val="0"/>
        <c:ser>
          <c:idx val="0"/>
          <c:order val="0"/>
          <c:tx>
            <c:strRef>
              <c:f>'Assistant team new (PR)'!$H$37</c:f>
              <c:strCache>
                <c:ptCount val="1"/>
                <c:pt idx="0">
                  <c:v>Local</c:v>
                </c:pt>
              </c:strCache>
            </c:strRef>
          </c:tx>
          <c:spPr>
            <a:solidFill>
              <a:srgbClr val="0067B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'Assistant team new (PR)'!$G$38</c:f>
              <c:strCache>
                <c:ptCount val="1"/>
                <c:pt idx="0">
                  <c:v>PR</c:v>
                </c:pt>
              </c:strCache>
            </c:strRef>
          </c:cat>
          <c:val>
            <c:numRef>
              <c:f>'Assistant team new (PR)'!$H$38</c:f>
              <c:numCache>
                <c:formatCode>General</c:formatCode>
                <c:ptCount val="1"/>
                <c:pt idx="0">
                  <c:v>10</c:v>
                </c:pt>
              </c:numCache>
            </c:numRef>
          </c:val>
          <c:extLst>
            <c:ext xmlns:c16="http://schemas.microsoft.com/office/drawing/2014/chart" uri="{C3380CC4-5D6E-409C-BE32-E72D297353CC}">
              <c16:uniqueId val="{00000000-4DBA-4479-895F-3A3C486C1615}"/>
            </c:ext>
          </c:extLst>
        </c:ser>
        <c:ser>
          <c:idx val="1"/>
          <c:order val="1"/>
          <c:tx>
            <c:strRef>
              <c:f>'Assistant team new (PR)'!$I$37</c:f>
              <c:strCache>
                <c:ptCount val="1"/>
                <c:pt idx="0">
                  <c:v>CCC</c:v>
                </c:pt>
              </c:strCache>
            </c:strRef>
          </c:tx>
          <c:spPr>
            <a:solidFill>
              <a:srgbClr val="46B1E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'Assistant team new (PR)'!$G$38</c:f>
              <c:strCache>
                <c:ptCount val="1"/>
                <c:pt idx="0">
                  <c:v>PR</c:v>
                </c:pt>
              </c:strCache>
            </c:strRef>
          </c:cat>
          <c:val>
            <c:numRef>
              <c:f>'Assistant team new (PR)'!$I$38</c:f>
              <c:numCache>
                <c:formatCode>General</c:formatCode>
                <c:ptCount val="1"/>
                <c:pt idx="0">
                  <c:v>10</c:v>
                </c:pt>
              </c:numCache>
            </c:numRef>
          </c:val>
          <c:extLst>
            <c:ext xmlns:c16="http://schemas.microsoft.com/office/drawing/2014/chart" uri="{C3380CC4-5D6E-409C-BE32-E72D297353CC}">
              <c16:uniqueId val="{00000001-4DBA-4479-895F-3A3C486C1615}"/>
            </c:ext>
          </c:extLst>
        </c:ser>
        <c:dLbls>
          <c:dLblPos val="outEnd"/>
          <c:showLegendKey val="0"/>
          <c:showVal val="1"/>
          <c:showCatName val="0"/>
          <c:showSerName val="0"/>
          <c:showPercent val="0"/>
          <c:showBubbleSize val="0"/>
        </c:dLbls>
        <c:gapWidth val="219"/>
        <c:overlap val="-27"/>
        <c:axId val="1185377872"/>
        <c:axId val="1185375472"/>
      </c:barChart>
      <c:catAx>
        <c:axId val="1185377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185375472"/>
        <c:crosses val="autoZero"/>
        <c:auto val="1"/>
        <c:lblAlgn val="ctr"/>
        <c:lblOffset val="100"/>
        <c:noMultiLvlLbl val="0"/>
      </c:catAx>
      <c:valAx>
        <c:axId val="1185375472"/>
        <c:scaling>
          <c:orientation val="minMax"/>
        </c:scaling>
        <c:delete val="1"/>
        <c:axPos val="l"/>
        <c:numFmt formatCode="General" sourceLinked="1"/>
        <c:majorTickMark val="none"/>
        <c:minorTickMark val="none"/>
        <c:tickLblPos val="nextTo"/>
        <c:crossAx val="1185377872"/>
        <c:crosses val="autoZero"/>
        <c:crossBetween val="between"/>
      </c:valAx>
      <c:spPr>
        <a:noFill/>
        <a:ln w="25400">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'Drawing Team (Bi Weekly)'!$V$43</c:f>
              <c:strCache>
                <c:ptCount val="1"/>
                <c:pt idx="0">
                  <c:v>Qty</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984-4ED2-9FAB-FD95CE41C12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984-4ED2-9FAB-FD95CE41C12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984-4ED2-9FAB-FD95CE41C128}"/>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Alibaba PuHuiTi" pitchFamily="18" charset="-122"/>
                    <a:ea typeface="Alibaba PuHuiTi" pitchFamily="18" charset="-122"/>
                    <a:cs typeface="Alibaba PuHuiTi" pitchFamily="18" charset="-122"/>
                  </a:defRPr>
                </a:pPr>
                <a:endParaRPr lang="zh-CN"/>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'Drawing Team (Bi Weekly)'!$U$44:$U$46</c:f>
              <c:strCache>
                <c:ptCount val="3"/>
                <c:pt idx="0">
                  <c:v>China</c:v>
                </c:pt>
                <c:pt idx="1">
                  <c:v>Macau </c:v>
                </c:pt>
                <c:pt idx="2">
                  <c:v>HK</c:v>
                </c:pt>
              </c:strCache>
            </c:strRef>
          </c:cat>
          <c:val>
            <c:numRef>
              <c:f>'Drawing Team (Bi Weekly)'!$V$44:$V$46</c:f>
              <c:numCache>
                <c:formatCode>General</c:formatCode>
                <c:ptCount val="3"/>
                <c:pt idx="0">
                  <c:v>169</c:v>
                </c:pt>
                <c:pt idx="1">
                  <c:v>44</c:v>
                </c:pt>
                <c:pt idx="2">
                  <c:v>353</c:v>
                </c:pt>
              </c:numCache>
            </c:numRef>
          </c:val>
          <c:extLst>
            <c:ext xmlns:c16="http://schemas.microsoft.com/office/drawing/2014/chart" uri="{C3380CC4-5D6E-409C-BE32-E72D297353CC}">
              <c16:uniqueId val="{00000006-9984-4ED2-9FAB-FD95CE41C128}"/>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b"/>
      <c:layout>
        <c:manualLayout>
          <c:xMode val="edge"/>
          <c:yMode val="edge"/>
          <c:x val="0.23514294979717304"/>
          <c:y val="0.81163432310846439"/>
          <c:w val="0.52971371203426987"/>
          <c:h val="8.5022525958863726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Alibaba PuHuiTi" pitchFamily="18" charset="-122"/>
              <a:ea typeface="Alibaba PuHuiTi" pitchFamily="18" charset="-122"/>
              <a:cs typeface="Alibaba PuHuiTi" pitchFamily="18" charset="-122"/>
            </a:defRPr>
          </a:pPr>
          <a:endParaRPr lang="zh-CN"/>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Alibaba PuHuiTi" pitchFamily="18" charset="-122"/>
          <a:ea typeface="Alibaba PuHuiTi" pitchFamily="18" charset="-122"/>
          <a:cs typeface="Alibaba PuHuiTi" pitchFamily="18" charset="-122"/>
        </a:defRPr>
      </a:pPr>
      <a:endParaRPr lang="zh-CN"/>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020974341218911E-2"/>
          <c:y val="2.4283376897460125E-3"/>
          <c:w val="0.93888888888888888"/>
          <c:h val="0.8743341888893722"/>
        </c:manualLayout>
      </c:layout>
      <c:barChart>
        <c:barDir val="col"/>
        <c:grouping val="clustered"/>
        <c:varyColors val="0"/>
        <c:ser>
          <c:idx val="0"/>
          <c:order val="0"/>
          <c:spPr>
            <a:solidFill>
              <a:srgbClr val="0067B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'Drawing Team (Bi Weekly)'!$E$67:$E$78</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'Drawing Team (Bi Weekly)'!$F$67:$F$78</c:f>
              <c:numCache>
                <c:formatCode>0.00%</c:formatCode>
                <c:ptCount val="12"/>
                <c:pt idx="0">
                  <c:v>0.2</c:v>
                </c:pt>
                <c:pt idx="1">
                  <c:v>0.35</c:v>
                </c:pt>
                <c:pt idx="2">
                  <c:v>0.45</c:v>
                </c:pt>
                <c:pt idx="3">
                  <c:v>0.55000000000000004</c:v>
                </c:pt>
                <c:pt idx="4">
                  <c:v>0.6</c:v>
                </c:pt>
                <c:pt idx="5">
                  <c:v>0.64</c:v>
                </c:pt>
                <c:pt idx="6">
                  <c:v>0.68</c:v>
                </c:pt>
                <c:pt idx="7">
                  <c:v>0.72</c:v>
                </c:pt>
                <c:pt idx="8">
                  <c:v>0.75</c:v>
                </c:pt>
                <c:pt idx="9">
                  <c:v>0.75</c:v>
                </c:pt>
                <c:pt idx="10">
                  <c:v>0.75</c:v>
                </c:pt>
                <c:pt idx="11">
                  <c:v>0.75</c:v>
                </c:pt>
              </c:numCache>
            </c:numRef>
          </c:val>
          <c:extLst>
            <c:ext xmlns:c16="http://schemas.microsoft.com/office/drawing/2014/chart" uri="{C3380CC4-5D6E-409C-BE32-E72D297353CC}">
              <c16:uniqueId val="{00000000-B9B0-4915-B94A-6E00651F8855}"/>
            </c:ext>
          </c:extLst>
        </c:ser>
        <c:dLbls>
          <c:showLegendKey val="0"/>
          <c:showVal val="0"/>
          <c:showCatName val="0"/>
          <c:showSerName val="0"/>
          <c:showPercent val="0"/>
          <c:showBubbleSize val="0"/>
        </c:dLbls>
        <c:gapWidth val="219"/>
        <c:overlap val="-27"/>
        <c:axId val="1185377872"/>
        <c:axId val="1185375472"/>
      </c:barChart>
      <c:catAx>
        <c:axId val="1185377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85375472"/>
        <c:crosses val="autoZero"/>
        <c:auto val="1"/>
        <c:lblAlgn val="ctr"/>
        <c:lblOffset val="100"/>
        <c:noMultiLvlLbl val="0"/>
      </c:catAx>
      <c:valAx>
        <c:axId val="1185375472"/>
        <c:scaling>
          <c:orientation val="minMax"/>
        </c:scaling>
        <c:delete val="1"/>
        <c:axPos val="l"/>
        <c:numFmt formatCode="0.00%" sourceLinked="1"/>
        <c:majorTickMark val="none"/>
        <c:minorTickMark val="none"/>
        <c:tickLblPos val="nextTo"/>
        <c:crossAx val="1185377872"/>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0.64006</cdr:x>
      <cdr:y>0</cdr:y>
    </cdr:from>
    <cdr:to>
      <cdr:x>0.87393</cdr:x>
      <cdr:y>0.10537</cdr:y>
    </cdr:to>
    <cdr:sp macro="" textlink="">
      <cdr:nvSpPr>
        <cdr:cNvPr id="2" name="TextBox 12">
          <a:extLst xmlns:a="http://schemas.openxmlformats.org/drawingml/2006/main">
            <a:ext uri="{FF2B5EF4-FFF2-40B4-BE49-F238E27FC236}">
              <a16:creationId xmlns:a16="http://schemas.microsoft.com/office/drawing/2014/main" id="{9EA5B249-9232-8414-3EA4-52E70145544B}"/>
            </a:ext>
          </a:extLst>
        </cdr:cNvPr>
        <cdr:cNvSpPr txBox="1"/>
      </cdr:nvSpPr>
      <cdr:spPr>
        <a:xfrm xmlns:a="http://schemas.openxmlformats.org/drawingml/2006/main">
          <a:off x="2851825" y="0"/>
          <a:ext cx="1042026" cy="201177"/>
        </a:xfrm>
        <a:prstGeom xmlns:a="http://schemas.openxmlformats.org/drawingml/2006/main" prst="rect">
          <a:avLst/>
        </a:prstGeom>
        <a:noFill xmlns:a="http://schemas.openxmlformats.org/drawingml/2006/main"/>
      </cdr:spPr>
      <cdr:txBody>
        <a:bodyPr xmlns:a="http://schemas.openxmlformats.org/drawingml/2006/main" wrap="square" lIns="0" tIns="0" rIns="0" bIns="0" rtlCol="0">
          <a:noAutofit/>
        </a:bodyPr>
        <a:lstStyle xmlns:a="http://schemas.openxmlformats.org/drawingml/2006/main">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050" b="1" dirty="0"/>
            <a:t>Forecast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95A29B-020F-4CE6-AD1A-E4CD1F04600B}" type="datetimeFigureOut">
              <a:rPr lang="zh-CN" altLang="en-US" smtClean="0"/>
              <a:t>2026/6/18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70C0DC-AC18-4046-B047-CB1B11F218BF}"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5"/>
          </p:nvPr>
        </p:nvSpPr>
        <p:spPr/>
        <p:txBody>
          <a:bodyPr/>
          <a:lstStyle/>
          <a:p>
            <a:fld id="{6370C0DC-AC18-4046-B047-CB1B11F218BF}" type="slidenum">
              <a:rPr lang="zh-CN" altLang="en-US" smtClean="0"/>
              <a:t>3</a:t>
            </a:fld>
            <a:endParaRPr lang="zh-CN" altLang="en-US"/>
          </a:p>
        </p:txBody>
      </p:sp>
    </p:spTree>
    <p:extLst>
      <p:ext uri="{BB962C8B-B14F-4D97-AF65-F5344CB8AC3E}">
        <p14:creationId xmlns:p14="http://schemas.microsoft.com/office/powerpoint/2010/main" val="3505074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340D0-F3CB-4165-384F-7DD0F3A2535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C568F82-FF5C-289B-C509-E4910279B0C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C52A766-5D66-61B5-0480-0F806E9A9B47}"/>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A03247EE-308C-AE77-A0D1-09B09C0F7A82}"/>
              </a:ext>
            </a:extLst>
          </p:cNvPr>
          <p:cNvSpPr>
            <a:spLocks noGrp="1"/>
          </p:cNvSpPr>
          <p:nvPr>
            <p:ph type="sldNum" sz="quarter" idx="5"/>
          </p:nvPr>
        </p:nvSpPr>
        <p:spPr/>
        <p:txBody>
          <a:bodyPr/>
          <a:lstStyle/>
          <a:p>
            <a:fld id="{6370C0DC-AC18-4046-B047-CB1B11F218BF}" type="slidenum">
              <a:rPr lang="zh-CN" altLang="en-US" smtClean="0"/>
              <a:t>23</a:t>
            </a:fld>
            <a:endParaRPr lang="zh-CN" altLang="en-US"/>
          </a:p>
        </p:txBody>
      </p:sp>
    </p:spTree>
    <p:extLst>
      <p:ext uri="{BB962C8B-B14F-4D97-AF65-F5344CB8AC3E}">
        <p14:creationId xmlns:p14="http://schemas.microsoft.com/office/powerpoint/2010/main" val="1477685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70C0DC-AC18-4046-B047-CB1B11F218B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13246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70C0DC-AC18-4046-B047-CB1B11F218BF}" type="slidenum">
              <a:rPr lang="zh-CN" altLang="en-US" smtClean="0"/>
              <a:t>27</a:t>
            </a:fld>
            <a:endParaRPr lang="zh-CN" altLang="en-US"/>
          </a:p>
        </p:txBody>
      </p:sp>
    </p:spTree>
    <p:extLst>
      <p:ext uri="{BB962C8B-B14F-4D97-AF65-F5344CB8AC3E}">
        <p14:creationId xmlns:p14="http://schemas.microsoft.com/office/powerpoint/2010/main" val="858235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10774-CC43-6293-37A9-8FB4E71BA1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41271C-9ADB-E3E9-E458-A0C7AE4BDE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76AEA5-1720-407A-1185-537C70F2F05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F4F8DCC-601F-A876-BDAD-9F841BA9590D}"/>
              </a:ext>
            </a:extLst>
          </p:cNvPr>
          <p:cNvSpPr>
            <a:spLocks noGrp="1"/>
          </p:cNvSpPr>
          <p:nvPr>
            <p:ph type="sldNum" sz="quarter" idx="5"/>
          </p:nvPr>
        </p:nvSpPr>
        <p:spPr/>
        <p:txBody>
          <a:bodyPr/>
          <a:lstStyle/>
          <a:p>
            <a:fld id="{6370C0DC-AC18-4046-B047-CB1B11F218BF}" type="slidenum">
              <a:rPr lang="zh-CN" altLang="en-US" smtClean="0"/>
              <a:t>31</a:t>
            </a:fld>
            <a:endParaRPr lang="zh-CN" altLang="en-US"/>
          </a:p>
        </p:txBody>
      </p:sp>
    </p:spTree>
    <p:extLst>
      <p:ext uri="{BB962C8B-B14F-4D97-AF65-F5344CB8AC3E}">
        <p14:creationId xmlns:p14="http://schemas.microsoft.com/office/powerpoint/2010/main" val="3981655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A8F67-FBE2-BEEC-6A08-097486500A9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55EF2C9-6BEF-AEB9-4AF1-70566117464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6124B34-85D8-A3BB-2CA0-C589A0D742AB}"/>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3727447B-3524-96F1-2403-23A3B6D208BB}"/>
              </a:ext>
            </a:extLst>
          </p:cNvPr>
          <p:cNvSpPr>
            <a:spLocks noGrp="1"/>
          </p:cNvSpPr>
          <p:nvPr>
            <p:ph type="sldNum" sz="quarter" idx="5"/>
          </p:nvPr>
        </p:nvSpPr>
        <p:spPr/>
        <p:txBody>
          <a:bodyPr/>
          <a:lstStyle/>
          <a:p>
            <a:fld id="{6370C0DC-AC18-4046-B047-CB1B11F218BF}" type="slidenum">
              <a:rPr lang="zh-CN" altLang="en-US" smtClean="0"/>
              <a:t>32</a:t>
            </a:fld>
            <a:endParaRPr lang="zh-CN" altLang="en-US"/>
          </a:p>
        </p:txBody>
      </p:sp>
    </p:spTree>
    <p:extLst>
      <p:ext uri="{BB962C8B-B14F-4D97-AF65-F5344CB8AC3E}">
        <p14:creationId xmlns:p14="http://schemas.microsoft.com/office/powerpoint/2010/main" val="2979110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197F3-FC65-0BA5-647D-4D28374C48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1EF8E6-8771-FAF5-57B5-C9145FD04E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CC6A81-37B3-472C-6F6A-584FFAD483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7E9523-9D1B-C48F-7F9D-468DA283A7A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49A43A-691E-444B-9CAD-81845AE9E9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61683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E4B2C-8530-B1DE-F310-2CE8A78FC3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CEBD97-B037-FBE1-7F51-7CD4C4919D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D3D39E-F649-99BC-3E33-062DDAD7C568}"/>
              </a:ext>
            </a:extLst>
          </p:cNvPr>
          <p:cNvSpPr>
            <a:spLocks noGrp="1"/>
          </p:cNvSpPr>
          <p:nvPr>
            <p:ph type="body" idx="1"/>
          </p:nvPr>
        </p:nvSpPr>
        <p:spPr/>
        <p:txBody>
          <a:bodyPr/>
          <a:lstStyle/>
          <a:p>
            <a:pPr>
              <a:lnSpc>
                <a:spcPct val="130000"/>
              </a:lnSpc>
            </a:pPr>
            <a:endParaRPr lang="en-US" sz="2000" dirty="0">
              <a:latin typeface="Arial" panose="020B0604020202020204" pitchFamily="34" charset="0"/>
              <a:cs typeface="Arial" panose="020B0604020202020204" pitchFamily="34" charset="0"/>
            </a:endParaRPr>
          </a:p>
          <a:p>
            <a:pPr>
              <a:lnSpc>
                <a:spcPct val="110000"/>
              </a:lnSpc>
            </a:pPr>
            <a:endParaRPr lang="en-US" sz="1200" dirty="0">
              <a:solidFill>
                <a:schemeClr val="tx1">
                  <a:lumMod val="65000"/>
                  <a:lumOff val="35000"/>
                </a:schemeClr>
              </a:solidFill>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60ADB9E5-D218-2289-6CE8-93AE81CFBAC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49A43A-691E-444B-9CAD-81845AE9E9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2624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013C9-2CE9-D335-FD2C-4B456BCFF4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EC4A6C-4A6B-A4C6-114D-D1170A331D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D6A91A-CB3A-3260-E4A0-8A219A61B769}"/>
              </a:ext>
            </a:extLst>
          </p:cNvPr>
          <p:cNvSpPr>
            <a:spLocks noGrp="1"/>
          </p:cNvSpPr>
          <p:nvPr>
            <p:ph type="body" idx="1"/>
          </p:nvPr>
        </p:nvSpPr>
        <p:spPr/>
        <p:txBody>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lang="en-US" sz="3600" dirty="0">
              <a:latin typeface="Arial" panose="020B0604020202020204" pitchFamily="34" charset="0"/>
              <a:cs typeface="Arial" panose="020B0604020202020204" pitchFamily="34" charset="0"/>
            </a:endParaRPr>
          </a:p>
          <a:p>
            <a:pPr>
              <a:lnSpc>
                <a:spcPct val="130000"/>
              </a:lnSpc>
            </a:pPr>
            <a:endParaRPr lang="en-US" sz="2000" dirty="0">
              <a:latin typeface="Arial" panose="020B0604020202020204" pitchFamily="34" charset="0"/>
              <a:cs typeface="Arial" panose="020B0604020202020204" pitchFamily="34" charset="0"/>
            </a:endParaRPr>
          </a:p>
          <a:p>
            <a:pPr>
              <a:lnSpc>
                <a:spcPct val="110000"/>
              </a:lnSpc>
            </a:pPr>
            <a:endParaRPr lang="en-US" sz="1200" dirty="0">
              <a:solidFill>
                <a:schemeClr val="tx1">
                  <a:lumMod val="65000"/>
                  <a:lumOff val="35000"/>
                </a:schemeClr>
              </a:solidFill>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A28F58D8-348C-59AA-7081-DE8EB1564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49A43A-691E-444B-9CAD-81845AE9E9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23834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6B04D-C5C5-82CF-45ED-365A76F7A3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AE4654-C2C4-5F3E-9039-6025BFB4BF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872941-E3D0-E4DC-EBAD-9F9F29781E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64B0F2-6F55-22A3-7937-107A28720C6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49A43A-691E-444B-9CAD-81845AE9E9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18549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A0DDA-F2A5-4B85-7588-ED85ACD1E5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5F4B17-D41F-574F-2237-34EF8C437F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9A6CB2-6CD3-C2FB-D83C-6F1C91D4B6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B07107-78B7-9A1A-7AA2-3F350AE9156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49A43A-691E-444B-9CAD-81845AE9E9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587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70C0DC-AC18-4046-B047-CB1B11F218BF}" type="slidenum">
              <a:rPr lang="zh-CN" altLang="en-US" smtClean="0"/>
              <a:t>4</a:t>
            </a:fld>
            <a:endParaRPr lang="zh-CN" altLang="en-US"/>
          </a:p>
        </p:txBody>
      </p:sp>
    </p:spTree>
    <p:extLst>
      <p:ext uri="{BB962C8B-B14F-4D97-AF65-F5344CB8AC3E}">
        <p14:creationId xmlns:p14="http://schemas.microsoft.com/office/powerpoint/2010/main" val="41425257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46306-C363-64F1-3141-ECD14B12CE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0C7FD7-3801-DF24-35C0-962416672C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2E31AF-41F8-ED9F-73D3-DD6D22165A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1F9CE4-4074-95CD-0FB0-665DD9CAC6A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49A43A-691E-444B-9CAD-81845AE9E9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528142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B1CE9-095B-A156-B81A-C1F7C573AAA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14F9ADD-D35D-FAC2-D6D4-3D90CB95703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A12F3BF-C922-6D44-7D2F-D53FDAC5D9E5}"/>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9A1CF1D9-FD2F-595A-BFC3-874F6191B163}"/>
              </a:ext>
            </a:extLst>
          </p:cNvPr>
          <p:cNvSpPr>
            <a:spLocks noGrp="1"/>
          </p:cNvSpPr>
          <p:nvPr>
            <p:ph type="sldNum" sz="quarter" idx="5"/>
          </p:nvPr>
        </p:nvSpPr>
        <p:spPr/>
        <p:txBody>
          <a:bodyPr/>
          <a:lstStyle/>
          <a:p>
            <a:fld id="{6370C0DC-AC18-4046-B047-CB1B11F218BF}" type="slidenum">
              <a:rPr lang="zh-CN" altLang="en-US" smtClean="0"/>
              <a:t>39</a:t>
            </a:fld>
            <a:endParaRPr lang="zh-CN" altLang="en-US"/>
          </a:p>
        </p:txBody>
      </p:sp>
    </p:spTree>
    <p:extLst>
      <p:ext uri="{BB962C8B-B14F-4D97-AF65-F5344CB8AC3E}">
        <p14:creationId xmlns:p14="http://schemas.microsoft.com/office/powerpoint/2010/main" val="2229686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70C0DC-AC18-4046-B047-CB1B11F218BF}" type="slidenum">
              <a:rPr lang="zh-CN" altLang="en-US" smtClean="0"/>
              <a:t>40</a:t>
            </a:fld>
            <a:endParaRPr lang="zh-CN" altLang="en-US"/>
          </a:p>
        </p:txBody>
      </p:sp>
    </p:spTree>
    <p:extLst>
      <p:ext uri="{BB962C8B-B14F-4D97-AF65-F5344CB8AC3E}">
        <p14:creationId xmlns:p14="http://schemas.microsoft.com/office/powerpoint/2010/main" val="1201187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70C0DC-AC18-4046-B047-CB1B11F218BF}" type="slidenum">
              <a:rPr lang="zh-CN" altLang="en-US" smtClean="0"/>
              <a:t>41</a:t>
            </a:fld>
            <a:endParaRPr lang="zh-CN" altLang="en-US"/>
          </a:p>
        </p:txBody>
      </p:sp>
    </p:spTree>
    <p:extLst>
      <p:ext uri="{BB962C8B-B14F-4D97-AF65-F5344CB8AC3E}">
        <p14:creationId xmlns:p14="http://schemas.microsoft.com/office/powerpoint/2010/main" val="10175155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based</a:t>
            </a:r>
            <a:r>
              <a:rPr lang="en-US" dirty="0">
                <a:sym typeface="Wingdings" panose="05000000000000000000" pitchFamily="2" charset="2"/>
              </a:rPr>
              <a:t> Modular/ Standard version</a:t>
            </a:r>
            <a:endParaRPr lang="en-US" dirty="0"/>
          </a:p>
        </p:txBody>
      </p:sp>
      <p:sp>
        <p:nvSpPr>
          <p:cNvPr id="4" name="Slide Number Placeholder 3"/>
          <p:cNvSpPr>
            <a:spLocks noGrp="1"/>
          </p:cNvSpPr>
          <p:nvPr>
            <p:ph type="sldNum" sz="quarter" idx="5"/>
          </p:nvPr>
        </p:nvSpPr>
        <p:spPr/>
        <p:txBody>
          <a:bodyPr/>
          <a:lstStyle/>
          <a:p>
            <a:fld id="{6370C0DC-AC18-4046-B047-CB1B11F218BF}" type="slidenum">
              <a:rPr lang="zh-CN" altLang="en-US" smtClean="0"/>
              <a:t>44</a:t>
            </a:fld>
            <a:endParaRPr lang="zh-CN" altLang="en-US"/>
          </a:p>
        </p:txBody>
      </p:sp>
    </p:spTree>
    <p:extLst>
      <p:ext uri="{BB962C8B-B14F-4D97-AF65-F5344CB8AC3E}">
        <p14:creationId xmlns:p14="http://schemas.microsoft.com/office/powerpoint/2010/main" val="10982795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from CCC establishment from last Oct</a:t>
            </a:r>
          </a:p>
        </p:txBody>
      </p:sp>
      <p:sp>
        <p:nvSpPr>
          <p:cNvPr id="4" name="Slide Number Placeholder 3"/>
          <p:cNvSpPr>
            <a:spLocks noGrp="1"/>
          </p:cNvSpPr>
          <p:nvPr>
            <p:ph type="sldNum" sz="quarter" idx="5"/>
          </p:nvPr>
        </p:nvSpPr>
        <p:spPr/>
        <p:txBody>
          <a:bodyPr/>
          <a:lstStyle/>
          <a:p>
            <a:fld id="{6370C0DC-AC18-4046-B047-CB1B11F218BF}" type="slidenum">
              <a:rPr lang="zh-CN" altLang="en-US" smtClean="0"/>
              <a:t>46</a:t>
            </a:fld>
            <a:endParaRPr lang="zh-CN" altLang="en-US"/>
          </a:p>
        </p:txBody>
      </p:sp>
    </p:spTree>
    <p:extLst>
      <p:ext uri="{BB962C8B-B14F-4D97-AF65-F5344CB8AC3E}">
        <p14:creationId xmlns:p14="http://schemas.microsoft.com/office/powerpoint/2010/main" val="14437573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Customer driven project</a:t>
            </a:r>
          </a:p>
        </p:txBody>
      </p:sp>
      <p:sp>
        <p:nvSpPr>
          <p:cNvPr id="4" name="Slide Number Placeholder 3"/>
          <p:cNvSpPr>
            <a:spLocks noGrp="1"/>
          </p:cNvSpPr>
          <p:nvPr>
            <p:ph type="sldNum" sz="quarter" idx="5"/>
          </p:nvPr>
        </p:nvSpPr>
        <p:spPr/>
        <p:txBody>
          <a:bodyPr/>
          <a:lstStyle/>
          <a:p>
            <a:fld id="{6370C0DC-AC18-4046-B047-CB1B11F218BF}" type="slidenum">
              <a:rPr lang="zh-CN" altLang="en-US" smtClean="0"/>
              <a:t>48</a:t>
            </a:fld>
            <a:endParaRPr lang="zh-CN" altLang="en-US"/>
          </a:p>
        </p:txBody>
      </p:sp>
    </p:spTree>
    <p:extLst>
      <p:ext uri="{BB962C8B-B14F-4D97-AF65-F5344CB8AC3E}">
        <p14:creationId xmlns:p14="http://schemas.microsoft.com/office/powerpoint/2010/main" val="4029389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70C0DC-AC18-4046-B047-CB1B11F218BF}" type="slidenum">
              <a:rPr lang="zh-CN" altLang="en-US" smtClean="0"/>
              <a:t>5</a:t>
            </a:fld>
            <a:endParaRPr lang="zh-CN" altLang="en-US"/>
          </a:p>
        </p:txBody>
      </p:sp>
    </p:spTree>
    <p:extLst>
      <p:ext uri="{BB962C8B-B14F-4D97-AF65-F5344CB8AC3E}">
        <p14:creationId xmlns:p14="http://schemas.microsoft.com/office/powerpoint/2010/main" val="1585442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70C0DC-AC18-4046-B047-CB1B11F218BF}" type="slidenum">
              <a:rPr lang="zh-CN" altLang="en-US" smtClean="0"/>
              <a:t>6</a:t>
            </a:fld>
            <a:endParaRPr lang="zh-CN" altLang="en-US"/>
          </a:p>
        </p:txBody>
      </p:sp>
    </p:spTree>
    <p:extLst>
      <p:ext uri="{BB962C8B-B14F-4D97-AF65-F5344CB8AC3E}">
        <p14:creationId xmlns:p14="http://schemas.microsoft.com/office/powerpoint/2010/main" val="1824343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70C0DC-AC18-4046-B047-CB1B11F218B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75197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70C0DC-AC18-4046-B047-CB1B11F218B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53699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70C0DC-AC18-4046-B047-CB1B11F218BF}" type="slidenum">
              <a:rPr lang="zh-CN" altLang="en-US" smtClean="0"/>
              <a:t>9</a:t>
            </a:fld>
            <a:endParaRPr lang="zh-CN" altLang="en-US"/>
          </a:p>
        </p:txBody>
      </p:sp>
    </p:spTree>
    <p:extLst>
      <p:ext uri="{BB962C8B-B14F-4D97-AF65-F5344CB8AC3E}">
        <p14:creationId xmlns:p14="http://schemas.microsoft.com/office/powerpoint/2010/main" val="305313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70C0DC-AC18-4046-B047-CB1B11F218BF}" type="slidenum">
              <a:rPr lang="zh-CN" altLang="en-US" smtClean="0"/>
              <a:t>10</a:t>
            </a:fld>
            <a:endParaRPr lang="zh-CN" altLang="en-US"/>
          </a:p>
        </p:txBody>
      </p:sp>
    </p:spTree>
    <p:extLst>
      <p:ext uri="{BB962C8B-B14F-4D97-AF65-F5344CB8AC3E}">
        <p14:creationId xmlns:p14="http://schemas.microsoft.com/office/powerpoint/2010/main" val="2349873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370C0DC-AC18-4046-B047-CB1B11F218BF}" type="slidenum">
              <a:rPr lang="zh-CN" altLang="en-US" smtClean="0"/>
              <a:t>12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Master" Target="../slideMasters/slideMaster1.xml"/><Relationship Id="rId6" Type="http://schemas.microsoft.com/office/2007/relationships/hdphoto" Target="../media/hdphoto4.wdp"/><Relationship Id="rId5" Type="http://schemas.openxmlformats.org/officeDocument/2006/relationships/image" Target="../media/image19.png"/><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Master" Target="../slideMasters/slideMaster1.xml"/><Relationship Id="rId6" Type="http://schemas.microsoft.com/office/2007/relationships/hdphoto" Target="../media/hdphoto4.wdp"/><Relationship Id="rId5" Type="http://schemas.openxmlformats.org/officeDocument/2006/relationships/image" Target="../media/image19.png"/><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7.png"/><Relationship Id="rId1" Type="http://schemas.openxmlformats.org/officeDocument/2006/relationships/slideMaster" Target="../slideMasters/slideMaster1.xml"/><Relationship Id="rId6" Type="http://schemas.microsoft.com/office/2007/relationships/hdphoto" Target="../media/hdphoto4.wdp"/><Relationship Id="rId5" Type="http://schemas.openxmlformats.org/officeDocument/2006/relationships/image" Target="../media/image19.png"/><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1.png"/><Relationship Id="rId1" Type="http://schemas.openxmlformats.org/officeDocument/2006/relationships/slideMaster" Target="../slideMasters/slideMaster1.xml"/><Relationship Id="rId6" Type="http://schemas.microsoft.com/office/2007/relationships/hdphoto" Target="../media/hdphoto4.wdp"/><Relationship Id="rId5" Type="http://schemas.openxmlformats.org/officeDocument/2006/relationships/image" Target="../media/image19.png"/><Relationship Id="rId4"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3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5.png"/><Relationship Id="rId1" Type="http://schemas.openxmlformats.org/officeDocument/2006/relationships/slideMaster" Target="../slideMasters/slideMaster1.xml"/><Relationship Id="rId6" Type="http://schemas.microsoft.com/office/2007/relationships/hdphoto" Target="../media/hdphoto4.wdp"/><Relationship Id="rId5" Type="http://schemas.openxmlformats.org/officeDocument/2006/relationships/image" Target="../media/image19.png"/><Relationship Id="rId4"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stretch>
            <a:fillRect/>
          </a:stretch>
        </p:blipFill>
        <p:spPr>
          <a:xfrm>
            <a:off x="0" y="0"/>
            <a:ext cx="12192000" cy="6857999"/>
          </a:xfrm>
          <a:prstGeom prst="rect">
            <a:avLst/>
          </a:prstGeom>
        </p:spPr>
      </p:pic>
      <p:pic>
        <p:nvPicPr>
          <p:cNvPr id="2" name="图片 1"/>
          <p:cNvPicPr>
            <a:picLocks noChangeAspect="1"/>
          </p:cNvPicPr>
          <p:nvPr userDrawn="1"/>
        </p:nvPicPr>
        <p:blipFill>
          <a:blip r:embed="rId3"/>
          <a:stretch>
            <a:fillRect/>
          </a:stretch>
        </p:blipFill>
        <p:spPr>
          <a:xfrm>
            <a:off x="0" y="-2"/>
            <a:ext cx="8467345" cy="6858000"/>
          </a:xfrm>
          <a:prstGeom prst="rect">
            <a:avLst/>
          </a:prstGeom>
        </p:spPr>
      </p:pic>
      <p:sp>
        <p:nvSpPr>
          <p:cNvPr id="9" name="文本占位符 8"/>
          <p:cNvSpPr>
            <a:spLocks noGrp="1"/>
          </p:cNvSpPr>
          <p:nvPr>
            <p:ph type="body" sz="quarter" idx="13" hasCustomPrompt="1"/>
          </p:nvPr>
        </p:nvSpPr>
        <p:spPr>
          <a:xfrm>
            <a:off x="1893650" y="2951945"/>
            <a:ext cx="7570860" cy="954107"/>
          </a:xfrm>
          <a:custGeom>
            <a:avLst/>
            <a:gdLst>
              <a:gd name="csX0" fmla="*/ 0 w 7570860"/>
              <a:gd name="csY0" fmla="*/ 0 h 954107"/>
              <a:gd name="csX1" fmla="*/ 7570860 w 7570860"/>
              <a:gd name="csY1" fmla="*/ 0 h 954107"/>
              <a:gd name="csX2" fmla="*/ 7570860 w 7570860"/>
              <a:gd name="csY2" fmla="*/ 954107 h 954107"/>
              <a:gd name="csX3" fmla="*/ 0 w 7570860"/>
              <a:gd name="csY3" fmla="*/ 954107 h 954107"/>
            </a:gdLst>
            <a:ahLst/>
            <a:cxnLst>
              <a:cxn ang="0">
                <a:pos x="csX0" y="csY0"/>
              </a:cxn>
              <a:cxn ang="0">
                <a:pos x="csX1" y="csY1"/>
              </a:cxn>
              <a:cxn ang="0">
                <a:pos x="csX2" y="csY2"/>
              </a:cxn>
              <a:cxn ang="0">
                <a:pos x="csX3" y="csY3"/>
              </a:cxn>
            </a:cxnLst>
            <a:rect l="l" t="t" r="r" b="b"/>
            <a:pathLst>
              <a:path w="7570860" h="954107">
                <a:moveTo>
                  <a:pt x="0" y="0"/>
                </a:moveTo>
                <a:lnTo>
                  <a:pt x="7570860" y="0"/>
                </a:lnTo>
                <a:lnTo>
                  <a:pt x="7570860" y="954107"/>
                </a:lnTo>
                <a:lnTo>
                  <a:pt x="0" y="954107"/>
                </a:lnTo>
                <a:close/>
              </a:path>
            </a:pathLst>
          </a:custGeom>
          <a:effectLst/>
        </p:spPr>
        <p:txBody>
          <a:bodyPr vert="horz" wrap="square" lIns="91440" tIns="45720" rIns="91440" bIns="45720" anchor="ctr">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5600" b="1" u="none">
                <a:solidFill>
                  <a:srgbClr val="FFFFFF"/>
                </a:solidFill>
                <a:latin typeface="Arial" panose="020B0604020202020204" pitchFamily="34" charset="0"/>
                <a:ea typeface="+mn-ea"/>
                <a:cs typeface="Arial" panose="020B0604020202020204" pitchFamily="34" charset="0"/>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dirty="0"/>
              <a:t>CHUBB BLUE</a:t>
            </a:r>
          </a:p>
          <a:p>
            <a:pPr lvl="0"/>
            <a:r>
              <a:rPr lang="en-US" altLang="zh-CN" dirty="0"/>
              <a:t>[TITLE: ARIAL BOLD, ALL CAPS, 56PT]</a:t>
            </a:r>
          </a:p>
          <a:p>
            <a:pPr lvl="0"/>
            <a:endParaRPr lang="zh-CN" altLang="en-US" dirty="0"/>
          </a:p>
        </p:txBody>
      </p:sp>
      <p:sp>
        <p:nvSpPr>
          <p:cNvPr id="10" name="文本占位符 9"/>
          <p:cNvSpPr>
            <a:spLocks noGrp="1"/>
          </p:cNvSpPr>
          <p:nvPr>
            <p:ph type="body" sz="quarter" idx="14" hasCustomPrompt="1"/>
          </p:nvPr>
        </p:nvSpPr>
        <p:spPr>
          <a:xfrm>
            <a:off x="1893650" y="4576494"/>
            <a:ext cx="1934162" cy="1003500"/>
          </a:xfrm>
          <a:prstGeom prst="rect">
            <a:avLst/>
          </a:prstGeom>
          <a:effectLst/>
        </p:spPr>
        <p:txBody>
          <a:bodyPr vert="horz" lIns="91440" tIns="45720" rIns="91440" bIns="45720" anchor="t"/>
          <a:lstStyle>
            <a:lvl1pPr indent="-228600" algn="ctr" defTabSz="914400" rtl="0" eaLnBrk="1" latinLnBrk="0" hangingPunct="1">
              <a:lnSpc>
                <a:spcPct val="90000"/>
              </a:lnSpc>
              <a:spcBef>
                <a:spcPts val="1000"/>
              </a:spcBef>
              <a:spcAft>
                <a:spcPts val="0"/>
              </a:spcAft>
              <a:buFont typeface="Arial" panose="020B0604020202020204" pitchFamily="34" charset="0"/>
              <a:buNone/>
              <a:defRPr sz="2400" b="0" u="none">
                <a:solidFill>
                  <a:srgbClr val="FFFFFF"/>
                </a:solidFill>
                <a:latin typeface="Arial" panose="020B0604020202020204" pitchFamily="34" charset="0"/>
                <a:ea typeface="+mn-ea"/>
                <a:cs typeface="Arial" panose="020B0604020202020204" pitchFamily="34" charset="0"/>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dirty="0"/>
              <a:t>Focus areas</a:t>
            </a:r>
          </a:p>
          <a:p>
            <a:pPr lvl="0"/>
            <a:endParaRPr lang="zh-CN" altLang="en-US" dirty="0"/>
          </a:p>
        </p:txBody>
      </p:sp>
      <p:pic>
        <p:nvPicPr>
          <p:cNvPr id="11" name="图片 10"/>
          <p:cNvPicPr>
            <a:picLocks noChangeAspect="1"/>
          </p:cNvPicPr>
          <p:nvPr userDrawn="1"/>
        </p:nvPicPr>
        <p:blipFill>
          <a:blip r:embed="rId4"/>
          <a:stretch>
            <a:fillRect/>
          </a:stretch>
        </p:blipFill>
        <p:spPr>
          <a:xfrm>
            <a:off x="10228003" y="362177"/>
            <a:ext cx="1591194" cy="62184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stretch>
            <a:fillRect/>
          </a:stretch>
        </p:blipFill>
        <p:spPr>
          <a:xfrm>
            <a:off x="0" y="1"/>
            <a:ext cx="12192000" cy="6857999"/>
          </a:xfrm>
          <a:prstGeom prst="rect">
            <a:avLst/>
          </a:prstGeom>
        </p:spPr>
      </p:pic>
      <p:pic>
        <p:nvPicPr>
          <p:cNvPr id="12" name="图片 11"/>
          <p:cNvPicPr>
            <a:picLocks noChangeAspect="1"/>
          </p:cNvPicPr>
          <p:nvPr userDrawn="1"/>
        </p:nvPicPr>
        <p:blipFill>
          <a:blip r:embed="rId3"/>
          <a:stretch>
            <a:fillRect/>
          </a:stretch>
        </p:blipFill>
        <p:spPr>
          <a:xfrm>
            <a:off x="4876800" y="0"/>
            <a:ext cx="7315200" cy="6858000"/>
          </a:xfrm>
          <a:prstGeom prst="rect">
            <a:avLst/>
          </a:prstGeom>
        </p:spPr>
      </p:pic>
      <p:sp>
        <p:nvSpPr>
          <p:cNvPr id="22" name="文本占位符 21"/>
          <p:cNvSpPr>
            <a:spLocks noGrp="1"/>
          </p:cNvSpPr>
          <p:nvPr>
            <p:ph type="body" sz="quarter" idx="18" hasCustomPrompt="1"/>
          </p:nvPr>
        </p:nvSpPr>
        <p:spPr>
          <a:xfrm>
            <a:off x="7050489" y="2634974"/>
            <a:ext cx="4558854" cy="646331"/>
          </a:xfrm>
          <a:custGeom>
            <a:avLst/>
            <a:gdLst>
              <a:gd name="csX0" fmla="*/ 0 w 4558854"/>
              <a:gd name="csY0" fmla="*/ 0 h 646331"/>
              <a:gd name="csX1" fmla="*/ 4558854 w 4558854"/>
              <a:gd name="csY1" fmla="*/ 0 h 646331"/>
              <a:gd name="csX2" fmla="*/ 4558854 w 4558854"/>
              <a:gd name="csY2" fmla="*/ 646331 h 646331"/>
              <a:gd name="csX3" fmla="*/ 0 w 4558854"/>
              <a:gd name="csY3" fmla="*/ 646331 h 646331"/>
            </a:gdLst>
            <a:ahLst/>
            <a:cxnLst>
              <a:cxn ang="0">
                <a:pos x="csX0" y="csY0"/>
              </a:cxn>
              <a:cxn ang="0">
                <a:pos x="csX1" y="csY1"/>
              </a:cxn>
              <a:cxn ang="0">
                <a:pos x="csX2" y="csY2"/>
              </a:cxn>
              <a:cxn ang="0">
                <a:pos x="csX3" y="csY3"/>
              </a:cxn>
            </a:cxnLst>
            <a:rect l="l" t="t" r="r" b="b"/>
            <a:pathLst>
              <a:path w="4558854" h="646331">
                <a:moveTo>
                  <a:pt x="0" y="0"/>
                </a:moveTo>
                <a:lnTo>
                  <a:pt x="4558854" y="0"/>
                </a:lnTo>
                <a:lnTo>
                  <a:pt x="4558854" y="646331"/>
                </a:lnTo>
                <a:lnTo>
                  <a:pt x="0" y="646331"/>
                </a:lnTo>
                <a:close/>
              </a:path>
            </a:pathLst>
          </a:custGeom>
          <a:effectLst/>
        </p:spPr>
        <p:txBody>
          <a:bodyPr vert="horz" wrap="square" lIns="91440" tIns="45720" rIns="91440" bIns="45720" anchor="t">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3600" b="1" u="none">
                <a:solidFill>
                  <a:srgbClr val="F92745"/>
                </a:solidFill>
                <a:latin typeface="Arial" panose="020B0604020202020204" pitchFamily="34" charset="0"/>
                <a:ea typeface="+mn-ea"/>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dirty="0"/>
              <a:t>&lt;THANK YOU</a:t>
            </a:r>
          </a:p>
          <a:p>
            <a:pPr lvl="0"/>
            <a:r>
              <a:rPr lang="en-US" altLang="zh-CN" dirty="0"/>
              <a:t>ENDING SLIDE,</a:t>
            </a:r>
          </a:p>
          <a:p>
            <a:pPr lvl="0"/>
            <a:r>
              <a:rPr lang="en-US" altLang="zh-CN" dirty="0"/>
              <a:t>36PT&gt;</a:t>
            </a:r>
          </a:p>
          <a:p>
            <a:pPr lvl="0"/>
            <a:endParaRPr lang="zh-CN" altLang="en-US" dirty="0"/>
          </a:p>
        </p:txBody>
      </p:sp>
      <p:pic>
        <p:nvPicPr>
          <p:cNvPr id="11" name="图片 10"/>
          <p:cNvPicPr>
            <a:picLocks noChangeAspect="1"/>
          </p:cNvPicPr>
          <p:nvPr userDrawn="1"/>
        </p:nvPicPr>
        <p:blipFill>
          <a:blip r:embed="rId4"/>
          <a:stretch>
            <a:fillRect/>
          </a:stretch>
        </p:blipFill>
        <p:spPr>
          <a:xfrm>
            <a:off x="10355003" y="244829"/>
            <a:ext cx="1591194" cy="627942"/>
          </a:xfrm>
          <a:prstGeom prst="rect">
            <a:avLst/>
          </a:prstGeom>
        </p:spPr>
      </p:pic>
      <p:pic>
        <p:nvPicPr>
          <p:cNvPr id="6" name="Picture 2" descr="A red letter with a black stripe&#10;&#10;AI-generated content may be incorrect."/>
          <p:cNvPicPr>
            <a:picLocks noChangeAspect="1"/>
          </p:cNvPicPr>
          <p:nvPr userDrawn="1"/>
        </p:nvPicPr>
        <p:blipFill>
          <a:blip r:embed="rId5" cstate="print">
            <a:alphaModFix amt="17000"/>
            <a:biLevel thresh="25000"/>
            <a:extLst>
              <a:ext uri="{BEBA8EAE-BF5A-486C-A8C5-ECC9F3942E4B}">
                <a14:imgProps xmlns:a14="http://schemas.microsoft.com/office/drawing/2010/main">
                  <a14:imgLayer r:embed="rId6">
                    <a14:imgEffect>
                      <a14:colorTemperature colorTemp="6300"/>
                    </a14:imgEffect>
                  </a14:imgLayer>
                </a14:imgProps>
              </a:ext>
              <a:ext uri="{28A0092B-C50C-407E-A947-70E740481C1C}">
                <a14:useLocalDpi xmlns:a14="http://schemas.microsoft.com/office/drawing/2010/main" val="0"/>
              </a:ext>
            </a:extLst>
          </a:blip>
          <a:stretch>
            <a:fillRect/>
          </a:stretch>
        </p:blipFill>
        <p:spPr>
          <a:xfrm>
            <a:off x="483291" y="4178300"/>
            <a:ext cx="2773686" cy="308763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5" name="Picture 3" descr="A group of people sitting around a table&#10;&#10;AI-generated content may be incorrec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10" descr="A black and white logo&#10;&#10;AI-generated content may be incorrect."/>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4195" y="342670"/>
            <a:ext cx="1586704" cy="619966"/>
          </a:xfrm>
          <a:prstGeom prst="rect">
            <a:avLst/>
          </a:prstGeom>
        </p:spPr>
      </p:pic>
      <p:pic>
        <p:nvPicPr>
          <p:cNvPr id="4" name="Picture 4" descr="A yellow letter with a black stripe&#10;&#10;AI-generated content may be incorrect."/>
          <p:cNvPicPr>
            <a:picLocks noChangeAspect="1"/>
          </p:cNvPicPr>
          <p:nvPr userDrawn="1"/>
        </p:nvPicPr>
        <p:blipFill>
          <a:blip r:embed="rId4">
            <a:extLst>
              <a:ext uri="{28A0092B-C50C-407E-A947-70E740481C1C}">
                <a14:useLocalDpi xmlns:a14="http://schemas.microsoft.com/office/drawing/2010/main" val="0"/>
              </a:ext>
            </a:extLst>
          </a:blip>
          <a:srcRect l="20391" t="21170" b="21170"/>
          <a:stretch>
            <a:fillRect/>
          </a:stretch>
        </p:blipFill>
        <p:spPr>
          <a:xfrm>
            <a:off x="0" y="0"/>
            <a:ext cx="8467906" cy="6858000"/>
          </a:xfrm>
          <a:prstGeom prst="rect">
            <a:avLst/>
          </a:prstGeom>
        </p:spPr>
      </p:pic>
      <p:sp>
        <p:nvSpPr>
          <p:cNvPr id="18" name="文本占位符 17"/>
          <p:cNvSpPr>
            <a:spLocks noGrp="1"/>
          </p:cNvSpPr>
          <p:nvPr>
            <p:ph type="body" sz="quarter" idx="11" hasCustomPrompt="1"/>
          </p:nvPr>
        </p:nvSpPr>
        <p:spPr>
          <a:xfrm>
            <a:off x="1893649" y="4576494"/>
            <a:ext cx="2401259" cy="1003500"/>
          </a:xfrm>
          <a:custGeom>
            <a:avLst/>
            <a:gdLst>
              <a:gd name="csX0" fmla="*/ 0 w 1934162"/>
              <a:gd name="csY0" fmla="*/ 0 h 1003500"/>
              <a:gd name="csX1" fmla="*/ 1934162 w 1934162"/>
              <a:gd name="csY1" fmla="*/ 0 h 1003500"/>
              <a:gd name="csX2" fmla="*/ 1934162 w 1934162"/>
              <a:gd name="csY2" fmla="*/ 1003500 h 1003500"/>
              <a:gd name="csX3" fmla="*/ 0 w 1934162"/>
              <a:gd name="csY3" fmla="*/ 1003500 h 1003500"/>
            </a:gdLst>
            <a:ahLst/>
            <a:cxnLst>
              <a:cxn ang="0">
                <a:pos x="csX0" y="csY0"/>
              </a:cxn>
              <a:cxn ang="0">
                <a:pos x="csX1" y="csY1"/>
              </a:cxn>
              <a:cxn ang="0">
                <a:pos x="csX2" y="csY2"/>
              </a:cxn>
              <a:cxn ang="0">
                <a:pos x="csX3" y="csY3"/>
              </a:cxn>
            </a:cxnLst>
            <a:rect l="l" t="t" r="r" b="b"/>
            <a:pathLst>
              <a:path w="1934162" h="1003500">
                <a:moveTo>
                  <a:pt x="0" y="0"/>
                </a:moveTo>
                <a:lnTo>
                  <a:pt x="1934162" y="0"/>
                </a:lnTo>
                <a:lnTo>
                  <a:pt x="1934162" y="1003500"/>
                </a:lnTo>
                <a:lnTo>
                  <a:pt x="0" y="1003500"/>
                </a:lnTo>
                <a:close/>
              </a:path>
            </a:pathLst>
          </a:custGeom>
          <a:effectLst/>
        </p:spPr>
        <p:txBody>
          <a:bodyPr vert="horz" wrap="square" lIns="91440" tIns="45720" rIns="91440" bIns="45720" anchor="t">
            <a:noAutofit/>
          </a:bodyPr>
          <a:lstStyle>
            <a:lvl1pPr indent="-228600" algn="l" defTabSz="914400" rtl="0" eaLnBrk="1" latinLnBrk="0" hangingPunct="1">
              <a:lnSpc>
                <a:spcPct val="90000"/>
              </a:lnSpc>
              <a:spcBef>
                <a:spcPts val="1000"/>
              </a:spcBef>
              <a:spcAft>
                <a:spcPts val="0"/>
              </a:spcAft>
              <a:buFontTx/>
              <a:buNone/>
              <a:defRPr sz="2800" b="0" u="none">
                <a:solidFill>
                  <a:srgbClr val="FFFFFF"/>
                </a:solidFill>
                <a:latin typeface="Arial" panose="020B0604020202020204" pitchFamily="34" charset="0"/>
                <a:ea typeface="+mn-ea"/>
              </a:defRPr>
            </a:lvl1pPr>
            <a:lvl2pPr indent="-228600" algn="l" defTabSz="914400" rtl="0" eaLnBrk="1" latinLnBrk="0" hangingPunct="1">
              <a:lnSpc>
                <a:spcPct val="90000"/>
              </a:lnSpc>
              <a:buFont typeface="Arial" panose="020B0604020202020204" pitchFamily="34" charset="0"/>
              <a:buChar char="•"/>
              <a:defRPr/>
            </a:lvl2pPr>
            <a:lvl3pPr indent="-228600" algn="l" defTabSz="914400" rtl="0" eaLnBrk="1" latinLnBrk="0" hangingPunct="1">
              <a:lnSpc>
                <a:spcPct val="90000"/>
              </a:lnSpc>
              <a:buFont typeface="Arial" panose="020B0604020202020204" pitchFamily="34" charset="0"/>
              <a:buChar char="•"/>
              <a:defRPr/>
            </a:lvl3pPr>
            <a:lvl4pPr indent="-228600" algn="l" defTabSz="914400" rtl="0" eaLnBrk="1" latinLnBrk="0" hangingPunct="1">
              <a:lnSpc>
                <a:spcPct val="90000"/>
              </a:lnSpc>
              <a:buFont typeface="Arial" panose="020B0604020202020204" pitchFamily="34" charset="0"/>
              <a:buChar char="•"/>
              <a:defRPr/>
            </a:lvl4pPr>
            <a:lvl5pPr indent="-228600" algn="l" defTabSz="914400" rtl="0" eaLnBrk="1" latinLnBrk="0" hangingPunct="1">
              <a:lnSpc>
                <a:spcPct val="90000"/>
              </a:lnSpc>
              <a:buFont typeface="Arial" panose="020B0604020202020204" pitchFamily="34" charset="0"/>
              <a:buChar char="•"/>
              <a:defRPr/>
            </a:lvl5pPr>
          </a:lstStyle>
          <a:p>
            <a:pPr lvl="0"/>
            <a:r>
              <a:rPr lang="en-US" altLang="zh-CN" dirty="0"/>
              <a:t>Focus areas</a:t>
            </a:r>
          </a:p>
        </p:txBody>
      </p:sp>
      <p:sp>
        <p:nvSpPr>
          <p:cNvPr id="14" name="文本占位符 13"/>
          <p:cNvSpPr>
            <a:spLocks noGrp="1"/>
          </p:cNvSpPr>
          <p:nvPr>
            <p:ph type="body" sz="quarter" idx="10" hasCustomPrompt="1"/>
          </p:nvPr>
        </p:nvSpPr>
        <p:spPr>
          <a:xfrm>
            <a:off x="1893650" y="2951945"/>
            <a:ext cx="7570860" cy="954107"/>
          </a:xfrm>
          <a:custGeom>
            <a:avLst/>
            <a:gdLst>
              <a:gd name="csX0" fmla="*/ 0 w 7570860"/>
              <a:gd name="csY0" fmla="*/ 0 h 954107"/>
              <a:gd name="csX1" fmla="*/ 7570860 w 7570860"/>
              <a:gd name="csY1" fmla="*/ 0 h 954107"/>
              <a:gd name="csX2" fmla="*/ 7570860 w 7570860"/>
              <a:gd name="csY2" fmla="*/ 954107 h 954107"/>
              <a:gd name="csX3" fmla="*/ 0 w 7570860"/>
              <a:gd name="csY3" fmla="*/ 954107 h 954107"/>
            </a:gdLst>
            <a:ahLst/>
            <a:cxnLst>
              <a:cxn ang="0">
                <a:pos x="csX0" y="csY0"/>
              </a:cxn>
              <a:cxn ang="0">
                <a:pos x="csX1" y="csY1"/>
              </a:cxn>
              <a:cxn ang="0">
                <a:pos x="csX2" y="csY2"/>
              </a:cxn>
              <a:cxn ang="0">
                <a:pos x="csX3" y="csY3"/>
              </a:cxn>
            </a:cxnLst>
            <a:rect l="l" t="t" r="r" b="b"/>
            <a:pathLst>
              <a:path w="7570860" h="954107">
                <a:moveTo>
                  <a:pt x="0" y="0"/>
                </a:moveTo>
                <a:lnTo>
                  <a:pt x="7570860" y="0"/>
                </a:lnTo>
                <a:lnTo>
                  <a:pt x="7570860" y="954107"/>
                </a:lnTo>
                <a:lnTo>
                  <a:pt x="0" y="954107"/>
                </a:lnTo>
                <a:close/>
              </a:path>
            </a:pathLst>
          </a:custGeom>
          <a:effectLst/>
        </p:spPr>
        <p:txBody>
          <a:bodyPr vert="horz" wrap="square" lIns="91440" tIns="45720" rIns="91440" bIns="45720" anchor="ctr">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5600" b="1" u="none">
                <a:solidFill>
                  <a:srgbClr val="FFFFFF"/>
                </a:solidFill>
                <a:latin typeface="Arial" panose="020B0604020202020204" pitchFamily="34" charset="0"/>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dirty="0"/>
              <a:t>PEOPLE ORANGE</a:t>
            </a:r>
          </a:p>
          <a:p>
            <a:pPr lvl="0"/>
            <a:r>
              <a:rPr lang="en-US" altLang="zh-CN" dirty="0"/>
              <a:t>[TITLE: ARIAL BOLD, ALL CAPS, 56PT]</a:t>
            </a:r>
          </a:p>
          <a:p>
            <a:pPr lvl="0"/>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Diivider slide overlay">
    <p:spTree>
      <p:nvGrpSpPr>
        <p:cNvPr id="1" name=""/>
        <p:cNvGrpSpPr/>
        <p:nvPr/>
      </p:nvGrpSpPr>
      <p:grpSpPr>
        <a:xfrm>
          <a:off x="0" y="0"/>
          <a:ext cx="0" cy="0"/>
          <a:chOff x="0" y="0"/>
          <a:chExt cx="0" cy="0"/>
        </a:xfrm>
      </p:grpSpPr>
      <p:sp>
        <p:nvSpPr>
          <p:cNvPr id="34" name="Freeform 33"/>
          <p:cNvSpPr>
            <a:spLocks noGrp="1"/>
          </p:cNvSpPr>
          <p:nvPr>
            <p:ph type="pic" sz="quarter" idx="13"/>
          </p:nvPr>
        </p:nvSpPr>
        <p:spPr>
          <a:xfrm>
            <a:off x="4338638" y="0"/>
            <a:ext cx="7853362" cy="6858000"/>
          </a:xfrm>
          <a:custGeom>
            <a:avLst/>
            <a:gdLst>
              <a:gd name="connsiteX0" fmla="*/ 2851427 w 7853362"/>
              <a:gd name="connsiteY0" fmla="*/ 0 h 6858000"/>
              <a:gd name="connsiteX1" fmla="*/ 7853362 w 7853362"/>
              <a:gd name="connsiteY1" fmla="*/ 0 h 6858000"/>
              <a:gd name="connsiteX2" fmla="*/ 7853362 w 7853362"/>
              <a:gd name="connsiteY2" fmla="*/ 6858000 h 6858000"/>
              <a:gd name="connsiteX3" fmla="*/ 0 w 7853362"/>
              <a:gd name="connsiteY3" fmla="*/ 6858000 h 6858000"/>
              <a:gd name="connsiteX4" fmla="*/ 0 w 7853362"/>
              <a:gd name="connsiteY4" fmla="*/ 6855387 h 6858000"/>
              <a:gd name="connsiteX5" fmla="*/ 79164 w 7853362"/>
              <a:gd name="connsiteY5" fmla="*/ 6855387 h 6858000"/>
              <a:gd name="connsiteX6" fmla="*/ 2851427 w 785336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3362" h="6858000">
                <a:moveTo>
                  <a:pt x="2851427" y="0"/>
                </a:moveTo>
                <a:lnTo>
                  <a:pt x="7853362" y="0"/>
                </a:lnTo>
                <a:lnTo>
                  <a:pt x="7853362" y="6858000"/>
                </a:lnTo>
                <a:lnTo>
                  <a:pt x="0" y="6858000"/>
                </a:lnTo>
                <a:lnTo>
                  <a:pt x="0" y="6855387"/>
                </a:lnTo>
                <a:lnTo>
                  <a:pt x="79164" y="6855387"/>
                </a:lnTo>
                <a:cubicBezTo>
                  <a:pt x="1621068" y="5126865"/>
                  <a:pt x="2570543" y="2813629"/>
                  <a:pt x="2851427" y="0"/>
                </a:cubicBezTo>
                <a:close/>
              </a:path>
            </a:pathLst>
          </a:custGeom>
          <a:noFill/>
        </p:spPr>
        <p:txBody>
          <a:bodyPr wrap="square">
            <a:noAutofit/>
          </a:bodyPr>
          <a:lstStyle>
            <a:lvl1pPr algn="ctr">
              <a:defRPr/>
            </a:lvl1pPr>
          </a:lstStyle>
          <a:p>
            <a:endParaRPr lang="en-US"/>
          </a:p>
        </p:txBody>
      </p:sp>
      <p:sp>
        <p:nvSpPr>
          <p:cNvPr id="8" name="Text Placeholder 7"/>
          <p:cNvSpPr>
            <a:spLocks noGrp="1" noChangeAspect="1"/>
          </p:cNvSpPr>
          <p:nvPr>
            <p:ph type="body" sz="quarter" idx="14" hasCustomPrompt="1"/>
          </p:nvPr>
        </p:nvSpPr>
        <p:spPr>
          <a:xfrm>
            <a:off x="10291351" y="329406"/>
            <a:ext cx="1576800" cy="619200"/>
          </a:xfrm>
          <a:prstGeom prst="rect">
            <a:avLst/>
          </a:prstGeom>
          <a:blipFill>
            <a:blip r:embed="rId2"/>
            <a:stretch>
              <a:fillRect/>
            </a:stretch>
          </a:blipFill>
        </p:spPr>
        <p:txBody>
          <a:bodyPr/>
          <a:lstStyle>
            <a:lvl1pPr marL="0" indent="0">
              <a:spcBef>
                <a:spcPts val="0"/>
              </a:spcBef>
              <a:buFont typeface="Arial" panose="020B0604020202020204" pitchFamily="34" charset="0"/>
              <a:buNone/>
              <a:defRPr sz="100"/>
            </a:lvl1pPr>
            <a:lvl2pPr marL="0" indent="0">
              <a:spcBef>
                <a:spcPts val="0"/>
              </a:spcBef>
              <a:buFont typeface="Arial" panose="020B0604020202020204" pitchFamily="34" charset="0"/>
              <a:buNone/>
              <a:defRPr sz="100"/>
            </a:lvl2pPr>
            <a:lvl3pPr marL="0" indent="0">
              <a:spcBef>
                <a:spcPts val="0"/>
              </a:spcBef>
              <a:buNone/>
              <a:defRPr sz="100"/>
            </a:lvl3pPr>
            <a:lvl4pPr marL="0" indent="0">
              <a:spcBef>
                <a:spcPts val="0"/>
              </a:spcBef>
              <a:buNone/>
              <a:defRPr sz="100"/>
            </a:lvl4pPr>
            <a:lvl5pPr marL="0" indent="0">
              <a:spcBef>
                <a:spcPts val="0"/>
              </a:spcBef>
              <a:buNone/>
              <a:defRPr sz="100"/>
            </a:lvl5pPr>
          </a:lstStyle>
          <a:p>
            <a:pPr lvl="0"/>
            <a:r>
              <a:rPr lang="en-US"/>
              <a:t> </a:t>
            </a:r>
          </a:p>
        </p:txBody>
      </p:sp>
      <p:sp>
        <p:nvSpPr>
          <p:cNvPr id="12" name="Text Placeholder 7"/>
          <p:cNvSpPr>
            <a:spLocks noGrp="1" noChangeAspect="1"/>
          </p:cNvSpPr>
          <p:nvPr>
            <p:ph type="body" sz="quarter" idx="15" hasCustomPrompt="1"/>
          </p:nvPr>
        </p:nvSpPr>
        <p:spPr>
          <a:xfrm>
            <a:off x="8280399" y="4179600"/>
            <a:ext cx="2761200" cy="2678400"/>
          </a:xfrm>
          <a:prstGeom prst="rect">
            <a:avLst/>
          </a:prstGeom>
          <a:blipFill>
            <a:blip r:embed="rId3">
              <a:alphaModFix amt="50000"/>
              <a:extLst>
                <a:ext uri="{BEBA8EAE-BF5A-486C-A8C5-ECC9F3942E4B}">
                  <a14:imgProps xmlns:a14="http://schemas.microsoft.com/office/drawing/2010/main">
                    <a14:imgLayer r:embed="rId4">
                      <a14:imgEffect>
                        <a14:saturation sat="0"/>
                      </a14:imgEffect>
                    </a14:imgLayer>
                  </a14:imgProps>
                </a:ext>
              </a:extLst>
            </a:blip>
            <a:stretch>
              <a:fillRect/>
            </a:stretch>
          </a:blipFill>
        </p:spPr>
        <p:txBody>
          <a:bodyPr/>
          <a:lstStyle>
            <a:lvl1pPr marL="0" indent="0">
              <a:spcBef>
                <a:spcPts val="0"/>
              </a:spcBef>
              <a:buFont typeface="Arial" panose="020B0604020202020204" pitchFamily="34" charset="0"/>
              <a:buNone/>
              <a:defRPr sz="100"/>
            </a:lvl1pPr>
            <a:lvl2pPr marL="0" indent="0">
              <a:spcBef>
                <a:spcPts val="0"/>
              </a:spcBef>
              <a:buFont typeface="Arial" panose="020B0604020202020204" pitchFamily="34" charset="0"/>
              <a:buNone/>
              <a:defRPr sz="100"/>
            </a:lvl2pPr>
            <a:lvl3pPr marL="0" indent="0">
              <a:spcBef>
                <a:spcPts val="0"/>
              </a:spcBef>
              <a:buNone/>
              <a:defRPr sz="100"/>
            </a:lvl3pPr>
            <a:lvl4pPr marL="0" indent="0">
              <a:spcBef>
                <a:spcPts val="0"/>
              </a:spcBef>
              <a:buNone/>
              <a:defRPr sz="100"/>
            </a:lvl4pPr>
            <a:lvl5pPr marL="0" indent="0">
              <a:spcBef>
                <a:spcPts val="0"/>
              </a:spcBef>
              <a:buNone/>
              <a:defRPr sz="100"/>
            </a:lvl5pPr>
          </a:lstStyle>
          <a:p>
            <a:pPr lvl="0"/>
            <a:r>
              <a:rPr lang="en-US"/>
              <a:t> </a:t>
            </a:r>
          </a:p>
        </p:txBody>
      </p:sp>
      <p:sp>
        <p:nvSpPr>
          <p:cNvPr id="16" name="文本占位符 15"/>
          <p:cNvSpPr>
            <a:spLocks noGrp="1"/>
          </p:cNvSpPr>
          <p:nvPr>
            <p:ph type="body" sz="quarter" idx="16" hasCustomPrompt="1"/>
          </p:nvPr>
        </p:nvSpPr>
        <p:spPr>
          <a:xfrm>
            <a:off x="821489" y="2767281"/>
            <a:ext cx="4558854" cy="646331"/>
          </a:xfrm>
          <a:custGeom>
            <a:avLst/>
            <a:gdLst>
              <a:gd name="csX0" fmla="*/ 0 w 4558854"/>
              <a:gd name="csY0" fmla="*/ 0 h 646331"/>
              <a:gd name="csX1" fmla="*/ 4558854 w 4558854"/>
              <a:gd name="csY1" fmla="*/ 0 h 646331"/>
              <a:gd name="csX2" fmla="*/ 4558854 w 4558854"/>
              <a:gd name="csY2" fmla="*/ 646331 h 646331"/>
              <a:gd name="csX3" fmla="*/ 0 w 4558854"/>
              <a:gd name="csY3" fmla="*/ 646331 h 646331"/>
            </a:gdLst>
            <a:ahLst/>
            <a:cxnLst>
              <a:cxn ang="0">
                <a:pos x="csX0" y="csY0"/>
              </a:cxn>
              <a:cxn ang="0">
                <a:pos x="csX1" y="csY1"/>
              </a:cxn>
              <a:cxn ang="0">
                <a:pos x="csX2" y="csY2"/>
              </a:cxn>
              <a:cxn ang="0">
                <a:pos x="csX3" y="csY3"/>
              </a:cxn>
            </a:cxnLst>
            <a:rect l="l" t="t" r="r" b="b"/>
            <a:pathLst>
              <a:path w="4558854" h="646331">
                <a:moveTo>
                  <a:pt x="0" y="0"/>
                </a:moveTo>
                <a:lnTo>
                  <a:pt x="4558854" y="0"/>
                </a:lnTo>
                <a:lnTo>
                  <a:pt x="4558854" y="646331"/>
                </a:lnTo>
                <a:lnTo>
                  <a:pt x="0" y="646331"/>
                </a:lnTo>
                <a:close/>
              </a:path>
            </a:pathLst>
          </a:custGeom>
          <a:effectLst/>
        </p:spPr>
        <p:txBody>
          <a:bodyPr vert="horz" wrap="square" lIns="91440" tIns="45720" rIns="91440" bIns="45720" anchor="t">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3600" b="1" u="none">
                <a:solidFill>
                  <a:srgbClr val="FF9900"/>
                </a:solidFill>
                <a:latin typeface="+mn-lt"/>
                <a:ea typeface="+mn-ea"/>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dirty="0">
                <a:sym typeface="+mn-ea"/>
              </a:rPr>
              <a:t>[TITLE: ARIAL BOLD, ALL CAPS, 36PT]</a:t>
            </a:r>
            <a:endParaRPr lang="en-US" altLang="zh-CN" dirty="0"/>
          </a:p>
          <a:p>
            <a:pPr lvl="0"/>
            <a:endParaRPr lang="zh-CN" altLang="en-US" dirty="0"/>
          </a:p>
        </p:txBody>
      </p:sp>
      <p:sp>
        <p:nvSpPr>
          <p:cNvPr id="2" name="TextBox 11"/>
          <p:cNvSpPr txBox="1"/>
          <p:nvPr userDrawn="1"/>
        </p:nvSpPr>
        <p:spPr>
          <a:xfrm>
            <a:off x="639945" y="6725598"/>
            <a:ext cx="9985193" cy="123111"/>
          </a:xfrm>
          <a:prstGeom prst="rect">
            <a:avLst/>
          </a:prstGeom>
          <a:noFill/>
        </p:spPr>
        <p:txBody>
          <a:bodyPr wrap="square" lIns="0" tIns="0" rIns="0" bIns="0" anchor="b" anchorCtr="0">
            <a:spAutoFit/>
          </a:bodyPr>
          <a:lstStyle/>
          <a:p>
            <a:pPr marL="0"/>
            <a:r>
              <a:rPr lang="en-US" sz="800" dirty="0">
                <a:solidFill>
                  <a:schemeClr val="bg1">
                    <a:lumMod val="50000"/>
                  </a:schemeClr>
                </a:solidFill>
              </a:rPr>
              <a:t>PROPRIETARY AND CONFIDENTIAL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slide-People orange">
    <p:spTree>
      <p:nvGrpSpPr>
        <p:cNvPr id="1" name=""/>
        <p:cNvGrpSpPr/>
        <p:nvPr/>
      </p:nvGrpSpPr>
      <p:grpSpPr>
        <a:xfrm>
          <a:off x="0" y="0"/>
          <a:ext cx="0" cy="0"/>
          <a:chOff x="0" y="0"/>
          <a:chExt cx="0" cy="0"/>
        </a:xfrm>
      </p:grpSpPr>
      <p:sp>
        <p:nvSpPr>
          <p:cNvPr id="12" name="Freeform 11"/>
          <p:cNvSpPr/>
          <p:nvPr userDrawn="1"/>
        </p:nvSpPr>
        <p:spPr>
          <a:xfrm>
            <a:off x="3441700" y="0"/>
            <a:ext cx="8750300" cy="6858000"/>
          </a:xfrm>
          <a:custGeom>
            <a:avLst/>
            <a:gdLst>
              <a:gd name="connsiteX0" fmla="*/ 3748365 w 8750300"/>
              <a:gd name="connsiteY0" fmla="*/ 0 h 6858000"/>
              <a:gd name="connsiteX1" fmla="*/ 8750300 w 8750300"/>
              <a:gd name="connsiteY1" fmla="*/ 0 h 6858000"/>
              <a:gd name="connsiteX2" fmla="*/ 8750300 w 8750300"/>
              <a:gd name="connsiteY2" fmla="*/ 6858000 h 6858000"/>
              <a:gd name="connsiteX3" fmla="*/ 0 w 8750300"/>
              <a:gd name="connsiteY3" fmla="*/ 6858000 h 6858000"/>
              <a:gd name="connsiteX4" fmla="*/ 0 w 8750300"/>
              <a:gd name="connsiteY4" fmla="*/ 6855387 h 6858000"/>
              <a:gd name="connsiteX5" fmla="*/ 976102 w 8750300"/>
              <a:gd name="connsiteY5" fmla="*/ 6855387 h 6858000"/>
              <a:gd name="connsiteX6" fmla="*/ 3748365 w 8750300"/>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50300" h="6858000">
                <a:moveTo>
                  <a:pt x="3748365" y="0"/>
                </a:moveTo>
                <a:lnTo>
                  <a:pt x="8750300" y="0"/>
                </a:lnTo>
                <a:lnTo>
                  <a:pt x="8750300" y="6858000"/>
                </a:lnTo>
                <a:lnTo>
                  <a:pt x="0" y="6858000"/>
                </a:lnTo>
                <a:lnTo>
                  <a:pt x="0" y="6855387"/>
                </a:lnTo>
                <a:lnTo>
                  <a:pt x="976102" y="6855387"/>
                </a:lnTo>
                <a:cubicBezTo>
                  <a:pt x="2518006" y="5126865"/>
                  <a:pt x="3467481" y="2813629"/>
                  <a:pt x="3748365" y="0"/>
                </a:cubicBezTo>
                <a:close/>
              </a:path>
            </a:pathLst>
          </a:cu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41350" y="2693162"/>
            <a:ext cx="5545138" cy="1037590"/>
          </a:xfrm>
        </p:spPr>
        <p:txBody>
          <a:bodyPr anchor="b" anchorCtr="0"/>
          <a:lstStyle>
            <a:lvl1pPr>
              <a:defRPr kumimoji="0" lang="en-US" altLang="zh-CN" sz="3600" b="0" i="0" u="none" strike="noStrike" kern="1200" cap="none" spc="0" normalizeH="0" baseline="0" noProof="1" dirty="0">
                <a:solidFill>
                  <a:srgbClr val="FF9900"/>
                </a:solidFill>
                <a:latin typeface="+mn-lt"/>
                <a:ea typeface="+mn-ea"/>
                <a:cs typeface="+mn-cs"/>
              </a:defRPr>
            </a:lvl1pPr>
          </a:lstStyle>
          <a:p>
            <a:r>
              <a:rPr b="1">
                <a:sym typeface="+mn-ea"/>
              </a:rPr>
              <a:t>[TITLE: ARIAL BOLD, ALL CAPS, 36PT]</a:t>
            </a:r>
            <a:endParaRPr lang="en-US"/>
          </a:p>
        </p:txBody>
      </p:sp>
      <p:sp>
        <p:nvSpPr>
          <p:cNvPr id="5" name="Slide Number Placeholder 4"/>
          <p:cNvSpPr>
            <a:spLocks noGrp="1"/>
          </p:cNvSpPr>
          <p:nvPr>
            <p:ph type="sldNum" sz="quarter" idx="12"/>
          </p:nvPr>
        </p:nvSpPr>
        <p:spPr>
          <a:xfrm>
            <a:off x="11649075" y="6466840"/>
            <a:ext cx="245110" cy="187325"/>
          </a:xfrm>
        </p:spPr>
        <p:txBody>
          <a:bodyPr/>
          <a:lstStyle>
            <a:lvl1pPr>
              <a:defRPr sz="1000"/>
            </a:lvl1pPr>
          </a:lstStyle>
          <a:p>
            <a:fld id="{BE375096-6367-4A46-9B35-1C341654C780}" type="slidenum">
              <a:rPr lang="en-US" smtClean="0"/>
              <a:t>‹#›</a:t>
            </a:fld>
            <a:endParaRPr lang="en-US"/>
          </a:p>
        </p:txBody>
      </p:sp>
      <p:pic>
        <p:nvPicPr>
          <p:cNvPr id="13" name="Graphic 12"/>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291040" y="329406"/>
            <a:ext cx="1577111" cy="619579"/>
          </a:xfrm>
          <a:prstGeom prst="rect">
            <a:avLst/>
          </a:prstGeom>
        </p:spPr>
      </p:pic>
      <p:pic>
        <p:nvPicPr>
          <p:cNvPr id="14" name="Graphic 13"/>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b="12670"/>
          <a:stretch>
            <a:fillRect/>
          </a:stretch>
        </p:blipFill>
        <p:spPr>
          <a:xfrm>
            <a:off x="8280399" y="4178300"/>
            <a:ext cx="2761615" cy="2679700"/>
          </a:xfrm>
          <a:custGeom>
            <a:avLst/>
            <a:gdLst>
              <a:gd name="connsiteX0" fmla="*/ 0 w 2761615"/>
              <a:gd name="connsiteY0" fmla="*/ 0 h 2679700"/>
              <a:gd name="connsiteX1" fmla="*/ 2761615 w 2761615"/>
              <a:gd name="connsiteY1" fmla="*/ 0 h 2679700"/>
              <a:gd name="connsiteX2" fmla="*/ 2761615 w 2761615"/>
              <a:gd name="connsiteY2" fmla="*/ 2679700 h 2679700"/>
              <a:gd name="connsiteX3" fmla="*/ 0 w 2761615"/>
              <a:gd name="connsiteY3" fmla="*/ 2679700 h 2679700"/>
            </a:gdLst>
            <a:ahLst/>
            <a:cxnLst>
              <a:cxn ang="0">
                <a:pos x="connsiteX0" y="connsiteY0"/>
              </a:cxn>
              <a:cxn ang="0">
                <a:pos x="connsiteX1" y="connsiteY1"/>
              </a:cxn>
              <a:cxn ang="0">
                <a:pos x="connsiteX2" y="connsiteY2"/>
              </a:cxn>
              <a:cxn ang="0">
                <a:pos x="connsiteX3" y="connsiteY3"/>
              </a:cxn>
            </a:cxnLst>
            <a:rect l="l" t="t" r="r" b="b"/>
            <a:pathLst>
              <a:path w="2761615" h="2679700">
                <a:moveTo>
                  <a:pt x="0" y="0"/>
                </a:moveTo>
                <a:lnTo>
                  <a:pt x="2761615" y="0"/>
                </a:lnTo>
                <a:lnTo>
                  <a:pt x="2761615" y="2679700"/>
                </a:lnTo>
                <a:lnTo>
                  <a:pt x="0" y="2679700"/>
                </a:lnTo>
                <a:close/>
              </a:path>
            </a:pathLst>
          </a:cu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3"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06500"/>
          </a:xfrm>
          <a:prstGeom prst="rect">
            <a:avLst/>
          </a:prstGeom>
        </p:spPr>
      </p:pic>
      <p:sp>
        <p:nvSpPr>
          <p:cNvPr id="13" name="文本占位符 12"/>
          <p:cNvSpPr>
            <a:spLocks noGrp="1"/>
          </p:cNvSpPr>
          <p:nvPr>
            <p:ph type="body" sz="quarter" idx="15" hasCustomPrompt="1"/>
          </p:nvPr>
        </p:nvSpPr>
        <p:spPr>
          <a:xfrm>
            <a:off x="383690" y="342670"/>
            <a:ext cx="9608722" cy="523220"/>
          </a:xfrm>
          <a:custGeom>
            <a:avLst/>
            <a:gdLst>
              <a:gd name="csX0" fmla="*/ 0 w 9608722"/>
              <a:gd name="csY0" fmla="*/ 0 h 523220"/>
              <a:gd name="csX1" fmla="*/ 9608722 w 9608722"/>
              <a:gd name="csY1" fmla="*/ 0 h 523220"/>
              <a:gd name="csX2" fmla="*/ 9608722 w 9608722"/>
              <a:gd name="csY2" fmla="*/ 523220 h 523220"/>
              <a:gd name="csX3" fmla="*/ 0 w 9608722"/>
              <a:gd name="csY3" fmla="*/ 523220 h 523220"/>
            </a:gdLst>
            <a:ahLst/>
            <a:cxnLst>
              <a:cxn ang="0">
                <a:pos x="csX0" y="csY0"/>
              </a:cxn>
              <a:cxn ang="0">
                <a:pos x="csX1" y="csY1"/>
              </a:cxn>
              <a:cxn ang="0">
                <a:pos x="csX2" y="csY2"/>
              </a:cxn>
              <a:cxn ang="0">
                <a:pos x="csX3" y="csY3"/>
              </a:cxn>
            </a:cxnLst>
            <a:rect l="l" t="t" r="r" b="b"/>
            <a:pathLst>
              <a:path w="9608722" h="523220">
                <a:moveTo>
                  <a:pt x="0" y="0"/>
                </a:moveTo>
                <a:lnTo>
                  <a:pt x="9608722" y="0"/>
                </a:lnTo>
                <a:lnTo>
                  <a:pt x="9608722" y="523220"/>
                </a:lnTo>
                <a:lnTo>
                  <a:pt x="0" y="523220"/>
                </a:lnTo>
                <a:close/>
              </a:path>
            </a:pathLst>
          </a:custGeom>
          <a:effectLst/>
        </p:spPr>
        <p:txBody>
          <a:bodyPr vert="horz" wrap="square" lIns="91440" tIns="45720" rIns="91440" bIns="45720" anchor="t">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2800" b="1" u="none">
                <a:solidFill>
                  <a:srgbClr val="FFFFFF"/>
                </a:solidFill>
                <a:latin typeface="Arial" panose="020B0604020202020204" pitchFamily="34" charset="0"/>
                <a:ea typeface="+mn-ea"/>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dirty="0"/>
              <a:t>[TITLE: ARIAL BOLD, ALL CAPS, 28PT]</a:t>
            </a:r>
          </a:p>
          <a:p>
            <a:pPr lvl="0"/>
            <a:endParaRPr lang="en-US" altLang="zh-CN" dirty="0"/>
          </a:p>
          <a:p>
            <a:pPr lvl="0"/>
            <a:endParaRPr lang="zh-CN" altLang="en-US" dirty="0"/>
          </a:p>
        </p:txBody>
      </p:sp>
      <p:sp>
        <p:nvSpPr>
          <p:cNvPr id="16" name="文本占位符 15"/>
          <p:cNvSpPr>
            <a:spLocks noGrp="1"/>
          </p:cNvSpPr>
          <p:nvPr>
            <p:ph type="body" sz="quarter" idx="16" hasCustomPrompt="1"/>
          </p:nvPr>
        </p:nvSpPr>
        <p:spPr>
          <a:xfrm>
            <a:off x="449343" y="1654404"/>
            <a:ext cx="11221041" cy="369332"/>
          </a:xfrm>
          <a:custGeom>
            <a:avLst/>
            <a:gdLst>
              <a:gd name="csX0" fmla="*/ 0 w 11221041"/>
              <a:gd name="csY0" fmla="*/ 0 h 369332"/>
              <a:gd name="csX1" fmla="*/ 11221041 w 11221041"/>
              <a:gd name="csY1" fmla="*/ 0 h 369332"/>
              <a:gd name="csX2" fmla="*/ 11221041 w 11221041"/>
              <a:gd name="csY2" fmla="*/ 369332 h 369332"/>
              <a:gd name="csX3" fmla="*/ 0 w 11221041"/>
              <a:gd name="csY3" fmla="*/ 369332 h 369332"/>
            </a:gdLst>
            <a:ahLst/>
            <a:cxnLst>
              <a:cxn ang="0">
                <a:pos x="csX0" y="csY0"/>
              </a:cxn>
              <a:cxn ang="0">
                <a:pos x="csX1" y="csY1"/>
              </a:cxn>
              <a:cxn ang="0">
                <a:pos x="csX2" y="csY2"/>
              </a:cxn>
              <a:cxn ang="0">
                <a:pos x="csX3" y="csY3"/>
              </a:cxn>
            </a:cxnLst>
            <a:rect l="l" t="t" r="r" b="b"/>
            <a:pathLst>
              <a:path w="11221041" h="369332">
                <a:moveTo>
                  <a:pt x="0" y="0"/>
                </a:moveTo>
                <a:lnTo>
                  <a:pt x="11221041" y="0"/>
                </a:lnTo>
                <a:lnTo>
                  <a:pt x="11221041" y="369332"/>
                </a:lnTo>
                <a:lnTo>
                  <a:pt x="0" y="369332"/>
                </a:lnTo>
                <a:close/>
              </a:path>
            </a:pathLst>
          </a:custGeom>
          <a:effectLst/>
        </p:spPr>
        <p:txBody>
          <a:bodyPr vert="horz" wrap="square" lIns="91440" tIns="45720" rIns="91440" bIns="4572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800" b="0" u="none">
                <a:solidFill>
                  <a:srgbClr val="000000"/>
                </a:solidFill>
                <a:latin typeface="+mn-lt"/>
                <a:ea typeface="+mn-ea"/>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dirty="0"/>
              <a:t>Lorem ipsum dolor sit amet, consectetuer adipiscing elit, sed diam nonummy nibh euismod tincidunt ut laoreet dolore magna aliquam erat volutpat. Ut wisi enim ad minim veniam, quis nostrud exerci tation ullamcorper suscipit lobortis nisl ut aliquip ex ea commodo consequat.</a:t>
            </a:r>
          </a:p>
          <a:p>
            <a:pPr lvl="0"/>
            <a:endParaRPr lang="zh-CN" altLang="en-US" dirty="0"/>
          </a:p>
        </p:txBody>
      </p:sp>
      <p:pic>
        <p:nvPicPr>
          <p:cNvPr id="11" name="Picture 4" descr="A black and white logo&#10;&#10;AI-generated content may be incorrect."/>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4195" y="342670"/>
            <a:ext cx="1586704" cy="619966"/>
          </a:xfrm>
          <a:prstGeom prst="rect">
            <a:avLst/>
          </a:prstGeom>
        </p:spPr>
      </p:pic>
      <p:sp>
        <p:nvSpPr>
          <p:cNvPr id="4" name="灯片编号占位符 1"/>
          <p:cNvSpPr>
            <a:spLocks noGrp="1"/>
          </p:cNvSpPr>
          <p:nvPr>
            <p:ph type="sldNum" sz="quarter" idx="4"/>
          </p:nvPr>
        </p:nvSpPr>
        <p:spPr>
          <a:xfrm>
            <a:off x="9087699" y="6492875"/>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99137DB-8ECE-4117-81EA-4F1DB4ABB2A7}" type="slidenum">
              <a:rPr lang="zh-CN" altLang="en-US" smtClean="0"/>
              <a:t>‹#›</a:t>
            </a:fld>
            <a:endParaRPr lang="zh-CN" altLang="en-US"/>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0" name="图片 9"/>
          <p:cNvPicPr>
            <a:picLocks noChangeAspect="1"/>
          </p:cNvPicPr>
          <p:nvPr userDrawn="1"/>
        </p:nvPicPr>
        <p:blipFill>
          <a:blip r:embed="rId2"/>
          <a:stretch>
            <a:fillRect/>
          </a:stretch>
        </p:blipFill>
        <p:spPr>
          <a:xfrm>
            <a:off x="0" y="1"/>
            <a:ext cx="12192000" cy="6857999"/>
          </a:xfrm>
          <a:prstGeom prst="rect">
            <a:avLst/>
          </a:prstGeom>
        </p:spPr>
      </p:pic>
      <p:pic>
        <p:nvPicPr>
          <p:cNvPr id="12" name="图片 11"/>
          <p:cNvPicPr>
            <a:picLocks noChangeAspect="1"/>
          </p:cNvPicPr>
          <p:nvPr userDrawn="1"/>
        </p:nvPicPr>
        <p:blipFill>
          <a:blip r:embed="rId3"/>
          <a:stretch>
            <a:fillRect/>
          </a:stretch>
        </p:blipFill>
        <p:spPr>
          <a:xfrm>
            <a:off x="4876800" y="0"/>
            <a:ext cx="7315200" cy="6858000"/>
          </a:xfrm>
          <a:prstGeom prst="rect">
            <a:avLst/>
          </a:prstGeom>
        </p:spPr>
      </p:pic>
      <p:sp>
        <p:nvSpPr>
          <p:cNvPr id="22" name="文本占位符 21"/>
          <p:cNvSpPr>
            <a:spLocks noGrp="1"/>
          </p:cNvSpPr>
          <p:nvPr>
            <p:ph type="body" sz="quarter" idx="18" hasCustomPrompt="1"/>
          </p:nvPr>
        </p:nvSpPr>
        <p:spPr>
          <a:xfrm>
            <a:off x="7050489" y="2634974"/>
            <a:ext cx="4558854" cy="646331"/>
          </a:xfrm>
          <a:custGeom>
            <a:avLst/>
            <a:gdLst>
              <a:gd name="csX0" fmla="*/ 0 w 4558854"/>
              <a:gd name="csY0" fmla="*/ 0 h 646331"/>
              <a:gd name="csX1" fmla="*/ 4558854 w 4558854"/>
              <a:gd name="csY1" fmla="*/ 0 h 646331"/>
              <a:gd name="csX2" fmla="*/ 4558854 w 4558854"/>
              <a:gd name="csY2" fmla="*/ 646331 h 646331"/>
              <a:gd name="csX3" fmla="*/ 0 w 4558854"/>
              <a:gd name="csY3" fmla="*/ 646331 h 646331"/>
            </a:gdLst>
            <a:ahLst/>
            <a:cxnLst>
              <a:cxn ang="0">
                <a:pos x="csX0" y="csY0"/>
              </a:cxn>
              <a:cxn ang="0">
                <a:pos x="csX1" y="csY1"/>
              </a:cxn>
              <a:cxn ang="0">
                <a:pos x="csX2" y="csY2"/>
              </a:cxn>
              <a:cxn ang="0">
                <a:pos x="csX3" y="csY3"/>
              </a:cxn>
            </a:cxnLst>
            <a:rect l="l" t="t" r="r" b="b"/>
            <a:pathLst>
              <a:path w="4558854" h="646331">
                <a:moveTo>
                  <a:pt x="0" y="0"/>
                </a:moveTo>
                <a:lnTo>
                  <a:pt x="4558854" y="0"/>
                </a:lnTo>
                <a:lnTo>
                  <a:pt x="4558854" y="646331"/>
                </a:lnTo>
                <a:lnTo>
                  <a:pt x="0" y="646331"/>
                </a:lnTo>
                <a:close/>
              </a:path>
            </a:pathLst>
          </a:custGeom>
          <a:effectLst/>
        </p:spPr>
        <p:txBody>
          <a:bodyPr vert="horz" wrap="square" lIns="91440" tIns="45720" rIns="91440" bIns="45720" anchor="t">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3600" b="1" u="none">
                <a:solidFill>
                  <a:srgbClr val="FF9900"/>
                </a:solidFill>
                <a:latin typeface="Arial" panose="020B0604020202020204" pitchFamily="34" charset="0"/>
                <a:ea typeface="+mn-ea"/>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dirty="0"/>
              <a:t>&lt;THANK YOU</a:t>
            </a:r>
          </a:p>
          <a:p>
            <a:pPr lvl="0"/>
            <a:r>
              <a:rPr lang="en-US" altLang="zh-CN" dirty="0"/>
              <a:t>ENDING SLIDE,</a:t>
            </a:r>
          </a:p>
          <a:p>
            <a:pPr lvl="0"/>
            <a:r>
              <a:rPr lang="en-US" altLang="zh-CN" dirty="0"/>
              <a:t>36PT&gt;</a:t>
            </a:r>
          </a:p>
          <a:p>
            <a:pPr lvl="0"/>
            <a:endParaRPr lang="zh-CN" altLang="en-US" dirty="0"/>
          </a:p>
        </p:txBody>
      </p:sp>
      <p:pic>
        <p:nvPicPr>
          <p:cNvPr id="11" name="图片 10"/>
          <p:cNvPicPr>
            <a:picLocks noChangeAspect="1"/>
          </p:cNvPicPr>
          <p:nvPr userDrawn="1"/>
        </p:nvPicPr>
        <p:blipFill>
          <a:blip r:embed="rId4"/>
          <a:stretch>
            <a:fillRect/>
          </a:stretch>
        </p:blipFill>
        <p:spPr>
          <a:xfrm>
            <a:off x="10355003" y="244829"/>
            <a:ext cx="1591194" cy="627942"/>
          </a:xfrm>
          <a:prstGeom prst="rect">
            <a:avLst/>
          </a:prstGeom>
        </p:spPr>
      </p:pic>
      <p:pic>
        <p:nvPicPr>
          <p:cNvPr id="6" name="Picture 2" descr="A red letter with a black stripe&#10;&#10;AI-generated content may be incorrect."/>
          <p:cNvPicPr>
            <a:picLocks noChangeAspect="1"/>
          </p:cNvPicPr>
          <p:nvPr userDrawn="1"/>
        </p:nvPicPr>
        <p:blipFill>
          <a:blip r:embed="rId5" cstate="print">
            <a:alphaModFix amt="17000"/>
            <a:biLevel thresh="25000"/>
            <a:extLst>
              <a:ext uri="{BEBA8EAE-BF5A-486C-A8C5-ECC9F3942E4B}">
                <a14:imgProps xmlns:a14="http://schemas.microsoft.com/office/drawing/2010/main">
                  <a14:imgLayer r:embed="rId6">
                    <a14:imgEffect>
                      <a14:colorTemperature colorTemp="6300"/>
                    </a14:imgEffect>
                  </a14:imgLayer>
                </a14:imgProps>
              </a:ext>
              <a:ext uri="{28A0092B-C50C-407E-A947-70E740481C1C}">
                <a14:useLocalDpi xmlns:a14="http://schemas.microsoft.com/office/drawing/2010/main" val="0"/>
              </a:ext>
            </a:extLst>
          </a:blip>
          <a:stretch>
            <a:fillRect/>
          </a:stretch>
        </p:blipFill>
        <p:spPr>
          <a:xfrm>
            <a:off x="483291" y="4178300"/>
            <a:ext cx="2773686" cy="308763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stretch>
            <a:fillRect/>
          </a:stretch>
        </p:blipFill>
        <p:spPr>
          <a:xfrm>
            <a:off x="0" y="1"/>
            <a:ext cx="12192000" cy="6857999"/>
          </a:xfrm>
          <a:prstGeom prst="rect">
            <a:avLst/>
          </a:prstGeom>
        </p:spPr>
      </p:pic>
      <p:pic>
        <p:nvPicPr>
          <p:cNvPr id="3" name="Picture 10" descr="A black and white logo&#10;&#10;AI-generated content may be incorrect."/>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4195" y="342670"/>
            <a:ext cx="1586704" cy="619966"/>
          </a:xfrm>
          <a:prstGeom prst="rect">
            <a:avLst/>
          </a:prstGeom>
        </p:spPr>
      </p:pic>
      <p:pic>
        <p:nvPicPr>
          <p:cNvPr id="2" name="图片 1"/>
          <p:cNvPicPr/>
          <p:nvPr userDrawn="1"/>
        </p:nvPicPr>
        <p:blipFill>
          <a:blip r:embed="rId4"/>
          <a:stretch>
            <a:fillRect/>
          </a:stretch>
        </p:blipFill>
        <p:spPr>
          <a:xfrm>
            <a:off x="0" y="0"/>
            <a:ext cx="8467906" cy="6858000"/>
          </a:xfrm>
          <a:prstGeom prst="rect">
            <a:avLst/>
          </a:prstGeom>
        </p:spPr>
      </p:pic>
      <p:sp>
        <p:nvSpPr>
          <p:cNvPr id="18" name="文本占位符 17"/>
          <p:cNvSpPr>
            <a:spLocks noGrp="1"/>
          </p:cNvSpPr>
          <p:nvPr>
            <p:ph type="body" sz="quarter" idx="11" hasCustomPrompt="1"/>
          </p:nvPr>
        </p:nvSpPr>
        <p:spPr>
          <a:xfrm>
            <a:off x="1893649" y="4576494"/>
            <a:ext cx="2401259" cy="1003500"/>
          </a:xfrm>
          <a:custGeom>
            <a:avLst/>
            <a:gdLst>
              <a:gd name="csX0" fmla="*/ 0 w 1934162"/>
              <a:gd name="csY0" fmla="*/ 0 h 1003500"/>
              <a:gd name="csX1" fmla="*/ 1934162 w 1934162"/>
              <a:gd name="csY1" fmla="*/ 0 h 1003500"/>
              <a:gd name="csX2" fmla="*/ 1934162 w 1934162"/>
              <a:gd name="csY2" fmla="*/ 1003500 h 1003500"/>
              <a:gd name="csX3" fmla="*/ 0 w 1934162"/>
              <a:gd name="csY3" fmla="*/ 1003500 h 1003500"/>
            </a:gdLst>
            <a:ahLst/>
            <a:cxnLst>
              <a:cxn ang="0">
                <a:pos x="csX0" y="csY0"/>
              </a:cxn>
              <a:cxn ang="0">
                <a:pos x="csX1" y="csY1"/>
              </a:cxn>
              <a:cxn ang="0">
                <a:pos x="csX2" y="csY2"/>
              </a:cxn>
              <a:cxn ang="0">
                <a:pos x="csX3" y="csY3"/>
              </a:cxn>
            </a:cxnLst>
            <a:rect l="l" t="t" r="r" b="b"/>
            <a:pathLst>
              <a:path w="1934162" h="1003500">
                <a:moveTo>
                  <a:pt x="0" y="0"/>
                </a:moveTo>
                <a:lnTo>
                  <a:pt x="1934162" y="0"/>
                </a:lnTo>
                <a:lnTo>
                  <a:pt x="1934162" y="1003500"/>
                </a:lnTo>
                <a:lnTo>
                  <a:pt x="0" y="1003500"/>
                </a:lnTo>
                <a:close/>
              </a:path>
            </a:pathLst>
          </a:custGeom>
          <a:effectLst/>
        </p:spPr>
        <p:txBody>
          <a:bodyPr vert="horz" wrap="square" lIns="91440" tIns="45720" rIns="91440" bIns="45720" anchor="t">
            <a:noAutofit/>
          </a:bodyPr>
          <a:lstStyle>
            <a:lvl1pPr indent="-228600" algn="l" defTabSz="914400" rtl="0" eaLnBrk="1" latinLnBrk="0" hangingPunct="1">
              <a:lnSpc>
                <a:spcPct val="90000"/>
              </a:lnSpc>
              <a:spcBef>
                <a:spcPts val="1000"/>
              </a:spcBef>
              <a:spcAft>
                <a:spcPts val="0"/>
              </a:spcAft>
              <a:buFontTx/>
              <a:buNone/>
              <a:defRPr sz="2800" b="0" u="none">
                <a:solidFill>
                  <a:srgbClr val="FFFFFF"/>
                </a:solidFill>
                <a:latin typeface="Arial" panose="020B0604020202020204" pitchFamily="34" charset="0"/>
                <a:ea typeface="+mn-ea"/>
              </a:defRPr>
            </a:lvl1pPr>
            <a:lvl2pPr indent="-228600" algn="l" defTabSz="914400" rtl="0" eaLnBrk="1" latinLnBrk="0" hangingPunct="1">
              <a:lnSpc>
                <a:spcPct val="90000"/>
              </a:lnSpc>
              <a:buFont typeface="Arial" panose="020B0604020202020204" pitchFamily="34" charset="0"/>
              <a:buChar char="•"/>
              <a:defRPr/>
            </a:lvl2pPr>
            <a:lvl3pPr indent="-228600" algn="l" defTabSz="914400" rtl="0" eaLnBrk="1" latinLnBrk="0" hangingPunct="1">
              <a:lnSpc>
                <a:spcPct val="90000"/>
              </a:lnSpc>
              <a:buFont typeface="Arial" panose="020B0604020202020204" pitchFamily="34" charset="0"/>
              <a:buChar char="•"/>
              <a:defRPr/>
            </a:lvl3pPr>
            <a:lvl4pPr indent="-228600" algn="l" defTabSz="914400" rtl="0" eaLnBrk="1" latinLnBrk="0" hangingPunct="1">
              <a:lnSpc>
                <a:spcPct val="90000"/>
              </a:lnSpc>
              <a:buFont typeface="Arial" panose="020B0604020202020204" pitchFamily="34" charset="0"/>
              <a:buChar char="•"/>
              <a:defRPr/>
            </a:lvl4pPr>
            <a:lvl5pPr indent="-228600" algn="l" defTabSz="914400" rtl="0" eaLnBrk="1" latinLnBrk="0" hangingPunct="1">
              <a:lnSpc>
                <a:spcPct val="90000"/>
              </a:lnSpc>
              <a:buFont typeface="Arial" panose="020B0604020202020204" pitchFamily="34" charset="0"/>
              <a:buChar char="•"/>
              <a:defRPr/>
            </a:lvl5pPr>
          </a:lstStyle>
          <a:p>
            <a:pPr lvl="0"/>
            <a:r>
              <a:rPr lang="en-US" altLang="zh-CN" dirty="0"/>
              <a:t>Focus areas</a:t>
            </a:r>
          </a:p>
        </p:txBody>
      </p:sp>
      <p:sp>
        <p:nvSpPr>
          <p:cNvPr id="14" name="文本占位符 13"/>
          <p:cNvSpPr>
            <a:spLocks noGrp="1"/>
          </p:cNvSpPr>
          <p:nvPr>
            <p:ph type="body" sz="quarter" idx="10" hasCustomPrompt="1"/>
          </p:nvPr>
        </p:nvSpPr>
        <p:spPr>
          <a:xfrm>
            <a:off x="1893650" y="2951945"/>
            <a:ext cx="7570860" cy="954107"/>
          </a:xfrm>
          <a:custGeom>
            <a:avLst/>
            <a:gdLst>
              <a:gd name="csX0" fmla="*/ 0 w 7570860"/>
              <a:gd name="csY0" fmla="*/ 0 h 954107"/>
              <a:gd name="csX1" fmla="*/ 7570860 w 7570860"/>
              <a:gd name="csY1" fmla="*/ 0 h 954107"/>
              <a:gd name="csX2" fmla="*/ 7570860 w 7570860"/>
              <a:gd name="csY2" fmla="*/ 954107 h 954107"/>
              <a:gd name="csX3" fmla="*/ 0 w 7570860"/>
              <a:gd name="csY3" fmla="*/ 954107 h 954107"/>
            </a:gdLst>
            <a:ahLst/>
            <a:cxnLst>
              <a:cxn ang="0">
                <a:pos x="csX0" y="csY0"/>
              </a:cxn>
              <a:cxn ang="0">
                <a:pos x="csX1" y="csY1"/>
              </a:cxn>
              <a:cxn ang="0">
                <a:pos x="csX2" y="csY2"/>
              </a:cxn>
              <a:cxn ang="0">
                <a:pos x="csX3" y="csY3"/>
              </a:cxn>
            </a:cxnLst>
            <a:rect l="l" t="t" r="r" b="b"/>
            <a:pathLst>
              <a:path w="7570860" h="954107">
                <a:moveTo>
                  <a:pt x="0" y="0"/>
                </a:moveTo>
                <a:lnTo>
                  <a:pt x="7570860" y="0"/>
                </a:lnTo>
                <a:lnTo>
                  <a:pt x="7570860" y="954107"/>
                </a:lnTo>
                <a:lnTo>
                  <a:pt x="0" y="954107"/>
                </a:lnTo>
                <a:close/>
              </a:path>
            </a:pathLst>
          </a:custGeom>
          <a:effectLst/>
        </p:spPr>
        <p:txBody>
          <a:bodyPr vert="horz" wrap="square" lIns="91440" tIns="45720" rIns="91440" bIns="45720" anchor="ctr">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5600" b="1" u="none">
                <a:solidFill>
                  <a:srgbClr val="FFFFFF"/>
                </a:solidFill>
                <a:latin typeface="Arial" panose="020B0604020202020204" pitchFamily="34" charset="0"/>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dirty="0"/>
              <a:t>SECURITY GREY</a:t>
            </a:r>
          </a:p>
          <a:p>
            <a:pPr lvl="0"/>
            <a:r>
              <a:rPr lang="en-US" altLang="zh-CN" dirty="0"/>
              <a:t>[TITLE: ARIAL BOLD, ALL CAPS, 56PT]</a:t>
            </a:r>
          </a:p>
          <a:p>
            <a:pPr lvl="0"/>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_Diivider slide overlay">
    <p:spTree>
      <p:nvGrpSpPr>
        <p:cNvPr id="1" name=""/>
        <p:cNvGrpSpPr/>
        <p:nvPr/>
      </p:nvGrpSpPr>
      <p:grpSpPr>
        <a:xfrm>
          <a:off x="0" y="0"/>
          <a:ext cx="0" cy="0"/>
          <a:chOff x="0" y="0"/>
          <a:chExt cx="0" cy="0"/>
        </a:xfrm>
      </p:grpSpPr>
      <p:sp>
        <p:nvSpPr>
          <p:cNvPr id="34" name="Freeform 33"/>
          <p:cNvSpPr>
            <a:spLocks noGrp="1"/>
          </p:cNvSpPr>
          <p:nvPr>
            <p:ph type="pic" sz="quarter" idx="13"/>
          </p:nvPr>
        </p:nvSpPr>
        <p:spPr>
          <a:xfrm>
            <a:off x="4338638" y="0"/>
            <a:ext cx="7853362" cy="6858000"/>
          </a:xfrm>
          <a:custGeom>
            <a:avLst/>
            <a:gdLst>
              <a:gd name="connsiteX0" fmla="*/ 2851427 w 7853362"/>
              <a:gd name="connsiteY0" fmla="*/ 0 h 6858000"/>
              <a:gd name="connsiteX1" fmla="*/ 7853362 w 7853362"/>
              <a:gd name="connsiteY1" fmla="*/ 0 h 6858000"/>
              <a:gd name="connsiteX2" fmla="*/ 7853362 w 7853362"/>
              <a:gd name="connsiteY2" fmla="*/ 6858000 h 6858000"/>
              <a:gd name="connsiteX3" fmla="*/ 0 w 7853362"/>
              <a:gd name="connsiteY3" fmla="*/ 6858000 h 6858000"/>
              <a:gd name="connsiteX4" fmla="*/ 0 w 7853362"/>
              <a:gd name="connsiteY4" fmla="*/ 6855387 h 6858000"/>
              <a:gd name="connsiteX5" fmla="*/ 79164 w 7853362"/>
              <a:gd name="connsiteY5" fmla="*/ 6855387 h 6858000"/>
              <a:gd name="connsiteX6" fmla="*/ 2851427 w 785336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3362" h="6858000">
                <a:moveTo>
                  <a:pt x="2851427" y="0"/>
                </a:moveTo>
                <a:lnTo>
                  <a:pt x="7853362" y="0"/>
                </a:lnTo>
                <a:lnTo>
                  <a:pt x="7853362" y="6858000"/>
                </a:lnTo>
                <a:lnTo>
                  <a:pt x="0" y="6858000"/>
                </a:lnTo>
                <a:lnTo>
                  <a:pt x="0" y="6855387"/>
                </a:lnTo>
                <a:lnTo>
                  <a:pt x="79164" y="6855387"/>
                </a:lnTo>
                <a:cubicBezTo>
                  <a:pt x="1621068" y="5126865"/>
                  <a:pt x="2570543" y="2813629"/>
                  <a:pt x="2851427" y="0"/>
                </a:cubicBezTo>
                <a:close/>
              </a:path>
            </a:pathLst>
          </a:custGeom>
          <a:noFill/>
        </p:spPr>
        <p:txBody>
          <a:bodyPr wrap="square">
            <a:noAutofit/>
          </a:bodyPr>
          <a:lstStyle>
            <a:lvl1pPr algn="ctr">
              <a:defRPr/>
            </a:lvl1pPr>
          </a:lstStyle>
          <a:p>
            <a:endParaRPr lang="en-US"/>
          </a:p>
        </p:txBody>
      </p:sp>
      <p:sp>
        <p:nvSpPr>
          <p:cNvPr id="8" name="Text Placeholder 7"/>
          <p:cNvSpPr>
            <a:spLocks noGrp="1" noChangeAspect="1"/>
          </p:cNvSpPr>
          <p:nvPr>
            <p:ph type="body" sz="quarter" idx="14" hasCustomPrompt="1"/>
          </p:nvPr>
        </p:nvSpPr>
        <p:spPr>
          <a:xfrm>
            <a:off x="10291351" y="329406"/>
            <a:ext cx="1576800" cy="619200"/>
          </a:xfrm>
          <a:prstGeom prst="rect">
            <a:avLst/>
          </a:prstGeom>
          <a:blipFill>
            <a:blip r:embed="rId2"/>
            <a:stretch>
              <a:fillRect/>
            </a:stretch>
          </a:blipFill>
        </p:spPr>
        <p:txBody>
          <a:bodyPr/>
          <a:lstStyle>
            <a:lvl1pPr marL="0" indent="0">
              <a:spcBef>
                <a:spcPts val="0"/>
              </a:spcBef>
              <a:buFont typeface="Arial" panose="020B0604020202020204" pitchFamily="34" charset="0"/>
              <a:buNone/>
              <a:defRPr sz="100"/>
            </a:lvl1pPr>
            <a:lvl2pPr marL="0" indent="0">
              <a:spcBef>
                <a:spcPts val="0"/>
              </a:spcBef>
              <a:buFont typeface="Arial" panose="020B0604020202020204" pitchFamily="34" charset="0"/>
              <a:buNone/>
              <a:defRPr sz="100"/>
            </a:lvl2pPr>
            <a:lvl3pPr marL="0" indent="0">
              <a:spcBef>
                <a:spcPts val="0"/>
              </a:spcBef>
              <a:buNone/>
              <a:defRPr sz="100"/>
            </a:lvl3pPr>
            <a:lvl4pPr marL="0" indent="0">
              <a:spcBef>
                <a:spcPts val="0"/>
              </a:spcBef>
              <a:buNone/>
              <a:defRPr sz="100"/>
            </a:lvl4pPr>
            <a:lvl5pPr marL="0" indent="0">
              <a:spcBef>
                <a:spcPts val="0"/>
              </a:spcBef>
              <a:buNone/>
              <a:defRPr sz="100"/>
            </a:lvl5pPr>
          </a:lstStyle>
          <a:p>
            <a:pPr lvl="0"/>
            <a:r>
              <a:rPr lang="en-US"/>
              <a:t> </a:t>
            </a:r>
          </a:p>
        </p:txBody>
      </p:sp>
      <p:sp>
        <p:nvSpPr>
          <p:cNvPr id="12" name="Text Placeholder 7"/>
          <p:cNvSpPr>
            <a:spLocks noGrp="1" noChangeAspect="1"/>
          </p:cNvSpPr>
          <p:nvPr>
            <p:ph type="body" sz="quarter" idx="15" hasCustomPrompt="1"/>
          </p:nvPr>
        </p:nvSpPr>
        <p:spPr>
          <a:xfrm>
            <a:off x="8280399" y="4179600"/>
            <a:ext cx="2761200" cy="2678400"/>
          </a:xfrm>
          <a:prstGeom prst="rect">
            <a:avLst/>
          </a:prstGeom>
          <a:blipFill>
            <a:blip r:embed="rId3">
              <a:alphaModFix amt="50000"/>
              <a:extLst>
                <a:ext uri="{BEBA8EAE-BF5A-486C-A8C5-ECC9F3942E4B}">
                  <a14:imgProps xmlns:a14="http://schemas.microsoft.com/office/drawing/2010/main">
                    <a14:imgLayer r:embed="rId4">
                      <a14:imgEffect>
                        <a14:saturation sat="0"/>
                      </a14:imgEffect>
                    </a14:imgLayer>
                  </a14:imgProps>
                </a:ext>
              </a:extLst>
            </a:blip>
            <a:stretch>
              <a:fillRect/>
            </a:stretch>
          </a:blipFill>
        </p:spPr>
        <p:txBody>
          <a:bodyPr/>
          <a:lstStyle>
            <a:lvl1pPr marL="0" indent="0">
              <a:spcBef>
                <a:spcPts val="0"/>
              </a:spcBef>
              <a:buFont typeface="Arial" panose="020B0604020202020204" pitchFamily="34" charset="0"/>
              <a:buNone/>
              <a:defRPr sz="100"/>
            </a:lvl1pPr>
            <a:lvl2pPr marL="0" indent="0">
              <a:spcBef>
                <a:spcPts val="0"/>
              </a:spcBef>
              <a:buFont typeface="Arial" panose="020B0604020202020204" pitchFamily="34" charset="0"/>
              <a:buNone/>
              <a:defRPr sz="100"/>
            </a:lvl2pPr>
            <a:lvl3pPr marL="0" indent="0">
              <a:spcBef>
                <a:spcPts val="0"/>
              </a:spcBef>
              <a:buNone/>
              <a:defRPr sz="100"/>
            </a:lvl3pPr>
            <a:lvl4pPr marL="0" indent="0">
              <a:spcBef>
                <a:spcPts val="0"/>
              </a:spcBef>
              <a:buNone/>
              <a:defRPr sz="100"/>
            </a:lvl4pPr>
            <a:lvl5pPr marL="0" indent="0">
              <a:spcBef>
                <a:spcPts val="0"/>
              </a:spcBef>
              <a:buNone/>
              <a:defRPr sz="100"/>
            </a:lvl5pPr>
          </a:lstStyle>
          <a:p>
            <a:pPr lvl="0"/>
            <a:r>
              <a:rPr lang="en-US"/>
              <a:t> </a:t>
            </a:r>
          </a:p>
        </p:txBody>
      </p:sp>
      <p:sp>
        <p:nvSpPr>
          <p:cNvPr id="16" name="文本占位符 15"/>
          <p:cNvSpPr>
            <a:spLocks noGrp="1"/>
          </p:cNvSpPr>
          <p:nvPr>
            <p:ph type="body" sz="quarter" idx="16" hasCustomPrompt="1"/>
          </p:nvPr>
        </p:nvSpPr>
        <p:spPr>
          <a:xfrm>
            <a:off x="821489" y="2767281"/>
            <a:ext cx="4558854" cy="646331"/>
          </a:xfrm>
          <a:custGeom>
            <a:avLst/>
            <a:gdLst>
              <a:gd name="csX0" fmla="*/ 0 w 4558854"/>
              <a:gd name="csY0" fmla="*/ 0 h 646331"/>
              <a:gd name="csX1" fmla="*/ 4558854 w 4558854"/>
              <a:gd name="csY1" fmla="*/ 0 h 646331"/>
              <a:gd name="csX2" fmla="*/ 4558854 w 4558854"/>
              <a:gd name="csY2" fmla="*/ 646331 h 646331"/>
              <a:gd name="csX3" fmla="*/ 0 w 4558854"/>
              <a:gd name="csY3" fmla="*/ 646331 h 646331"/>
            </a:gdLst>
            <a:ahLst/>
            <a:cxnLst>
              <a:cxn ang="0">
                <a:pos x="csX0" y="csY0"/>
              </a:cxn>
              <a:cxn ang="0">
                <a:pos x="csX1" y="csY1"/>
              </a:cxn>
              <a:cxn ang="0">
                <a:pos x="csX2" y="csY2"/>
              </a:cxn>
              <a:cxn ang="0">
                <a:pos x="csX3" y="csY3"/>
              </a:cxn>
            </a:cxnLst>
            <a:rect l="l" t="t" r="r" b="b"/>
            <a:pathLst>
              <a:path w="4558854" h="646331">
                <a:moveTo>
                  <a:pt x="0" y="0"/>
                </a:moveTo>
                <a:lnTo>
                  <a:pt x="4558854" y="0"/>
                </a:lnTo>
                <a:lnTo>
                  <a:pt x="4558854" y="646331"/>
                </a:lnTo>
                <a:lnTo>
                  <a:pt x="0" y="646331"/>
                </a:lnTo>
                <a:close/>
              </a:path>
            </a:pathLst>
          </a:custGeom>
          <a:effectLst/>
        </p:spPr>
        <p:txBody>
          <a:bodyPr vert="horz" wrap="square" lIns="91440" tIns="45720" rIns="91440" bIns="45720" anchor="t">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3600" b="1" u="none">
                <a:solidFill>
                  <a:srgbClr val="868787"/>
                </a:solidFill>
                <a:latin typeface="+mn-lt"/>
                <a:ea typeface="+mn-ea"/>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dirty="0"/>
              <a:t>[TITLE: ARIAL BOLD, ALL CAPS, 36PT]</a:t>
            </a:r>
          </a:p>
          <a:p>
            <a:pPr lvl="0"/>
            <a:endParaRPr lang="zh-CN" altLang="en-US" dirty="0"/>
          </a:p>
        </p:txBody>
      </p:sp>
      <p:sp>
        <p:nvSpPr>
          <p:cNvPr id="2" name="TextBox 11"/>
          <p:cNvSpPr txBox="1"/>
          <p:nvPr userDrawn="1"/>
        </p:nvSpPr>
        <p:spPr>
          <a:xfrm>
            <a:off x="639945" y="6725598"/>
            <a:ext cx="9985193" cy="123111"/>
          </a:xfrm>
          <a:prstGeom prst="rect">
            <a:avLst/>
          </a:prstGeom>
          <a:noFill/>
        </p:spPr>
        <p:txBody>
          <a:bodyPr wrap="square" lIns="0" tIns="0" rIns="0" bIns="0" anchor="b" anchorCtr="0">
            <a:spAutoFit/>
          </a:bodyPr>
          <a:lstStyle/>
          <a:p>
            <a:pPr marL="0"/>
            <a:r>
              <a:rPr lang="en-US" sz="800" dirty="0">
                <a:solidFill>
                  <a:schemeClr val="bg1">
                    <a:lumMod val="50000"/>
                  </a:schemeClr>
                </a:solidFill>
              </a:rPr>
              <a:t>PROPRIETARY AND CONFIDENTIAL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 slide-Security grey">
    <p:spTree>
      <p:nvGrpSpPr>
        <p:cNvPr id="1" name=""/>
        <p:cNvGrpSpPr/>
        <p:nvPr/>
      </p:nvGrpSpPr>
      <p:grpSpPr>
        <a:xfrm>
          <a:off x="0" y="0"/>
          <a:ext cx="0" cy="0"/>
          <a:chOff x="0" y="0"/>
          <a:chExt cx="0" cy="0"/>
        </a:xfrm>
      </p:grpSpPr>
      <p:sp>
        <p:nvSpPr>
          <p:cNvPr id="12" name="Freeform 11"/>
          <p:cNvSpPr/>
          <p:nvPr userDrawn="1"/>
        </p:nvSpPr>
        <p:spPr>
          <a:xfrm>
            <a:off x="3441700" y="0"/>
            <a:ext cx="8750300" cy="6858000"/>
          </a:xfrm>
          <a:custGeom>
            <a:avLst/>
            <a:gdLst>
              <a:gd name="connsiteX0" fmla="*/ 3748365 w 8750300"/>
              <a:gd name="connsiteY0" fmla="*/ 0 h 6858000"/>
              <a:gd name="connsiteX1" fmla="*/ 8750300 w 8750300"/>
              <a:gd name="connsiteY1" fmla="*/ 0 h 6858000"/>
              <a:gd name="connsiteX2" fmla="*/ 8750300 w 8750300"/>
              <a:gd name="connsiteY2" fmla="*/ 6858000 h 6858000"/>
              <a:gd name="connsiteX3" fmla="*/ 0 w 8750300"/>
              <a:gd name="connsiteY3" fmla="*/ 6858000 h 6858000"/>
              <a:gd name="connsiteX4" fmla="*/ 0 w 8750300"/>
              <a:gd name="connsiteY4" fmla="*/ 6855387 h 6858000"/>
              <a:gd name="connsiteX5" fmla="*/ 976102 w 8750300"/>
              <a:gd name="connsiteY5" fmla="*/ 6855387 h 6858000"/>
              <a:gd name="connsiteX6" fmla="*/ 3748365 w 8750300"/>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50300" h="6858000">
                <a:moveTo>
                  <a:pt x="3748365" y="0"/>
                </a:moveTo>
                <a:lnTo>
                  <a:pt x="8750300" y="0"/>
                </a:lnTo>
                <a:lnTo>
                  <a:pt x="8750300" y="6858000"/>
                </a:lnTo>
                <a:lnTo>
                  <a:pt x="0" y="6858000"/>
                </a:lnTo>
                <a:lnTo>
                  <a:pt x="0" y="6855387"/>
                </a:lnTo>
                <a:lnTo>
                  <a:pt x="976102" y="6855387"/>
                </a:lnTo>
                <a:cubicBezTo>
                  <a:pt x="2518006" y="5126865"/>
                  <a:pt x="3467481" y="2813629"/>
                  <a:pt x="3748365" y="0"/>
                </a:cubicBezTo>
                <a:close/>
              </a:path>
            </a:pathLst>
          </a:custGeom>
          <a:solidFill>
            <a:srgbClr val="868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41350" y="2693162"/>
            <a:ext cx="5545138" cy="1037590"/>
          </a:xfrm>
        </p:spPr>
        <p:txBody>
          <a:bodyPr anchor="b" anchorCtr="0"/>
          <a:lstStyle>
            <a:lvl1pPr>
              <a:defRPr kumimoji="0" lang="en-US" altLang="zh-CN" sz="3600" b="1" i="0" u="none" strike="noStrike" kern="1200" cap="none" spc="0" normalizeH="0" baseline="0" noProof="1" dirty="0">
                <a:solidFill>
                  <a:srgbClr val="868787"/>
                </a:solidFill>
                <a:latin typeface="+mn-lt"/>
                <a:ea typeface="+mn-ea"/>
                <a:cs typeface="+mn-cs"/>
              </a:defRPr>
            </a:lvl1pPr>
          </a:lstStyle>
          <a:p>
            <a:r>
              <a:rPr>
                <a:sym typeface="+mn-ea"/>
              </a:rPr>
              <a:t>[TITLE: ARIAL BOLD, ALL CAPS, 36PT]</a:t>
            </a:r>
            <a:endParaRPr lang="en-US"/>
          </a:p>
        </p:txBody>
      </p:sp>
      <p:sp>
        <p:nvSpPr>
          <p:cNvPr id="5" name="Slide Number Placeholder 4"/>
          <p:cNvSpPr>
            <a:spLocks noGrp="1"/>
          </p:cNvSpPr>
          <p:nvPr>
            <p:ph type="sldNum" sz="quarter" idx="12"/>
          </p:nvPr>
        </p:nvSpPr>
        <p:spPr>
          <a:xfrm>
            <a:off x="11649076" y="6476208"/>
            <a:ext cx="245268" cy="177800"/>
          </a:xfrm>
        </p:spPr>
        <p:txBody>
          <a:bodyPr/>
          <a:lstStyle>
            <a:lvl1pPr>
              <a:defRPr sz="1000"/>
            </a:lvl1pPr>
          </a:lstStyle>
          <a:p>
            <a:fld id="{BE375096-6367-4A46-9B35-1C341654C780}" type="slidenum">
              <a:rPr lang="en-US" smtClean="0"/>
              <a:t>‹#›</a:t>
            </a:fld>
            <a:endParaRPr lang="en-US"/>
          </a:p>
        </p:txBody>
      </p:sp>
      <p:pic>
        <p:nvPicPr>
          <p:cNvPr id="13" name="Graphic 12"/>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291040" y="329406"/>
            <a:ext cx="1577111" cy="619579"/>
          </a:xfrm>
          <a:prstGeom prst="rect">
            <a:avLst/>
          </a:prstGeom>
        </p:spPr>
      </p:pic>
      <p:pic>
        <p:nvPicPr>
          <p:cNvPr id="14" name="Graphic 13"/>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b="12670"/>
          <a:stretch>
            <a:fillRect/>
          </a:stretch>
        </p:blipFill>
        <p:spPr>
          <a:xfrm>
            <a:off x="8280399" y="4178300"/>
            <a:ext cx="2761615" cy="2679700"/>
          </a:xfrm>
          <a:custGeom>
            <a:avLst/>
            <a:gdLst>
              <a:gd name="connsiteX0" fmla="*/ 0 w 2761615"/>
              <a:gd name="connsiteY0" fmla="*/ 0 h 2679700"/>
              <a:gd name="connsiteX1" fmla="*/ 2761615 w 2761615"/>
              <a:gd name="connsiteY1" fmla="*/ 0 h 2679700"/>
              <a:gd name="connsiteX2" fmla="*/ 2761615 w 2761615"/>
              <a:gd name="connsiteY2" fmla="*/ 2679700 h 2679700"/>
              <a:gd name="connsiteX3" fmla="*/ 0 w 2761615"/>
              <a:gd name="connsiteY3" fmla="*/ 2679700 h 2679700"/>
            </a:gdLst>
            <a:ahLst/>
            <a:cxnLst>
              <a:cxn ang="0">
                <a:pos x="connsiteX0" y="connsiteY0"/>
              </a:cxn>
              <a:cxn ang="0">
                <a:pos x="connsiteX1" y="connsiteY1"/>
              </a:cxn>
              <a:cxn ang="0">
                <a:pos x="connsiteX2" y="connsiteY2"/>
              </a:cxn>
              <a:cxn ang="0">
                <a:pos x="connsiteX3" y="connsiteY3"/>
              </a:cxn>
            </a:cxnLst>
            <a:rect l="l" t="t" r="r" b="b"/>
            <a:pathLst>
              <a:path w="2761615" h="2679700">
                <a:moveTo>
                  <a:pt x="0" y="0"/>
                </a:moveTo>
                <a:lnTo>
                  <a:pt x="2761615" y="0"/>
                </a:lnTo>
                <a:lnTo>
                  <a:pt x="2761615" y="2679700"/>
                </a:lnTo>
                <a:lnTo>
                  <a:pt x="0" y="2679700"/>
                </a:lnTo>
                <a:close/>
              </a:path>
            </a:pathLst>
          </a:cu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2" name="图片 1"/>
          <p:cNvPicPr/>
          <p:nvPr userDrawn="1"/>
        </p:nvPicPr>
        <p:blipFill>
          <a:blip r:embed="rId2"/>
          <a:stretch>
            <a:fillRect/>
          </a:stretch>
        </p:blipFill>
        <p:spPr>
          <a:xfrm>
            <a:off x="0" y="0"/>
            <a:ext cx="12192000" cy="1206500"/>
          </a:xfrm>
          <a:prstGeom prst="rect">
            <a:avLst/>
          </a:prstGeom>
        </p:spPr>
      </p:pic>
      <p:sp>
        <p:nvSpPr>
          <p:cNvPr id="13" name="文本占位符 12"/>
          <p:cNvSpPr>
            <a:spLocks noGrp="1"/>
          </p:cNvSpPr>
          <p:nvPr>
            <p:ph type="body" sz="quarter" idx="15" hasCustomPrompt="1"/>
          </p:nvPr>
        </p:nvSpPr>
        <p:spPr>
          <a:xfrm>
            <a:off x="383690" y="342670"/>
            <a:ext cx="9608722" cy="523220"/>
          </a:xfrm>
          <a:custGeom>
            <a:avLst/>
            <a:gdLst>
              <a:gd name="csX0" fmla="*/ 0 w 9608722"/>
              <a:gd name="csY0" fmla="*/ 0 h 523220"/>
              <a:gd name="csX1" fmla="*/ 9608722 w 9608722"/>
              <a:gd name="csY1" fmla="*/ 0 h 523220"/>
              <a:gd name="csX2" fmla="*/ 9608722 w 9608722"/>
              <a:gd name="csY2" fmla="*/ 523220 h 523220"/>
              <a:gd name="csX3" fmla="*/ 0 w 9608722"/>
              <a:gd name="csY3" fmla="*/ 523220 h 523220"/>
            </a:gdLst>
            <a:ahLst/>
            <a:cxnLst>
              <a:cxn ang="0">
                <a:pos x="csX0" y="csY0"/>
              </a:cxn>
              <a:cxn ang="0">
                <a:pos x="csX1" y="csY1"/>
              </a:cxn>
              <a:cxn ang="0">
                <a:pos x="csX2" y="csY2"/>
              </a:cxn>
              <a:cxn ang="0">
                <a:pos x="csX3" y="csY3"/>
              </a:cxn>
            </a:cxnLst>
            <a:rect l="l" t="t" r="r" b="b"/>
            <a:pathLst>
              <a:path w="9608722" h="523220">
                <a:moveTo>
                  <a:pt x="0" y="0"/>
                </a:moveTo>
                <a:lnTo>
                  <a:pt x="9608722" y="0"/>
                </a:lnTo>
                <a:lnTo>
                  <a:pt x="9608722" y="523220"/>
                </a:lnTo>
                <a:lnTo>
                  <a:pt x="0" y="523220"/>
                </a:lnTo>
                <a:close/>
              </a:path>
            </a:pathLst>
          </a:custGeom>
          <a:effectLst/>
        </p:spPr>
        <p:txBody>
          <a:bodyPr vert="horz" wrap="square" lIns="91440" tIns="45720" rIns="91440" bIns="45720" anchor="t">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2800" b="1" u="none">
                <a:solidFill>
                  <a:srgbClr val="FFFFFF"/>
                </a:solidFill>
                <a:latin typeface="Arial" panose="020B0604020202020204" pitchFamily="34" charset="0"/>
                <a:ea typeface="+mn-ea"/>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dirty="0"/>
              <a:t>[TITLE: ARIAL BOLD, ALL CAPS, 28PT]</a:t>
            </a:r>
          </a:p>
          <a:p>
            <a:pPr lvl="0"/>
            <a:endParaRPr lang="en-US" altLang="zh-CN" dirty="0"/>
          </a:p>
          <a:p>
            <a:pPr lvl="0"/>
            <a:endParaRPr lang="zh-CN" altLang="en-US" dirty="0"/>
          </a:p>
        </p:txBody>
      </p:sp>
      <p:sp>
        <p:nvSpPr>
          <p:cNvPr id="16" name="文本占位符 15"/>
          <p:cNvSpPr>
            <a:spLocks noGrp="1"/>
          </p:cNvSpPr>
          <p:nvPr>
            <p:ph type="body" sz="quarter" idx="16" hasCustomPrompt="1"/>
          </p:nvPr>
        </p:nvSpPr>
        <p:spPr>
          <a:xfrm>
            <a:off x="449343" y="1654404"/>
            <a:ext cx="11221041" cy="369332"/>
          </a:xfrm>
          <a:custGeom>
            <a:avLst/>
            <a:gdLst>
              <a:gd name="csX0" fmla="*/ 0 w 11221041"/>
              <a:gd name="csY0" fmla="*/ 0 h 369332"/>
              <a:gd name="csX1" fmla="*/ 11221041 w 11221041"/>
              <a:gd name="csY1" fmla="*/ 0 h 369332"/>
              <a:gd name="csX2" fmla="*/ 11221041 w 11221041"/>
              <a:gd name="csY2" fmla="*/ 369332 h 369332"/>
              <a:gd name="csX3" fmla="*/ 0 w 11221041"/>
              <a:gd name="csY3" fmla="*/ 369332 h 369332"/>
            </a:gdLst>
            <a:ahLst/>
            <a:cxnLst>
              <a:cxn ang="0">
                <a:pos x="csX0" y="csY0"/>
              </a:cxn>
              <a:cxn ang="0">
                <a:pos x="csX1" y="csY1"/>
              </a:cxn>
              <a:cxn ang="0">
                <a:pos x="csX2" y="csY2"/>
              </a:cxn>
              <a:cxn ang="0">
                <a:pos x="csX3" y="csY3"/>
              </a:cxn>
            </a:cxnLst>
            <a:rect l="l" t="t" r="r" b="b"/>
            <a:pathLst>
              <a:path w="11221041" h="369332">
                <a:moveTo>
                  <a:pt x="0" y="0"/>
                </a:moveTo>
                <a:lnTo>
                  <a:pt x="11221041" y="0"/>
                </a:lnTo>
                <a:lnTo>
                  <a:pt x="11221041" y="369332"/>
                </a:lnTo>
                <a:lnTo>
                  <a:pt x="0" y="369332"/>
                </a:lnTo>
                <a:close/>
              </a:path>
            </a:pathLst>
          </a:custGeom>
          <a:effectLst/>
        </p:spPr>
        <p:txBody>
          <a:bodyPr vert="horz" wrap="square" lIns="91440" tIns="45720" rIns="91440" bIns="4572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800" b="0" u="none">
                <a:solidFill>
                  <a:srgbClr val="000000"/>
                </a:solidFill>
                <a:latin typeface="+mn-lt"/>
                <a:ea typeface="+mn-ea"/>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dirty="0"/>
              <a:t>Lorem ipsum dolor sit amet, consectetuer adipiscing elit, sed diam nonummy nibh euismod tincidunt ut laoreet dolore magna aliquam erat volutpat. Ut wisi enim ad minim veniam, quis nostrud exerci tation ullamcorper suscipit lobortis nisl ut aliquip ex ea commodo consequat.</a:t>
            </a:r>
          </a:p>
          <a:p>
            <a:pPr lvl="0"/>
            <a:endParaRPr lang="zh-CN" altLang="en-US" dirty="0"/>
          </a:p>
        </p:txBody>
      </p:sp>
      <p:pic>
        <p:nvPicPr>
          <p:cNvPr id="11" name="Picture 4" descr="A black and white logo&#10;&#10;AI-generated content may be incorrect."/>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4195" y="342670"/>
            <a:ext cx="1586704" cy="619966"/>
          </a:xfrm>
          <a:prstGeom prst="rect">
            <a:avLst/>
          </a:prstGeom>
        </p:spPr>
      </p:pic>
      <p:sp>
        <p:nvSpPr>
          <p:cNvPr id="4" name="灯片编号占位符 1"/>
          <p:cNvSpPr>
            <a:spLocks noGrp="1"/>
          </p:cNvSpPr>
          <p:nvPr>
            <p:ph type="sldNum" sz="quarter" idx="4"/>
          </p:nvPr>
        </p:nvSpPr>
        <p:spPr>
          <a:xfrm>
            <a:off x="9087699" y="648231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99137DB-8ECE-4117-81EA-4F1DB4ABB2A7}" type="slidenum">
              <a:rPr lang="zh-CN" altLang="en-US" smtClean="0"/>
              <a:t>‹#›</a:t>
            </a:fld>
            <a:endParaRPr lang="zh-CN" altLang="en-US"/>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ivider slide overlay">
    <p:spTree>
      <p:nvGrpSpPr>
        <p:cNvPr id="1" name=""/>
        <p:cNvGrpSpPr/>
        <p:nvPr/>
      </p:nvGrpSpPr>
      <p:grpSpPr>
        <a:xfrm>
          <a:off x="0" y="0"/>
          <a:ext cx="0" cy="0"/>
          <a:chOff x="0" y="0"/>
          <a:chExt cx="0" cy="0"/>
        </a:xfrm>
      </p:grpSpPr>
      <p:sp>
        <p:nvSpPr>
          <p:cNvPr id="34" name="Freeform 33"/>
          <p:cNvSpPr>
            <a:spLocks noGrp="1"/>
          </p:cNvSpPr>
          <p:nvPr>
            <p:ph type="pic" sz="quarter" idx="13"/>
          </p:nvPr>
        </p:nvSpPr>
        <p:spPr>
          <a:xfrm>
            <a:off x="4353718" y="15389"/>
            <a:ext cx="7853362" cy="6858000"/>
          </a:xfrm>
          <a:custGeom>
            <a:avLst/>
            <a:gdLst>
              <a:gd name="connsiteX0" fmla="*/ 2851427 w 7853362"/>
              <a:gd name="connsiteY0" fmla="*/ 0 h 6858000"/>
              <a:gd name="connsiteX1" fmla="*/ 7853362 w 7853362"/>
              <a:gd name="connsiteY1" fmla="*/ 0 h 6858000"/>
              <a:gd name="connsiteX2" fmla="*/ 7853362 w 7853362"/>
              <a:gd name="connsiteY2" fmla="*/ 6858000 h 6858000"/>
              <a:gd name="connsiteX3" fmla="*/ 0 w 7853362"/>
              <a:gd name="connsiteY3" fmla="*/ 6858000 h 6858000"/>
              <a:gd name="connsiteX4" fmla="*/ 0 w 7853362"/>
              <a:gd name="connsiteY4" fmla="*/ 6855387 h 6858000"/>
              <a:gd name="connsiteX5" fmla="*/ 79164 w 7853362"/>
              <a:gd name="connsiteY5" fmla="*/ 6855387 h 6858000"/>
              <a:gd name="connsiteX6" fmla="*/ 2851427 w 785336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3362" h="6858000">
                <a:moveTo>
                  <a:pt x="2851427" y="0"/>
                </a:moveTo>
                <a:lnTo>
                  <a:pt x="7853362" y="0"/>
                </a:lnTo>
                <a:lnTo>
                  <a:pt x="7853362" y="6858000"/>
                </a:lnTo>
                <a:lnTo>
                  <a:pt x="0" y="6858000"/>
                </a:lnTo>
                <a:lnTo>
                  <a:pt x="0" y="6855387"/>
                </a:lnTo>
                <a:lnTo>
                  <a:pt x="79164" y="6855387"/>
                </a:lnTo>
                <a:cubicBezTo>
                  <a:pt x="1621068" y="5126865"/>
                  <a:pt x="2570543" y="2813629"/>
                  <a:pt x="2851427" y="0"/>
                </a:cubicBezTo>
                <a:close/>
              </a:path>
            </a:pathLst>
          </a:custGeom>
          <a:noFill/>
        </p:spPr>
        <p:txBody>
          <a:bodyPr wrap="square">
            <a:noAutofit/>
          </a:bodyPr>
          <a:lstStyle>
            <a:lvl1pPr algn="ctr">
              <a:defRPr/>
            </a:lvl1pPr>
          </a:lstStyle>
          <a:p>
            <a:endParaRPr lang="en-US" dirty="0"/>
          </a:p>
        </p:txBody>
      </p:sp>
      <p:sp>
        <p:nvSpPr>
          <p:cNvPr id="16" name="文本占位符 15"/>
          <p:cNvSpPr>
            <a:spLocks noGrp="1"/>
          </p:cNvSpPr>
          <p:nvPr>
            <p:ph type="body" sz="quarter" idx="16" hasCustomPrompt="1"/>
          </p:nvPr>
        </p:nvSpPr>
        <p:spPr>
          <a:xfrm>
            <a:off x="821489" y="2767281"/>
            <a:ext cx="4558854" cy="646331"/>
          </a:xfrm>
          <a:custGeom>
            <a:avLst/>
            <a:gdLst>
              <a:gd name="csX0" fmla="*/ 0 w 4558854"/>
              <a:gd name="csY0" fmla="*/ 0 h 646331"/>
              <a:gd name="csX1" fmla="*/ 4558854 w 4558854"/>
              <a:gd name="csY1" fmla="*/ 0 h 646331"/>
              <a:gd name="csX2" fmla="*/ 4558854 w 4558854"/>
              <a:gd name="csY2" fmla="*/ 646331 h 646331"/>
              <a:gd name="csX3" fmla="*/ 0 w 4558854"/>
              <a:gd name="csY3" fmla="*/ 646331 h 646331"/>
            </a:gdLst>
            <a:ahLst/>
            <a:cxnLst>
              <a:cxn ang="0">
                <a:pos x="csX0" y="csY0"/>
              </a:cxn>
              <a:cxn ang="0">
                <a:pos x="csX1" y="csY1"/>
              </a:cxn>
              <a:cxn ang="0">
                <a:pos x="csX2" y="csY2"/>
              </a:cxn>
              <a:cxn ang="0">
                <a:pos x="csX3" y="csY3"/>
              </a:cxn>
            </a:cxnLst>
            <a:rect l="l" t="t" r="r" b="b"/>
            <a:pathLst>
              <a:path w="4558854" h="646331">
                <a:moveTo>
                  <a:pt x="0" y="0"/>
                </a:moveTo>
                <a:lnTo>
                  <a:pt x="4558854" y="0"/>
                </a:lnTo>
                <a:lnTo>
                  <a:pt x="4558854" y="646331"/>
                </a:lnTo>
                <a:lnTo>
                  <a:pt x="0" y="646331"/>
                </a:lnTo>
                <a:close/>
              </a:path>
            </a:pathLst>
          </a:custGeom>
          <a:effectLst/>
        </p:spPr>
        <p:txBody>
          <a:bodyPr vert="horz" wrap="square" lIns="91440" tIns="45720" rIns="91440" bIns="45720" anchor="t">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3600" b="1" u="none">
                <a:solidFill>
                  <a:srgbClr val="0070C0"/>
                </a:solidFill>
                <a:latin typeface="+mn-lt"/>
                <a:ea typeface="+mn-ea"/>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dirty="0"/>
              <a:t>[TITLE: ARIAL BOLD, ALL CAPS, 36PT]</a:t>
            </a:r>
          </a:p>
          <a:p>
            <a:pPr lvl="0"/>
            <a:endParaRPr lang="zh-CN" altLang="en-US" dirty="0"/>
          </a:p>
        </p:txBody>
      </p:sp>
      <p:sp>
        <p:nvSpPr>
          <p:cNvPr id="8" name="Text Placeholder 7"/>
          <p:cNvSpPr>
            <a:spLocks noGrp="1" noChangeAspect="1"/>
          </p:cNvSpPr>
          <p:nvPr>
            <p:ph type="body" sz="quarter" idx="14" hasCustomPrompt="1"/>
          </p:nvPr>
        </p:nvSpPr>
        <p:spPr>
          <a:xfrm>
            <a:off x="10291351" y="329406"/>
            <a:ext cx="1576800" cy="619200"/>
          </a:xfrm>
          <a:prstGeom prst="rect">
            <a:avLst/>
          </a:prstGeom>
          <a:blipFill>
            <a:blip r:embed="rId2"/>
            <a:stretch>
              <a:fillRect/>
            </a:stretch>
          </a:blipFill>
        </p:spPr>
        <p:txBody>
          <a:bodyPr/>
          <a:lstStyle>
            <a:lvl1pPr marL="0" indent="0">
              <a:spcBef>
                <a:spcPts val="0"/>
              </a:spcBef>
              <a:buFont typeface="Arial" panose="020B0604020202020204" pitchFamily="34" charset="0"/>
              <a:buNone/>
              <a:defRPr sz="100"/>
            </a:lvl1pPr>
            <a:lvl2pPr marL="0" indent="0">
              <a:spcBef>
                <a:spcPts val="0"/>
              </a:spcBef>
              <a:buFont typeface="Arial" panose="020B0604020202020204" pitchFamily="34" charset="0"/>
              <a:buNone/>
              <a:defRPr sz="100"/>
            </a:lvl2pPr>
            <a:lvl3pPr marL="0" indent="0">
              <a:spcBef>
                <a:spcPts val="0"/>
              </a:spcBef>
              <a:buNone/>
              <a:defRPr sz="100"/>
            </a:lvl3pPr>
            <a:lvl4pPr marL="0" indent="0">
              <a:spcBef>
                <a:spcPts val="0"/>
              </a:spcBef>
              <a:buNone/>
              <a:defRPr sz="100"/>
            </a:lvl4pPr>
            <a:lvl5pPr marL="0" indent="0">
              <a:spcBef>
                <a:spcPts val="0"/>
              </a:spcBef>
              <a:buNone/>
              <a:defRPr sz="100"/>
            </a:lvl5pPr>
          </a:lstStyle>
          <a:p>
            <a:pPr lvl="0"/>
            <a:r>
              <a:rPr lang="en-US"/>
              <a:t> </a:t>
            </a:r>
          </a:p>
        </p:txBody>
      </p:sp>
      <p:sp>
        <p:nvSpPr>
          <p:cNvPr id="12" name="Text Placeholder 7"/>
          <p:cNvSpPr>
            <a:spLocks noGrp="1" noChangeAspect="1"/>
          </p:cNvSpPr>
          <p:nvPr>
            <p:ph type="body" sz="quarter" idx="15" hasCustomPrompt="1"/>
          </p:nvPr>
        </p:nvSpPr>
        <p:spPr>
          <a:xfrm>
            <a:off x="8280399" y="4179600"/>
            <a:ext cx="2761200" cy="2678400"/>
          </a:xfrm>
          <a:prstGeom prst="rect">
            <a:avLst/>
          </a:prstGeom>
          <a:blipFill>
            <a:blip r:embed="rId3"/>
            <a:stretch>
              <a:fillRect/>
            </a:stretch>
          </a:blipFill>
        </p:spPr>
        <p:txBody>
          <a:bodyPr/>
          <a:lstStyle>
            <a:lvl1pPr marL="0" indent="0">
              <a:spcBef>
                <a:spcPts val="0"/>
              </a:spcBef>
              <a:buFont typeface="Arial" panose="020B0604020202020204" pitchFamily="34" charset="0"/>
              <a:buNone/>
              <a:defRPr sz="100"/>
            </a:lvl1pPr>
            <a:lvl2pPr marL="0" indent="0">
              <a:spcBef>
                <a:spcPts val="0"/>
              </a:spcBef>
              <a:buFont typeface="Arial" panose="020B0604020202020204" pitchFamily="34" charset="0"/>
              <a:buNone/>
              <a:defRPr sz="100"/>
            </a:lvl2pPr>
            <a:lvl3pPr marL="0" indent="0">
              <a:spcBef>
                <a:spcPts val="0"/>
              </a:spcBef>
              <a:buNone/>
              <a:defRPr sz="100"/>
            </a:lvl3pPr>
            <a:lvl4pPr marL="0" indent="0">
              <a:spcBef>
                <a:spcPts val="0"/>
              </a:spcBef>
              <a:buNone/>
              <a:defRPr sz="100"/>
            </a:lvl4pPr>
            <a:lvl5pPr marL="0" indent="0">
              <a:spcBef>
                <a:spcPts val="0"/>
              </a:spcBef>
              <a:buNone/>
              <a:defRPr sz="100"/>
            </a:lvl5pPr>
          </a:lstStyle>
          <a:p>
            <a:pPr lvl="0"/>
            <a:r>
              <a:rPr lang="en-US"/>
              <a:t> </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图片 1"/>
          <p:cNvPicPr/>
          <p:nvPr userDrawn="1"/>
        </p:nvPicPr>
        <p:blipFill>
          <a:blip r:embed="rId2"/>
          <a:stretch>
            <a:fillRect/>
          </a:stretch>
        </p:blipFill>
        <p:spPr>
          <a:xfrm>
            <a:off x="0" y="1"/>
            <a:ext cx="12192000" cy="6857999"/>
          </a:xfrm>
          <a:prstGeom prst="rect">
            <a:avLst/>
          </a:prstGeom>
        </p:spPr>
      </p:pic>
      <p:pic>
        <p:nvPicPr>
          <p:cNvPr id="12" name="图片 11"/>
          <p:cNvPicPr>
            <a:picLocks noChangeAspect="1"/>
          </p:cNvPicPr>
          <p:nvPr userDrawn="1"/>
        </p:nvPicPr>
        <p:blipFill>
          <a:blip r:embed="rId3"/>
          <a:stretch>
            <a:fillRect/>
          </a:stretch>
        </p:blipFill>
        <p:spPr>
          <a:xfrm>
            <a:off x="4876800" y="0"/>
            <a:ext cx="7315200" cy="6858000"/>
          </a:xfrm>
          <a:prstGeom prst="rect">
            <a:avLst/>
          </a:prstGeom>
        </p:spPr>
      </p:pic>
      <p:sp>
        <p:nvSpPr>
          <p:cNvPr id="22" name="文本占位符 21"/>
          <p:cNvSpPr>
            <a:spLocks noGrp="1"/>
          </p:cNvSpPr>
          <p:nvPr>
            <p:ph type="body" sz="quarter" idx="18" hasCustomPrompt="1"/>
          </p:nvPr>
        </p:nvSpPr>
        <p:spPr>
          <a:xfrm>
            <a:off x="7050489" y="2634974"/>
            <a:ext cx="4558854" cy="646331"/>
          </a:xfrm>
          <a:custGeom>
            <a:avLst/>
            <a:gdLst>
              <a:gd name="csX0" fmla="*/ 0 w 4558854"/>
              <a:gd name="csY0" fmla="*/ 0 h 646331"/>
              <a:gd name="csX1" fmla="*/ 4558854 w 4558854"/>
              <a:gd name="csY1" fmla="*/ 0 h 646331"/>
              <a:gd name="csX2" fmla="*/ 4558854 w 4558854"/>
              <a:gd name="csY2" fmla="*/ 646331 h 646331"/>
              <a:gd name="csX3" fmla="*/ 0 w 4558854"/>
              <a:gd name="csY3" fmla="*/ 646331 h 646331"/>
            </a:gdLst>
            <a:ahLst/>
            <a:cxnLst>
              <a:cxn ang="0">
                <a:pos x="csX0" y="csY0"/>
              </a:cxn>
              <a:cxn ang="0">
                <a:pos x="csX1" y="csY1"/>
              </a:cxn>
              <a:cxn ang="0">
                <a:pos x="csX2" y="csY2"/>
              </a:cxn>
              <a:cxn ang="0">
                <a:pos x="csX3" y="csY3"/>
              </a:cxn>
            </a:cxnLst>
            <a:rect l="l" t="t" r="r" b="b"/>
            <a:pathLst>
              <a:path w="4558854" h="646331">
                <a:moveTo>
                  <a:pt x="0" y="0"/>
                </a:moveTo>
                <a:lnTo>
                  <a:pt x="4558854" y="0"/>
                </a:lnTo>
                <a:lnTo>
                  <a:pt x="4558854" y="646331"/>
                </a:lnTo>
                <a:lnTo>
                  <a:pt x="0" y="646331"/>
                </a:lnTo>
                <a:close/>
              </a:path>
            </a:pathLst>
          </a:custGeom>
          <a:effectLst/>
        </p:spPr>
        <p:txBody>
          <a:bodyPr vert="horz" wrap="square" lIns="91440" tIns="45720" rIns="91440" bIns="45720" anchor="t">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3600" b="1" u="none">
                <a:solidFill>
                  <a:srgbClr val="868686"/>
                </a:solidFill>
                <a:latin typeface="Arial" panose="020B0604020202020204" pitchFamily="34" charset="0"/>
                <a:ea typeface="+mn-ea"/>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dirty="0"/>
              <a:t>&lt;THANK YOU</a:t>
            </a:r>
          </a:p>
          <a:p>
            <a:pPr lvl="0"/>
            <a:r>
              <a:rPr lang="en-US" altLang="zh-CN" dirty="0"/>
              <a:t>ENDING SLIDE,</a:t>
            </a:r>
          </a:p>
          <a:p>
            <a:pPr lvl="0"/>
            <a:r>
              <a:rPr lang="en-US" altLang="zh-CN" dirty="0"/>
              <a:t>36PT&gt;</a:t>
            </a:r>
          </a:p>
          <a:p>
            <a:pPr lvl="0"/>
            <a:endParaRPr lang="zh-CN" altLang="en-US" dirty="0"/>
          </a:p>
        </p:txBody>
      </p:sp>
      <p:pic>
        <p:nvPicPr>
          <p:cNvPr id="11" name="图片 10"/>
          <p:cNvPicPr>
            <a:picLocks noChangeAspect="1"/>
          </p:cNvPicPr>
          <p:nvPr userDrawn="1"/>
        </p:nvPicPr>
        <p:blipFill>
          <a:blip r:embed="rId4"/>
          <a:stretch>
            <a:fillRect/>
          </a:stretch>
        </p:blipFill>
        <p:spPr>
          <a:xfrm>
            <a:off x="10355003" y="244829"/>
            <a:ext cx="1591194" cy="627942"/>
          </a:xfrm>
          <a:prstGeom prst="rect">
            <a:avLst/>
          </a:prstGeom>
        </p:spPr>
      </p:pic>
      <p:pic>
        <p:nvPicPr>
          <p:cNvPr id="6" name="Picture 2" descr="A red letter with a black stripe&#10;&#10;AI-generated content may be incorrect."/>
          <p:cNvPicPr>
            <a:picLocks noChangeAspect="1"/>
          </p:cNvPicPr>
          <p:nvPr userDrawn="1"/>
        </p:nvPicPr>
        <p:blipFill>
          <a:blip r:embed="rId5" cstate="print">
            <a:alphaModFix amt="17000"/>
            <a:biLevel thresh="25000"/>
            <a:extLst>
              <a:ext uri="{BEBA8EAE-BF5A-486C-A8C5-ECC9F3942E4B}">
                <a14:imgProps xmlns:a14="http://schemas.microsoft.com/office/drawing/2010/main">
                  <a14:imgLayer r:embed="rId6">
                    <a14:imgEffect>
                      <a14:colorTemperature colorTemp="6300"/>
                    </a14:imgEffect>
                  </a14:imgLayer>
                </a14:imgProps>
              </a:ext>
              <a:ext uri="{28A0092B-C50C-407E-A947-70E740481C1C}">
                <a14:useLocalDpi xmlns:a14="http://schemas.microsoft.com/office/drawing/2010/main" val="0"/>
              </a:ext>
            </a:extLst>
          </a:blip>
          <a:stretch>
            <a:fillRect/>
          </a:stretch>
        </p:blipFill>
        <p:spPr>
          <a:xfrm>
            <a:off x="483291" y="4178300"/>
            <a:ext cx="2773686" cy="3087630"/>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5" name="Picture 3" descr="A group of people sitting at a table&#10;&#10;AI-generated content may be incorrect."/>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3" name="Picture 10" descr="A black and white logo&#10;&#10;AI-generated content may be incorrect."/>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4195" y="342670"/>
            <a:ext cx="1586704" cy="619966"/>
          </a:xfrm>
          <a:prstGeom prst="rect">
            <a:avLst/>
          </a:prstGeom>
        </p:spPr>
      </p:pic>
      <p:pic>
        <p:nvPicPr>
          <p:cNvPr id="4" name="Picture 4" descr="A green letter with a black stripe&#10;&#10;AI-generated content may be incorrect."/>
          <p:cNvPicPr>
            <a:picLocks noChangeAspect="1"/>
          </p:cNvPicPr>
          <p:nvPr userDrawn="1"/>
        </p:nvPicPr>
        <p:blipFill>
          <a:blip r:embed="rId4">
            <a:extLst>
              <a:ext uri="{28A0092B-C50C-407E-A947-70E740481C1C}">
                <a14:useLocalDpi xmlns:a14="http://schemas.microsoft.com/office/drawing/2010/main" val="0"/>
              </a:ext>
            </a:extLst>
          </a:blip>
          <a:srcRect l="20391" t="21170" b="21170"/>
          <a:stretch>
            <a:fillRect/>
          </a:stretch>
        </p:blipFill>
        <p:spPr>
          <a:xfrm>
            <a:off x="0" y="0"/>
            <a:ext cx="8467906" cy="6858002"/>
          </a:xfrm>
          <a:prstGeom prst="rect">
            <a:avLst/>
          </a:prstGeom>
        </p:spPr>
      </p:pic>
      <p:sp>
        <p:nvSpPr>
          <p:cNvPr id="18" name="文本占位符 17"/>
          <p:cNvSpPr>
            <a:spLocks noGrp="1"/>
          </p:cNvSpPr>
          <p:nvPr>
            <p:ph type="body" sz="quarter" idx="11" hasCustomPrompt="1"/>
          </p:nvPr>
        </p:nvSpPr>
        <p:spPr>
          <a:xfrm>
            <a:off x="1893649" y="4576494"/>
            <a:ext cx="2401259" cy="1003500"/>
          </a:xfrm>
          <a:custGeom>
            <a:avLst/>
            <a:gdLst>
              <a:gd name="csX0" fmla="*/ 0 w 1934162"/>
              <a:gd name="csY0" fmla="*/ 0 h 1003500"/>
              <a:gd name="csX1" fmla="*/ 1934162 w 1934162"/>
              <a:gd name="csY1" fmla="*/ 0 h 1003500"/>
              <a:gd name="csX2" fmla="*/ 1934162 w 1934162"/>
              <a:gd name="csY2" fmla="*/ 1003500 h 1003500"/>
              <a:gd name="csX3" fmla="*/ 0 w 1934162"/>
              <a:gd name="csY3" fmla="*/ 1003500 h 1003500"/>
            </a:gdLst>
            <a:ahLst/>
            <a:cxnLst>
              <a:cxn ang="0">
                <a:pos x="csX0" y="csY0"/>
              </a:cxn>
              <a:cxn ang="0">
                <a:pos x="csX1" y="csY1"/>
              </a:cxn>
              <a:cxn ang="0">
                <a:pos x="csX2" y="csY2"/>
              </a:cxn>
              <a:cxn ang="0">
                <a:pos x="csX3" y="csY3"/>
              </a:cxn>
            </a:cxnLst>
            <a:rect l="l" t="t" r="r" b="b"/>
            <a:pathLst>
              <a:path w="1934162" h="1003500">
                <a:moveTo>
                  <a:pt x="0" y="0"/>
                </a:moveTo>
                <a:lnTo>
                  <a:pt x="1934162" y="0"/>
                </a:lnTo>
                <a:lnTo>
                  <a:pt x="1934162" y="1003500"/>
                </a:lnTo>
                <a:lnTo>
                  <a:pt x="0" y="1003500"/>
                </a:lnTo>
                <a:close/>
              </a:path>
            </a:pathLst>
          </a:custGeom>
          <a:effectLst/>
        </p:spPr>
        <p:txBody>
          <a:bodyPr vert="horz" wrap="square" lIns="91440" tIns="45720" rIns="91440" bIns="45720" anchor="t">
            <a:noAutofit/>
          </a:bodyPr>
          <a:lstStyle>
            <a:lvl1pPr indent="-228600" algn="l" defTabSz="914400" rtl="0" eaLnBrk="1" latinLnBrk="0" hangingPunct="1">
              <a:lnSpc>
                <a:spcPct val="90000"/>
              </a:lnSpc>
              <a:spcBef>
                <a:spcPts val="1000"/>
              </a:spcBef>
              <a:spcAft>
                <a:spcPts val="0"/>
              </a:spcAft>
              <a:buFontTx/>
              <a:buNone/>
              <a:defRPr sz="2800" b="0" u="none">
                <a:solidFill>
                  <a:srgbClr val="FFFFFF"/>
                </a:solidFill>
                <a:latin typeface="Arial" panose="020B0604020202020204" pitchFamily="34" charset="0"/>
                <a:ea typeface="+mn-ea"/>
              </a:defRPr>
            </a:lvl1pPr>
            <a:lvl2pPr indent="-228600" algn="l" defTabSz="914400" rtl="0" eaLnBrk="1" latinLnBrk="0" hangingPunct="1">
              <a:lnSpc>
                <a:spcPct val="90000"/>
              </a:lnSpc>
              <a:buFont typeface="Arial" panose="020B0604020202020204" pitchFamily="34" charset="0"/>
              <a:buChar char="•"/>
              <a:defRPr/>
            </a:lvl2pPr>
            <a:lvl3pPr indent="-228600" algn="l" defTabSz="914400" rtl="0" eaLnBrk="1" latinLnBrk="0" hangingPunct="1">
              <a:lnSpc>
                <a:spcPct val="90000"/>
              </a:lnSpc>
              <a:buFont typeface="Arial" panose="020B0604020202020204" pitchFamily="34" charset="0"/>
              <a:buChar char="•"/>
              <a:defRPr/>
            </a:lvl3pPr>
            <a:lvl4pPr indent="-228600" algn="l" defTabSz="914400" rtl="0" eaLnBrk="1" latinLnBrk="0" hangingPunct="1">
              <a:lnSpc>
                <a:spcPct val="90000"/>
              </a:lnSpc>
              <a:buFont typeface="Arial" panose="020B0604020202020204" pitchFamily="34" charset="0"/>
              <a:buChar char="•"/>
              <a:defRPr/>
            </a:lvl4pPr>
            <a:lvl5pPr indent="-228600" algn="l" defTabSz="914400" rtl="0" eaLnBrk="1" latinLnBrk="0" hangingPunct="1">
              <a:lnSpc>
                <a:spcPct val="90000"/>
              </a:lnSpc>
              <a:buFont typeface="Arial" panose="020B0604020202020204" pitchFamily="34" charset="0"/>
              <a:buChar char="•"/>
              <a:defRPr/>
            </a:lvl5pPr>
          </a:lstStyle>
          <a:p>
            <a:pPr lvl="0"/>
            <a:r>
              <a:rPr lang="en-US" altLang="zh-CN" dirty="0"/>
              <a:t>Focus areas</a:t>
            </a:r>
          </a:p>
          <a:p>
            <a:pPr lvl="0"/>
            <a:endParaRPr lang="zh-CN" altLang="en-US" dirty="0"/>
          </a:p>
        </p:txBody>
      </p:sp>
      <p:sp>
        <p:nvSpPr>
          <p:cNvPr id="14" name="文本占位符 13"/>
          <p:cNvSpPr>
            <a:spLocks noGrp="1"/>
          </p:cNvSpPr>
          <p:nvPr>
            <p:ph type="body" sz="quarter" idx="10" hasCustomPrompt="1"/>
          </p:nvPr>
        </p:nvSpPr>
        <p:spPr>
          <a:xfrm>
            <a:off x="1893650" y="2951945"/>
            <a:ext cx="7570860" cy="954107"/>
          </a:xfrm>
          <a:custGeom>
            <a:avLst/>
            <a:gdLst>
              <a:gd name="csX0" fmla="*/ 0 w 7570860"/>
              <a:gd name="csY0" fmla="*/ 0 h 954107"/>
              <a:gd name="csX1" fmla="*/ 7570860 w 7570860"/>
              <a:gd name="csY1" fmla="*/ 0 h 954107"/>
              <a:gd name="csX2" fmla="*/ 7570860 w 7570860"/>
              <a:gd name="csY2" fmla="*/ 954107 h 954107"/>
              <a:gd name="csX3" fmla="*/ 0 w 7570860"/>
              <a:gd name="csY3" fmla="*/ 954107 h 954107"/>
            </a:gdLst>
            <a:ahLst/>
            <a:cxnLst>
              <a:cxn ang="0">
                <a:pos x="csX0" y="csY0"/>
              </a:cxn>
              <a:cxn ang="0">
                <a:pos x="csX1" y="csY1"/>
              </a:cxn>
              <a:cxn ang="0">
                <a:pos x="csX2" y="csY2"/>
              </a:cxn>
              <a:cxn ang="0">
                <a:pos x="csX3" y="csY3"/>
              </a:cxn>
            </a:cxnLst>
            <a:rect l="l" t="t" r="r" b="b"/>
            <a:pathLst>
              <a:path w="7570860" h="954107">
                <a:moveTo>
                  <a:pt x="0" y="0"/>
                </a:moveTo>
                <a:lnTo>
                  <a:pt x="7570860" y="0"/>
                </a:lnTo>
                <a:lnTo>
                  <a:pt x="7570860" y="954107"/>
                </a:lnTo>
                <a:lnTo>
                  <a:pt x="0" y="954107"/>
                </a:lnTo>
                <a:close/>
              </a:path>
            </a:pathLst>
          </a:custGeom>
          <a:effectLst/>
        </p:spPr>
        <p:txBody>
          <a:bodyPr vert="horz" wrap="square" lIns="91440" tIns="45720" rIns="91440" bIns="45720" anchor="ctr">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5600" b="1" u="none">
                <a:solidFill>
                  <a:srgbClr val="FFFFFF"/>
                </a:solidFill>
                <a:latin typeface="Arial" panose="020B0604020202020204" pitchFamily="34" charset="0"/>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dirty="0"/>
              <a:t>ESG GREEN</a:t>
            </a:r>
          </a:p>
          <a:p>
            <a:pPr lvl="0"/>
            <a:r>
              <a:rPr lang="en-US" altLang="zh-CN" dirty="0"/>
              <a:t>[TITLE: ARIAL BOLD, ALL CAPS, 56PT]</a:t>
            </a:r>
          </a:p>
          <a:p>
            <a:pPr lvl="0"/>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4_Diivider slide overlay">
    <p:spTree>
      <p:nvGrpSpPr>
        <p:cNvPr id="1" name=""/>
        <p:cNvGrpSpPr/>
        <p:nvPr/>
      </p:nvGrpSpPr>
      <p:grpSpPr>
        <a:xfrm>
          <a:off x="0" y="0"/>
          <a:ext cx="0" cy="0"/>
          <a:chOff x="0" y="0"/>
          <a:chExt cx="0" cy="0"/>
        </a:xfrm>
      </p:grpSpPr>
      <p:sp>
        <p:nvSpPr>
          <p:cNvPr id="34" name="Freeform 33"/>
          <p:cNvSpPr>
            <a:spLocks noGrp="1"/>
          </p:cNvSpPr>
          <p:nvPr>
            <p:ph type="pic" sz="quarter" idx="13"/>
          </p:nvPr>
        </p:nvSpPr>
        <p:spPr>
          <a:xfrm>
            <a:off x="4338638" y="0"/>
            <a:ext cx="7853362" cy="6858000"/>
          </a:xfrm>
          <a:custGeom>
            <a:avLst/>
            <a:gdLst>
              <a:gd name="connsiteX0" fmla="*/ 2851427 w 7853362"/>
              <a:gd name="connsiteY0" fmla="*/ 0 h 6858000"/>
              <a:gd name="connsiteX1" fmla="*/ 7853362 w 7853362"/>
              <a:gd name="connsiteY1" fmla="*/ 0 h 6858000"/>
              <a:gd name="connsiteX2" fmla="*/ 7853362 w 7853362"/>
              <a:gd name="connsiteY2" fmla="*/ 6858000 h 6858000"/>
              <a:gd name="connsiteX3" fmla="*/ 0 w 7853362"/>
              <a:gd name="connsiteY3" fmla="*/ 6858000 h 6858000"/>
              <a:gd name="connsiteX4" fmla="*/ 0 w 7853362"/>
              <a:gd name="connsiteY4" fmla="*/ 6855387 h 6858000"/>
              <a:gd name="connsiteX5" fmla="*/ 79164 w 7853362"/>
              <a:gd name="connsiteY5" fmla="*/ 6855387 h 6858000"/>
              <a:gd name="connsiteX6" fmla="*/ 2851427 w 785336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3362" h="6858000">
                <a:moveTo>
                  <a:pt x="2851427" y="0"/>
                </a:moveTo>
                <a:lnTo>
                  <a:pt x="7853362" y="0"/>
                </a:lnTo>
                <a:lnTo>
                  <a:pt x="7853362" y="6858000"/>
                </a:lnTo>
                <a:lnTo>
                  <a:pt x="0" y="6858000"/>
                </a:lnTo>
                <a:lnTo>
                  <a:pt x="0" y="6855387"/>
                </a:lnTo>
                <a:lnTo>
                  <a:pt x="79164" y="6855387"/>
                </a:lnTo>
                <a:cubicBezTo>
                  <a:pt x="1621068" y="5126865"/>
                  <a:pt x="2570543" y="2813629"/>
                  <a:pt x="2851427" y="0"/>
                </a:cubicBezTo>
                <a:close/>
              </a:path>
            </a:pathLst>
          </a:custGeom>
          <a:noFill/>
        </p:spPr>
        <p:txBody>
          <a:bodyPr wrap="square">
            <a:noAutofit/>
          </a:bodyPr>
          <a:lstStyle>
            <a:lvl1pPr algn="ctr">
              <a:defRPr/>
            </a:lvl1pPr>
          </a:lstStyle>
          <a:p>
            <a:endParaRPr lang="en-US"/>
          </a:p>
        </p:txBody>
      </p:sp>
      <p:sp>
        <p:nvSpPr>
          <p:cNvPr id="8" name="Text Placeholder 7"/>
          <p:cNvSpPr>
            <a:spLocks noGrp="1" noChangeAspect="1"/>
          </p:cNvSpPr>
          <p:nvPr>
            <p:ph type="body" sz="quarter" idx="14" hasCustomPrompt="1"/>
          </p:nvPr>
        </p:nvSpPr>
        <p:spPr>
          <a:xfrm>
            <a:off x="10291351" y="329406"/>
            <a:ext cx="1576800" cy="619200"/>
          </a:xfrm>
          <a:prstGeom prst="rect">
            <a:avLst/>
          </a:prstGeom>
          <a:blipFill>
            <a:blip r:embed="rId2"/>
            <a:stretch>
              <a:fillRect/>
            </a:stretch>
          </a:blipFill>
        </p:spPr>
        <p:txBody>
          <a:bodyPr/>
          <a:lstStyle>
            <a:lvl1pPr marL="0" indent="0">
              <a:spcBef>
                <a:spcPts val="0"/>
              </a:spcBef>
              <a:buFont typeface="Arial" panose="020B0604020202020204" pitchFamily="34" charset="0"/>
              <a:buNone/>
              <a:defRPr sz="100"/>
            </a:lvl1pPr>
            <a:lvl2pPr marL="0" indent="0">
              <a:spcBef>
                <a:spcPts val="0"/>
              </a:spcBef>
              <a:buFont typeface="Arial" panose="020B0604020202020204" pitchFamily="34" charset="0"/>
              <a:buNone/>
              <a:defRPr sz="100"/>
            </a:lvl2pPr>
            <a:lvl3pPr marL="0" indent="0">
              <a:spcBef>
                <a:spcPts val="0"/>
              </a:spcBef>
              <a:buNone/>
              <a:defRPr sz="100"/>
            </a:lvl3pPr>
            <a:lvl4pPr marL="0" indent="0">
              <a:spcBef>
                <a:spcPts val="0"/>
              </a:spcBef>
              <a:buNone/>
              <a:defRPr sz="100"/>
            </a:lvl4pPr>
            <a:lvl5pPr marL="0" indent="0">
              <a:spcBef>
                <a:spcPts val="0"/>
              </a:spcBef>
              <a:buNone/>
              <a:defRPr sz="100"/>
            </a:lvl5pPr>
          </a:lstStyle>
          <a:p>
            <a:pPr lvl="0"/>
            <a:r>
              <a:rPr lang="en-US"/>
              <a:t> </a:t>
            </a:r>
          </a:p>
        </p:txBody>
      </p:sp>
      <p:sp>
        <p:nvSpPr>
          <p:cNvPr id="12" name="Text Placeholder 7"/>
          <p:cNvSpPr>
            <a:spLocks noGrp="1" noChangeAspect="1"/>
          </p:cNvSpPr>
          <p:nvPr>
            <p:ph type="body" sz="quarter" idx="15" hasCustomPrompt="1"/>
          </p:nvPr>
        </p:nvSpPr>
        <p:spPr>
          <a:xfrm>
            <a:off x="8280399" y="4179600"/>
            <a:ext cx="2761200" cy="2678400"/>
          </a:xfrm>
          <a:prstGeom prst="rect">
            <a:avLst/>
          </a:prstGeom>
          <a:blipFill>
            <a:blip r:embed="rId3">
              <a:alphaModFix amt="50000"/>
              <a:extLst>
                <a:ext uri="{BEBA8EAE-BF5A-486C-A8C5-ECC9F3942E4B}">
                  <a14:imgProps xmlns:a14="http://schemas.microsoft.com/office/drawing/2010/main">
                    <a14:imgLayer r:embed="rId4">
                      <a14:imgEffect>
                        <a14:saturation sat="0"/>
                      </a14:imgEffect>
                    </a14:imgLayer>
                  </a14:imgProps>
                </a:ext>
              </a:extLst>
            </a:blip>
            <a:stretch>
              <a:fillRect/>
            </a:stretch>
          </a:blipFill>
        </p:spPr>
        <p:txBody>
          <a:bodyPr/>
          <a:lstStyle>
            <a:lvl1pPr marL="0" indent="0">
              <a:spcBef>
                <a:spcPts val="0"/>
              </a:spcBef>
              <a:buFont typeface="Arial" panose="020B0604020202020204" pitchFamily="34" charset="0"/>
              <a:buNone/>
              <a:defRPr sz="100"/>
            </a:lvl1pPr>
            <a:lvl2pPr marL="0" indent="0">
              <a:spcBef>
                <a:spcPts val="0"/>
              </a:spcBef>
              <a:buFont typeface="Arial" panose="020B0604020202020204" pitchFamily="34" charset="0"/>
              <a:buNone/>
              <a:defRPr sz="100"/>
            </a:lvl2pPr>
            <a:lvl3pPr marL="0" indent="0">
              <a:spcBef>
                <a:spcPts val="0"/>
              </a:spcBef>
              <a:buNone/>
              <a:defRPr sz="100"/>
            </a:lvl3pPr>
            <a:lvl4pPr marL="0" indent="0">
              <a:spcBef>
                <a:spcPts val="0"/>
              </a:spcBef>
              <a:buNone/>
              <a:defRPr sz="100"/>
            </a:lvl4pPr>
            <a:lvl5pPr marL="0" indent="0">
              <a:spcBef>
                <a:spcPts val="0"/>
              </a:spcBef>
              <a:buNone/>
              <a:defRPr sz="100"/>
            </a:lvl5pPr>
          </a:lstStyle>
          <a:p>
            <a:pPr lvl="0"/>
            <a:r>
              <a:rPr lang="en-US"/>
              <a:t> </a:t>
            </a:r>
          </a:p>
        </p:txBody>
      </p:sp>
      <p:sp>
        <p:nvSpPr>
          <p:cNvPr id="16" name="文本占位符 15"/>
          <p:cNvSpPr>
            <a:spLocks noGrp="1"/>
          </p:cNvSpPr>
          <p:nvPr>
            <p:ph type="body" sz="quarter" idx="16" hasCustomPrompt="1"/>
          </p:nvPr>
        </p:nvSpPr>
        <p:spPr>
          <a:xfrm>
            <a:off x="821489" y="2767281"/>
            <a:ext cx="4558854" cy="646331"/>
          </a:xfrm>
          <a:custGeom>
            <a:avLst/>
            <a:gdLst>
              <a:gd name="csX0" fmla="*/ 0 w 4558854"/>
              <a:gd name="csY0" fmla="*/ 0 h 646331"/>
              <a:gd name="csX1" fmla="*/ 4558854 w 4558854"/>
              <a:gd name="csY1" fmla="*/ 0 h 646331"/>
              <a:gd name="csX2" fmla="*/ 4558854 w 4558854"/>
              <a:gd name="csY2" fmla="*/ 646331 h 646331"/>
              <a:gd name="csX3" fmla="*/ 0 w 4558854"/>
              <a:gd name="csY3" fmla="*/ 646331 h 646331"/>
            </a:gdLst>
            <a:ahLst/>
            <a:cxnLst>
              <a:cxn ang="0">
                <a:pos x="csX0" y="csY0"/>
              </a:cxn>
              <a:cxn ang="0">
                <a:pos x="csX1" y="csY1"/>
              </a:cxn>
              <a:cxn ang="0">
                <a:pos x="csX2" y="csY2"/>
              </a:cxn>
              <a:cxn ang="0">
                <a:pos x="csX3" y="csY3"/>
              </a:cxn>
            </a:cxnLst>
            <a:rect l="l" t="t" r="r" b="b"/>
            <a:pathLst>
              <a:path w="4558854" h="646331">
                <a:moveTo>
                  <a:pt x="0" y="0"/>
                </a:moveTo>
                <a:lnTo>
                  <a:pt x="4558854" y="0"/>
                </a:lnTo>
                <a:lnTo>
                  <a:pt x="4558854" y="646331"/>
                </a:lnTo>
                <a:lnTo>
                  <a:pt x="0" y="646331"/>
                </a:lnTo>
                <a:close/>
              </a:path>
            </a:pathLst>
          </a:custGeom>
          <a:effectLst/>
        </p:spPr>
        <p:txBody>
          <a:bodyPr vert="horz" wrap="square" lIns="91440" tIns="45720" rIns="91440" bIns="45720" anchor="t">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3600" b="1" u="none">
                <a:solidFill>
                  <a:srgbClr val="16B490"/>
                </a:solidFill>
                <a:latin typeface="+mn-lt"/>
                <a:ea typeface="+mn-ea"/>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dirty="0"/>
              <a:t>[TITLE: ARIAL BOLD, ALL CAPS, 36PT]</a:t>
            </a:r>
          </a:p>
          <a:p>
            <a:pPr lvl="0"/>
            <a:endParaRPr lang="zh-CN" altLang="en-US" dirty="0"/>
          </a:p>
        </p:txBody>
      </p:sp>
      <p:sp>
        <p:nvSpPr>
          <p:cNvPr id="2" name="TextBox 11"/>
          <p:cNvSpPr txBox="1"/>
          <p:nvPr userDrawn="1"/>
        </p:nvSpPr>
        <p:spPr>
          <a:xfrm>
            <a:off x="639945" y="6725598"/>
            <a:ext cx="9985193" cy="123111"/>
          </a:xfrm>
          <a:prstGeom prst="rect">
            <a:avLst/>
          </a:prstGeom>
          <a:noFill/>
        </p:spPr>
        <p:txBody>
          <a:bodyPr wrap="square" lIns="0" tIns="0" rIns="0" bIns="0" anchor="b" anchorCtr="0">
            <a:spAutoFit/>
          </a:bodyPr>
          <a:lstStyle/>
          <a:p>
            <a:pPr marL="0"/>
            <a:r>
              <a:rPr lang="en-US" sz="800" dirty="0">
                <a:solidFill>
                  <a:schemeClr val="bg1">
                    <a:lumMod val="50000"/>
                  </a:schemeClr>
                </a:solidFill>
              </a:rPr>
              <a:t>PROPRIETARY AND CONFIDENTIAL</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slide-ESG green">
    <p:spTree>
      <p:nvGrpSpPr>
        <p:cNvPr id="1" name=""/>
        <p:cNvGrpSpPr/>
        <p:nvPr/>
      </p:nvGrpSpPr>
      <p:grpSpPr>
        <a:xfrm>
          <a:off x="0" y="0"/>
          <a:ext cx="0" cy="0"/>
          <a:chOff x="0" y="0"/>
          <a:chExt cx="0" cy="0"/>
        </a:xfrm>
      </p:grpSpPr>
      <p:sp>
        <p:nvSpPr>
          <p:cNvPr id="12" name="Freeform 11"/>
          <p:cNvSpPr/>
          <p:nvPr userDrawn="1"/>
        </p:nvSpPr>
        <p:spPr>
          <a:xfrm>
            <a:off x="3441700" y="0"/>
            <a:ext cx="8750300" cy="6858000"/>
          </a:xfrm>
          <a:custGeom>
            <a:avLst/>
            <a:gdLst>
              <a:gd name="connsiteX0" fmla="*/ 3748365 w 8750300"/>
              <a:gd name="connsiteY0" fmla="*/ 0 h 6858000"/>
              <a:gd name="connsiteX1" fmla="*/ 8750300 w 8750300"/>
              <a:gd name="connsiteY1" fmla="*/ 0 h 6858000"/>
              <a:gd name="connsiteX2" fmla="*/ 8750300 w 8750300"/>
              <a:gd name="connsiteY2" fmla="*/ 6858000 h 6858000"/>
              <a:gd name="connsiteX3" fmla="*/ 0 w 8750300"/>
              <a:gd name="connsiteY3" fmla="*/ 6858000 h 6858000"/>
              <a:gd name="connsiteX4" fmla="*/ 0 w 8750300"/>
              <a:gd name="connsiteY4" fmla="*/ 6855387 h 6858000"/>
              <a:gd name="connsiteX5" fmla="*/ 976102 w 8750300"/>
              <a:gd name="connsiteY5" fmla="*/ 6855387 h 6858000"/>
              <a:gd name="connsiteX6" fmla="*/ 3748365 w 8750300"/>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50300" h="6858000">
                <a:moveTo>
                  <a:pt x="3748365" y="0"/>
                </a:moveTo>
                <a:lnTo>
                  <a:pt x="8750300" y="0"/>
                </a:lnTo>
                <a:lnTo>
                  <a:pt x="8750300" y="6858000"/>
                </a:lnTo>
                <a:lnTo>
                  <a:pt x="0" y="6858000"/>
                </a:lnTo>
                <a:lnTo>
                  <a:pt x="0" y="6855387"/>
                </a:lnTo>
                <a:lnTo>
                  <a:pt x="976102" y="6855387"/>
                </a:lnTo>
                <a:cubicBezTo>
                  <a:pt x="2518006" y="5126865"/>
                  <a:pt x="3467481" y="2813629"/>
                  <a:pt x="3748365" y="0"/>
                </a:cubicBezTo>
                <a:close/>
              </a:path>
            </a:pathLst>
          </a:custGeom>
          <a:solidFill>
            <a:srgbClr val="1DB3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41350" y="2693162"/>
            <a:ext cx="5545138" cy="1037590"/>
          </a:xfrm>
        </p:spPr>
        <p:txBody>
          <a:bodyPr anchor="b" anchorCtr="0"/>
          <a:lstStyle>
            <a:lvl1pPr>
              <a:defRPr kumimoji="0" lang="en-US" altLang="zh-CN" sz="3600" b="1" i="0" u="none" strike="noStrike" kern="1200" cap="none" spc="0" normalizeH="0" baseline="0" noProof="1" dirty="0">
                <a:solidFill>
                  <a:srgbClr val="16B490"/>
                </a:solidFill>
                <a:latin typeface="+mn-lt"/>
                <a:ea typeface="+mn-ea"/>
                <a:cs typeface="+mn-cs"/>
              </a:defRPr>
            </a:lvl1pPr>
          </a:lstStyle>
          <a:p>
            <a:r>
              <a:rPr>
                <a:sym typeface="+mn-ea"/>
              </a:rPr>
              <a:t>[TITLE: ARIAL BOLD, ALL CAPS, 36PT</a:t>
            </a:r>
            <a:endParaRPr lang="en-US"/>
          </a:p>
        </p:txBody>
      </p:sp>
      <p:sp>
        <p:nvSpPr>
          <p:cNvPr id="5" name="Slide Number Placeholder 4"/>
          <p:cNvSpPr>
            <a:spLocks noGrp="1"/>
          </p:cNvSpPr>
          <p:nvPr>
            <p:ph type="sldNum" sz="quarter" idx="12"/>
          </p:nvPr>
        </p:nvSpPr>
        <p:spPr>
          <a:xfrm>
            <a:off x="11649076" y="6476208"/>
            <a:ext cx="245268" cy="177800"/>
          </a:xfrm>
        </p:spPr>
        <p:txBody>
          <a:bodyPr/>
          <a:lstStyle>
            <a:lvl1pPr>
              <a:defRPr sz="1000"/>
            </a:lvl1pPr>
          </a:lstStyle>
          <a:p>
            <a:fld id="{BE375096-6367-4A46-9B35-1C341654C780}" type="slidenum">
              <a:rPr lang="en-US" smtClean="0"/>
              <a:t>‹#›</a:t>
            </a:fld>
            <a:endParaRPr lang="en-US"/>
          </a:p>
        </p:txBody>
      </p:sp>
      <p:pic>
        <p:nvPicPr>
          <p:cNvPr id="13" name="Graphic 12"/>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291040" y="329406"/>
            <a:ext cx="1577111" cy="619579"/>
          </a:xfrm>
          <a:prstGeom prst="rect">
            <a:avLst/>
          </a:prstGeom>
        </p:spPr>
      </p:pic>
      <p:pic>
        <p:nvPicPr>
          <p:cNvPr id="14" name="Graphic 13"/>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b="12670"/>
          <a:stretch>
            <a:fillRect/>
          </a:stretch>
        </p:blipFill>
        <p:spPr>
          <a:xfrm>
            <a:off x="8280399" y="4178300"/>
            <a:ext cx="2761615" cy="2679700"/>
          </a:xfrm>
          <a:custGeom>
            <a:avLst/>
            <a:gdLst>
              <a:gd name="connsiteX0" fmla="*/ 0 w 2761615"/>
              <a:gd name="connsiteY0" fmla="*/ 0 h 2679700"/>
              <a:gd name="connsiteX1" fmla="*/ 2761615 w 2761615"/>
              <a:gd name="connsiteY1" fmla="*/ 0 h 2679700"/>
              <a:gd name="connsiteX2" fmla="*/ 2761615 w 2761615"/>
              <a:gd name="connsiteY2" fmla="*/ 2679700 h 2679700"/>
              <a:gd name="connsiteX3" fmla="*/ 0 w 2761615"/>
              <a:gd name="connsiteY3" fmla="*/ 2679700 h 2679700"/>
            </a:gdLst>
            <a:ahLst/>
            <a:cxnLst>
              <a:cxn ang="0">
                <a:pos x="connsiteX0" y="connsiteY0"/>
              </a:cxn>
              <a:cxn ang="0">
                <a:pos x="connsiteX1" y="connsiteY1"/>
              </a:cxn>
              <a:cxn ang="0">
                <a:pos x="connsiteX2" y="connsiteY2"/>
              </a:cxn>
              <a:cxn ang="0">
                <a:pos x="connsiteX3" y="connsiteY3"/>
              </a:cxn>
            </a:cxnLst>
            <a:rect l="l" t="t" r="r" b="b"/>
            <a:pathLst>
              <a:path w="2761615" h="2679700">
                <a:moveTo>
                  <a:pt x="0" y="0"/>
                </a:moveTo>
                <a:lnTo>
                  <a:pt x="2761615" y="0"/>
                </a:lnTo>
                <a:lnTo>
                  <a:pt x="2761615" y="2679700"/>
                </a:lnTo>
                <a:lnTo>
                  <a:pt x="0" y="2679700"/>
                </a:lnTo>
                <a:close/>
              </a:path>
            </a:pathLst>
          </a:cu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3" name="图片 2"/>
          <p:cNvPicPr/>
          <p:nvPr userDrawn="1"/>
        </p:nvPicPr>
        <p:blipFill>
          <a:blip r:embed="rId2"/>
          <a:stretch>
            <a:fillRect/>
          </a:stretch>
        </p:blipFill>
        <p:spPr>
          <a:xfrm>
            <a:off x="0" y="0"/>
            <a:ext cx="12192000" cy="1206500"/>
          </a:xfrm>
          <a:prstGeom prst="rect">
            <a:avLst/>
          </a:prstGeom>
        </p:spPr>
      </p:pic>
      <p:sp>
        <p:nvSpPr>
          <p:cNvPr id="13" name="文本占位符 12"/>
          <p:cNvSpPr>
            <a:spLocks noGrp="1"/>
          </p:cNvSpPr>
          <p:nvPr>
            <p:ph type="body" sz="quarter" idx="15" hasCustomPrompt="1"/>
          </p:nvPr>
        </p:nvSpPr>
        <p:spPr>
          <a:xfrm>
            <a:off x="383690" y="342670"/>
            <a:ext cx="9608722" cy="523220"/>
          </a:xfrm>
          <a:custGeom>
            <a:avLst/>
            <a:gdLst>
              <a:gd name="csX0" fmla="*/ 0 w 9608722"/>
              <a:gd name="csY0" fmla="*/ 0 h 523220"/>
              <a:gd name="csX1" fmla="*/ 9608722 w 9608722"/>
              <a:gd name="csY1" fmla="*/ 0 h 523220"/>
              <a:gd name="csX2" fmla="*/ 9608722 w 9608722"/>
              <a:gd name="csY2" fmla="*/ 523220 h 523220"/>
              <a:gd name="csX3" fmla="*/ 0 w 9608722"/>
              <a:gd name="csY3" fmla="*/ 523220 h 523220"/>
            </a:gdLst>
            <a:ahLst/>
            <a:cxnLst>
              <a:cxn ang="0">
                <a:pos x="csX0" y="csY0"/>
              </a:cxn>
              <a:cxn ang="0">
                <a:pos x="csX1" y="csY1"/>
              </a:cxn>
              <a:cxn ang="0">
                <a:pos x="csX2" y="csY2"/>
              </a:cxn>
              <a:cxn ang="0">
                <a:pos x="csX3" y="csY3"/>
              </a:cxn>
            </a:cxnLst>
            <a:rect l="l" t="t" r="r" b="b"/>
            <a:pathLst>
              <a:path w="9608722" h="523220">
                <a:moveTo>
                  <a:pt x="0" y="0"/>
                </a:moveTo>
                <a:lnTo>
                  <a:pt x="9608722" y="0"/>
                </a:lnTo>
                <a:lnTo>
                  <a:pt x="9608722" y="523220"/>
                </a:lnTo>
                <a:lnTo>
                  <a:pt x="0" y="523220"/>
                </a:lnTo>
                <a:close/>
              </a:path>
            </a:pathLst>
          </a:custGeom>
          <a:effectLst/>
        </p:spPr>
        <p:txBody>
          <a:bodyPr vert="horz" wrap="square" lIns="91440" tIns="45720" rIns="91440" bIns="45720" anchor="t">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2800" b="1" u="none">
                <a:solidFill>
                  <a:srgbClr val="FFFFFF"/>
                </a:solidFill>
                <a:latin typeface="Arial" panose="020B0604020202020204" pitchFamily="34" charset="0"/>
                <a:ea typeface="+mn-ea"/>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dirty="0"/>
              <a:t>[TITLE: ARIAL BOLD, ALL CAPS, 28PT]</a:t>
            </a:r>
          </a:p>
          <a:p>
            <a:pPr lvl="0"/>
            <a:endParaRPr lang="en-US" altLang="zh-CN" dirty="0"/>
          </a:p>
          <a:p>
            <a:pPr lvl="0"/>
            <a:endParaRPr lang="zh-CN" altLang="en-US" dirty="0"/>
          </a:p>
        </p:txBody>
      </p:sp>
      <p:sp>
        <p:nvSpPr>
          <p:cNvPr id="16" name="文本占位符 15"/>
          <p:cNvSpPr>
            <a:spLocks noGrp="1"/>
          </p:cNvSpPr>
          <p:nvPr>
            <p:ph type="body" sz="quarter" idx="16" hasCustomPrompt="1"/>
          </p:nvPr>
        </p:nvSpPr>
        <p:spPr>
          <a:xfrm>
            <a:off x="449343" y="1654404"/>
            <a:ext cx="11221041" cy="369332"/>
          </a:xfrm>
          <a:custGeom>
            <a:avLst/>
            <a:gdLst>
              <a:gd name="csX0" fmla="*/ 0 w 11221041"/>
              <a:gd name="csY0" fmla="*/ 0 h 369332"/>
              <a:gd name="csX1" fmla="*/ 11221041 w 11221041"/>
              <a:gd name="csY1" fmla="*/ 0 h 369332"/>
              <a:gd name="csX2" fmla="*/ 11221041 w 11221041"/>
              <a:gd name="csY2" fmla="*/ 369332 h 369332"/>
              <a:gd name="csX3" fmla="*/ 0 w 11221041"/>
              <a:gd name="csY3" fmla="*/ 369332 h 369332"/>
            </a:gdLst>
            <a:ahLst/>
            <a:cxnLst>
              <a:cxn ang="0">
                <a:pos x="csX0" y="csY0"/>
              </a:cxn>
              <a:cxn ang="0">
                <a:pos x="csX1" y="csY1"/>
              </a:cxn>
              <a:cxn ang="0">
                <a:pos x="csX2" y="csY2"/>
              </a:cxn>
              <a:cxn ang="0">
                <a:pos x="csX3" y="csY3"/>
              </a:cxn>
            </a:cxnLst>
            <a:rect l="l" t="t" r="r" b="b"/>
            <a:pathLst>
              <a:path w="11221041" h="369332">
                <a:moveTo>
                  <a:pt x="0" y="0"/>
                </a:moveTo>
                <a:lnTo>
                  <a:pt x="11221041" y="0"/>
                </a:lnTo>
                <a:lnTo>
                  <a:pt x="11221041" y="369332"/>
                </a:lnTo>
                <a:lnTo>
                  <a:pt x="0" y="369332"/>
                </a:lnTo>
                <a:close/>
              </a:path>
            </a:pathLst>
          </a:custGeom>
          <a:effectLst/>
        </p:spPr>
        <p:txBody>
          <a:bodyPr vert="horz" wrap="square" lIns="91440" tIns="45720" rIns="91440" bIns="4572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800" b="0" u="none">
                <a:solidFill>
                  <a:srgbClr val="000000"/>
                </a:solidFill>
                <a:latin typeface="+mn-lt"/>
                <a:ea typeface="+mn-ea"/>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dirty="0"/>
              <a:t>Lorem ipsum dolor sit amet, consectetuer adipiscing elit, sed diam nonummy nibh euismod tincidunt ut laoreet dolore magna aliquam erat volutpat. Ut wisi enim ad minim veniam, quis nostrud exerci tation ullamcorper suscipit lobortis nisl ut aliquip ex ea commodo consequat.</a:t>
            </a:r>
          </a:p>
          <a:p>
            <a:pPr lvl="0"/>
            <a:endParaRPr lang="zh-CN" altLang="en-US" dirty="0"/>
          </a:p>
        </p:txBody>
      </p:sp>
      <p:pic>
        <p:nvPicPr>
          <p:cNvPr id="11" name="Picture 4" descr="A black and white logo&#10;&#10;AI-generated content may be incorrect."/>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4195" y="342670"/>
            <a:ext cx="1586704" cy="619966"/>
          </a:xfrm>
          <a:prstGeom prst="rect">
            <a:avLst/>
          </a:prstGeom>
        </p:spPr>
      </p:pic>
      <p:sp>
        <p:nvSpPr>
          <p:cNvPr id="4" name="灯片编号占位符 1"/>
          <p:cNvSpPr>
            <a:spLocks noGrp="1"/>
          </p:cNvSpPr>
          <p:nvPr>
            <p:ph type="sldNum" sz="quarter" idx="4"/>
          </p:nvPr>
        </p:nvSpPr>
        <p:spPr>
          <a:xfrm>
            <a:off x="9087699" y="6482714"/>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99137DB-8ECE-4117-81EA-4F1DB4ABB2A7}" type="slidenum">
              <a:rPr lang="zh-CN" altLang="en-US" smtClean="0"/>
              <a:t>‹#›</a:t>
            </a:fld>
            <a:endParaRPr lang="zh-CN" altLang="en-US"/>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3" name="图片 2"/>
          <p:cNvPicPr/>
          <p:nvPr userDrawn="1"/>
        </p:nvPicPr>
        <p:blipFill>
          <a:blip r:embed="rId2"/>
          <a:stretch>
            <a:fillRect/>
          </a:stretch>
        </p:blipFill>
        <p:spPr>
          <a:xfrm>
            <a:off x="0" y="1"/>
            <a:ext cx="12192000" cy="6857999"/>
          </a:xfrm>
          <a:prstGeom prst="rect">
            <a:avLst/>
          </a:prstGeom>
        </p:spPr>
      </p:pic>
      <p:pic>
        <p:nvPicPr>
          <p:cNvPr id="12" name="图片 11"/>
          <p:cNvPicPr>
            <a:picLocks noChangeAspect="1"/>
          </p:cNvPicPr>
          <p:nvPr userDrawn="1"/>
        </p:nvPicPr>
        <p:blipFill>
          <a:blip r:embed="rId3"/>
          <a:stretch>
            <a:fillRect/>
          </a:stretch>
        </p:blipFill>
        <p:spPr>
          <a:xfrm>
            <a:off x="4876800" y="0"/>
            <a:ext cx="7315200" cy="6858000"/>
          </a:xfrm>
          <a:prstGeom prst="rect">
            <a:avLst/>
          </a:prstGeom>
        </p:spPr>
      </p:pic>
      <p:sp>
        <p:nvSpPr>
          <p:cNvPr id="22" name="文本占位符 21"/>
          <p:cNvSpPr>
            <a:spLocks noGrp="1"/>
          </p:cNvSpPr>
          <p:nvPr>
            <p:ph type="body" sz="quarter" idx="18" hasCustomPrompt="1"/>
          </p:nvPr>
        </p:nvSpPr>
        <p:spPr>
          <a:xfrm>
            <a:off x="7050489" y="2634974"/>
            <a:ext cx="4558854" cy="646331"/>
          </a:xfrm>
          <a:custGeom>
            <a:avLst/>
            <a:gdLst>
              <a:gd name="csX0" fmla="*/ 0 w 4558854"/>
              <a:gd name="csY0" fmla="*/ 0 h 646331"/>
              <a:gd name="csX1" fmla="*/ 4558854 w 4558854"/>
              <a:gd name="csY1" fmla="*/ 0 h 646331"/>
              <a:gd name="csX2" fmla="*/ 4558854 w 4558854"/>
              <a:gd name="csY2" fmla="*/ 646331 h 646331"/>
              <a:gd name="csX3" fmla="*/ 0 w 4558854"/>
              <a:gd name="csY3" fmla="*/ 646331 h 646331"/>
            </a:gdLst>
            <a:ahLst/>
            <a:cxnLst>
              <a:cxn ang="0">
                <a:pos x="csX0" y="csY0"/>
              </a:cxn>
              <a:cxn ang="0">
                <a:pos x="csX1" y="csY1"/>
              </a:cxn>
              <a:cxn ang="0">
                <a:pos x="csX2" y="csY2"/>
              </a:cxn>
              <a:cxn ang="0">
                <a:pos x="csX3" y="csY3"/>
              </a:cxn>
            </a:cxnLst>
            <a:rect l="l" t="t" r="r" b="b"/>
            <a:pathLst>
              <a:path w="4558854" h="646331">
                <a:moveTo>
                  <a:pt x="0" y="0"/>
                </a:moveTo>
                <a:lnTo>
                  <a:pt x="4558854" y="0"/>
                </a:lnTo>
                <a:lnTo>
                  <a:pt x="4558854" y="646331"/>
                </a:lnTo>
                <a:lnTo>
                  <a:pt x="0" y="646331"/>
                </a:lnTo>
                <a:close/>
              </a:path>
            </a:pathLst>
          </a:custGeom>
          <a:effectLst/>
        </p:spPr>
        <p:txBody>
          <a:bodyPr vert="horz" wrap="square" lIns="91440" tIns="45720" rIns="91440" bIns="45720" anchor="t">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3600" b="1" u="none">
                <a:solidFill>
                  <a:srgbClr val="1DB390"/>
                </a:solidFill>
                <a:latin typeface="Arial" panose="020B0604020202020204" pitchFamily="34" charset="0"/>
                <a:ea typeface="+mn-ea"/>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dirty="0"/>
              <a:t>&lt;Thank You</a:t>
            </a:r>
          </a:p>
          <a:p>
            <a:pPr lvl="0"/>
            <a:r>
              <a:rPr lang="en-US" altLang="zh-CN" dirty="0"/>
              <a:t>Ending Slide,</a:t>
            </a:r>
          </a:p>
          <a:p>
            <a:pPr lvl="0"/>
            <a:r>
              <a:rPr lang="en-US" altLang="zh-CN" dirty="0"/>
              <a:t>36pt&gt;</a:t>
            </a:r>
          </a:p>
          <a:p>
            <a:pPr lvl="0"/>
            <a:endParaRPr lang="zh-CN" altLang="en-US" dirty="0"/>
          </a:p>
        </p:txBody>
      </p:sp>
      <p:pic>
        <p:nvPicPr>
          <p:cNvPr id="11" name="图片 10"/>
          <p:cNvPicPr>
            <a:picLocks noChangeAspect="1"/>
          </p:cNvPicPr>
          <p:nvPr userDrawn="1"/>
        </p:nvPicPr>
        <p:blipFill>
          <a:blip r:embed="rId4"/>
          <a:stretch>
            <a:fillRect/>
          </a:stretch>
        </p:blipFill>
        <p:spPr>
          <a:xfrm>
            <a:off x="10355003" y="244829"/>
            <a:ext cx="1591194" cy="627942"/>
          </a:xfrm>
          <a:prstGeom prst="rect">
            <a:avLst/>
          </a:prstGeom>
        </p:spPr>
      </p:pic>
      <p:pic>
        <p:nvPicPr>
          <p:cNvPr id="6" name="Picture 2" descr="A red letter with a black stripe&#10;&#10;AI-generated content may be incorrect."/>
          <p:cNvPicPr>
            <a:picLocks noChangeAspect="1"/>
          </p:cNvPicPr>
          <p:nvPr userDrawn="1"/>
        </p:nvPicPr>
        <p:blipFill>
          <a:blip r:embed="rId5" cstate="print">
            <a:alphaModFix amt="17000"/>
            <a:biLevel thresh="25000"/>
            <a:extLst>
              <a:ext uri="{BEBA8EAE-BF5A-486C-A8C5-ECC9F3942E4B}">
                <a14:imgProps xmlns:a14="http://schemas.microsoft.com/office/drawing/2010/main">
                  <a14:imgLayer r:embed="rId6">
                    <a14:imgEffect>
                      <a14:colorTemperature colorTemp="6300"/>
                    </a14:imgEffect>
                  </a14:imgLayer>
                </a14:imgProps>
              </a:ext>
              <a:ext uri="{28A0092B-C50C-407E-A947-70E740481C1C}">
                <a14:useLocalDpi xmlns:a14="http://schemas.microsoft.com/office/drawing/2010/main" val="0"/>
              </a:ext>
            </a:extLst>
          </a:blip>
          <a:stretch>
            <a:fillRect/>
          </a:stretch>
        </p:blipFill>
        <p:spPr>
          <a:xfrm>
            <a:off x="483291" y="4178300"/>
            <a:ext cx="2773686" cy="3087630"/>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6" name="图片 5"/>
          <p:cNvPicPr/>
          <p:nvPr userDrawn="1"/>
        </p:nvPicPr>
        <p:blipFill>
          <a:blip r:embed="rId2"/>
          <a:stretch>
            <a:fillRect/>
          </a:stretch>
        </p:blipFill>
        <p:spPr>
          <a:xfrm>
            <a:off x="0" y="1"/>
            <a:ext cx="12192000" cy="6857999"/>
          </a:xfrm>
          <a:prstGeom prst="rect">
            <a:avLst/>
          </a:prstGeom>
        </p:spPr>
      </p:pic>
      <p:pic>
        <p:nvPicPr>
          <p:cNvPr id="3" name="Picture 10" descr="A black and white logo&#10;&#10;AI-generated content may be incorrect."/>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4195" y="342670"/>
            <a:ext cx="1586704" cy="619966"/>
          </a:xfrm>
          <a:prstGeom prst="rect">
            <a:avLst/>
          </a:prstGeom>
        </p:spPr>
      </p:pic>
      <p:pic>
        <p:nvPicPr>
          <p:cNvPr id="2" name="图片 1"/>
          <p:cNvPicPr/>
          <p:nvPr userDrawn="1"/>
        </p:nvPicPr>
        <p:blipFill>
          <a:blip r:embed="rId4"/>
          <a:stretch>
            <a:fillRect/>
          </a:stretch>
        </p:blipFill>
        <p:spPr>
          <a:xfrm>
            <a:off x="-1" y="0"/>
            <a:ext cx="8467906" cy="6858002"/>
          </a:xfrm>
          <a:prstGeom prst="rect">
            <a:avLst/>
          </a:prstGeom>
        </p:spPr>
      </p:pic>
      <p:sp>
        <p:nvSpPr>
          <p:cNvPr id="18" name="文本占位符 17"/>
          <p:cNvSpPr>
            <a:spLocks noGrp="1"/>
          </p:cNvSpPr>
          <p:nvPr>
            <p:ph type="body" sz="quarter" idx="11" hasCustomPrompt="1"/>
          </p:nvPr>
        </p:nvSpPr>
        <p:spPr>
          <a:xfrm>
            <a:off x="1893649" y="4576494"/>
            <a:ext cx="2401259" cy="1003500"/>
          </a:xfrm>
          <a:custGeom>
            <a:avLst/>
            <a:gdLst>
              <a:gd name="csX0" fmla="*/ 0 w 1934162"/>
              <a:gd name="csY0" fmla="*/ 0 h 1003500"/>
              <a:gd name="csX1" fmla="*/ 1934162 w 1934162"/>
              <a:gd name="csY1" fmla="*/ 0 h 1003500"/>
              <a:gd name="csX2" fmla="*/ 1934162 w 1934162"/>
              <a:gd name="csY2" fmla="*/ 1003500 h 1003500"/>
              <a:gd name="csX3" fmla="*/ 0 w 1934162"/>
              <a:gd name="csY3" fmla="*/ 1003500 h 1003500"/>
            </a:gdLst>
            <a:ahLst/>
            <a:cxnLst>
              <a:cxn ang="0">
                <a:pos x="csX0" y="csY0"/>
              </a:cxn>
              <a:cxn ang="0">
                <a:pos x="csX1" y="csY1"/>
              </a:cxn>
              <a:cxn ang="0">
                <a:pos x="csX2" y="csY2"/>
              </a:cxn>
              <a:cxn ang="0">
                <a:pos x="csX3" y="csY3"/>
              </a:cxn>
            </a:cxnLst>
            <a:rect l="l" t="t" r="r" b="b"/>
            <a:pathLst>
              <a:path w="1934162" h="1003500">
                <a:moveTo>
                  <a:pt x="0" y="0"/>
                </a:moveTo>
                <a:lnTo>
                  <a:pt x="1934162" y="0"/>
                </a:lnTo>
                <a:lnTo>
                  <a:pt x="1934162" y="1003500"/>
                </a:lnTo>
                <a:lnTo>
                  <a:pt x="0" y="1003500"/>
                </a:lnTo>
                <a:close/>
              </a:path>
            </a:pathLst>
          </a:custGeom>
          <a:effectLst/>
        </p:spPr>
        <p:txBody>
          <a:bodyPr vert="horz" wrap="square" lIns="91440" tIns="45720" rIns="91440" bIns="45720" anchor="t">
            <a:noAutofit/>
          </a:bodyPr>
          <a:lstStyle>
            <a:lvl1pPr indent="-228600" algn="l" defTabSz="914400" rtl="0" eaLnBrk="1" latinLnBrk="0" hangingPunct="1">
              <a:lnSpc>
                <a:spcPct val="90000"/>
              </a:lnSpc>
              <a:spcBef>
                <a:spcPts val="1000"/>
              </a:spcBef>
              <a:spcAft>
                <a:spcPts val="0"/>
              </a:spcAft>
              <a:buFontTx/>
              <a:buNone/>
              <a:defRPr sz="2800" b="0" u="none">
                <a:solidFill>
                  <a:srgbClr val="FFFFFF"/>
                </a:solidFill>
                <a:latin typeface="Arial" panose="020B0604020202020204" pitchFamily="34" charset="0"/>
                <a:ea typeface="+mn-ea"/>
              </a:defRPr>
            </a:lvl1pPr>
            <a:lvl2pPr indent="-228600" algn="l" defTabSz="914400" rtl="0" eaLnBrk="1" latinLnBrk="0" hangingPunct="1">
              <a:lnSpc>
                <a:spcPct val="90000"/>
              </a:lnSpc>
              <a:buFont typeface="Arial" panose="020B0604020202020204" pitchFamily="34" charset="0"/>
              <a:buChar char="•"/>
              <a:defRPr/>
            </a:lvl2pPr>
            <a:lvl3pPr indent="-228600" algn="l" defTabSz="914400" rtl="0" eaLnBrk="1" latinLnBrk="0" hangingPunct="1">
              <a:lnSpc>
                <a:spcPct val="90000"/>
              </a:lnSpc>
              <a:buFont typeface="Arial" panose="020B0604020202020204" pitchFamily="34" charset="0"/>
              <a:buChar char="•"/>
              <a:defRPr/>
            </a:lvl3pPr>
            <a:lvl4pPr indent="-228600" algn="l" defTabSz="914400" rtl="0" eaLnBrk="1" latinLnBrk="0" hangingPunct="1">
              <a:lnSpc>
                <a:spcPct val="90000"/>
              </a:lnSpc>
              <a:buFont typeface="Arial" panose="020B0604020202020204" pitchFamily="34" charset="0"/>
              <a:buChar char="•"/>
              <a:defRPr/>
            </a:lvl4pPr>
            <a:lvl5pPr indent="-228600" algn="l" defTabSz="914400" rtl="0" eaLnBrk="1" latinLnBrk="0" hangingPunct="1">
              <a:lnSpc>
                <a:spcPct val="90000"/>
              </a:lnSpc>
              <a:buFont typeface="Arial" panose="020B0604020202020204" pitchFamily="34" charset="0"/>
              <a:buChar char="•"/>
              <a:defRPr/>
            </a:lvl5pPr>
          </a:lstStyle>
          <a:p>
            <a:pPr lvl="0"/>
            <a:r>
              <a:rPr lang="en-US" altLang="zh-CN" dirty="0"/>
              <a:t>Focus areas</a:t>
            </a:r>
          </a:p>
          <a:p>
            <a:pPr lvl="0"/>
            <a:endParaRPr lang="zh-CN" altLang="en-US" dirty="0"/>
          </a:p>
        </p:txBody>
      </p:sp>
      <p:sp>
        <p:nvSpPr>
          <p:cNvPr id="14" name="文本占位符 13"/>
          <p:cNvSpPr>
            <a:spLocks noGrp="1"/>
          </p:cNvSpPr>
          <p:nvPr>
            <p:ph type="body" sz="quarter" idx="10" hasCustomPrompt="1"/>
          </p:nvPr>
        </p:nvSpPr>
        <p:spPr>
          <a:xfrm>
            <a:off x="1893650" y="2951945"/>
            <a:ext cx="7570860" cy="954107"/>
          </a:xfrm>
          <a:custGeom>
            <a:avLst/>
            <a:gdLst>
              <a:gd name="csX0" fmla="*/ 0 w 7570860"/>
              <a:gd name="csY0" fmla="*/ 0 h 954107"/>
              <a:gd name="csX1" fmla="*/ 7570860 w 7570860"/>
              <a:gd name="csY1" fmla="*/ 0 h 954107"/>
              <a:gd name="csX2" fmla="*/ 7570860 w 7570860"/>
              <a:gd name="csY2" fmla="*/ 954107 h 954107"/>
              <a:gd name="csX3" fmla="*/ 0 w 7570860"/>
              <a:gd name="csY3" fmla="*/ 954107 h 954107"/>
            </a:gdLst>
            <a:ahLst/>
            <a:cxnLst>
              <a:cxn ang="0">
                <a:pos x="csX0" y="csY0"/>
              </a:cxn>
              <a:cxn ang="0">
                <a:pos x="csX1" y="csY1"/>
              </a:cxn>
              <a:cxn ang="0">
                <a:pos x="csX2" y="csY2"/>
              </a:cxn>
              <a:cxn ang="0">
                <a:pos x="csX3" y="csY3"/>
              </a:cxn>
            </a:cxnLst>
            <a:rect l="l" t="t" r="r" b="b"/>
            <a:pathLst>
              <a:path w="7570860" h="954107">
                <a:moveTo>
                  <a:pt x="0" y="0"/>
                </a:moveTo>
                <a:lnTo>
                  <a:pt x="7570860" y="0"/>
                </a:lnTo>
                <a:lnTo>
                  <a:pt x="7570860" y="954107"/>
                </a:lnTo>
                <a:lnTo>
                  <a:pt x="0" y="954107"/>
                </a:lnTo>
                <a:close/>
              </a:path>
            </a:pathLst>
          </a:custGeom>
          <a:effectLst/>
        </p:spPr>
        <p:txBody>
          <a:bodyPr vert="horz" wrap="square" lIns="91440" tIns="45720" rIns="91440" bIns="45720" anchor="ctr">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5600" b="1" u="none">
                <a:solidFill>
                  <a:srgbClr val="FFFFFF"/>
                </a:solidFill>
                <a:latin typeface="Arial" panose="020B0604020202020204" pitchFamily="34" charset="0"/>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dirty="0"/>
              <a:t>INNOVATION BLUE</a:t>
            </a:r>
          </a:p>
          <a:p>
            <a:pPr lvl="0"/>
            <a:r>
              <a:rPr lang="en-US" altLang="zh-CN" dirty="0"/>
              <a:t>[TITLE: ARIAL BOLD, ALL CAPS, 56PT]</a:t>
            </a:r>
          </a:p>
          <a:p>
            <a:pPr lvl="0"/>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5_Diivider slide overlay">
    <p:spTree>
      <p:nvGrpSpPr>
        <p:cNvPr id="1" name=""/>
        <p:cNvGrpSpPr/>
        <p:nvPr/>
      </p:nvGrpSpPr>
      <p:grpSpPr>
        <a:xfrm>
          <a:off x="0" y="0"/>
          <a:ext cx="0" cy="0"/>
          <a:chOff x="0" y="0"/>
          <a:chExt cx="0" cy="0"/>
        </a:xfrm>
      </p:grpSpPr>
      <p:sp>
        <p:nvSpPr>
          <p:cNvPr id="34" name="Freeform 33"/>
          <p:cNvSpPr>
            <a:spLocks noGrp="1"/>
          </p:cNvSpPr>
          <p:nvPr>
            <p:ph type="pic" sz="quarter" idx="13"/>
          </p:nvPr>
        </p:nvSpPr>
        <p:spPr>
          <a:xfrm>
            <a:off x="4338638" y="0"/>
            <a:ext cx="7853362" cy="6858000"/>
          </a:xfrm>
          <a:custGeom>
            <a:avLst/>
            <a:gdLst>
              <a:gd name="connsiteX0" fmla="*/ 2851427 w 7853362"/>
              <a:gd name="connsiteY0" fmla="*/ 0 h 6858000"/>
              <a:gd name="connsiteX1" fmla="*/ 7853362 w 7853362"/>
              <a:gd name="connsiteY1" fmla="*/ 0 h 6858000"/>
              <a:gd name="connsiteX2" fmla="*/ 7853362 w 7853362"/>
              <a:gd name="connsiteY2" fmla="*/ 6858000 h 6858000"/>
              <a:gd name="connsiteX3" fmla="*/ 0 w 7853362"/>
              <a:gd name="connsiteY3" fmla="*/ 6858000 h 6858000"/>
              <a:gd name="connsiteX4" fmla="*/ 0 w 7853362"/>
              <a:gd name="connsiteY4" fmla="*/ 6855387 h 6858000"/>
              <a:gd name="connsiteX5" fmla="*/ 79164 w 7853362"/>
              <a:gd name="connsiteY5" fmla="*/ 6855387 h 6858000"/>
              <a:gd name="connsiteX6" fmla="*/ 2851427 w 785336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3362" h="6858000">
                <a:moveTo>
                  <a:pt x="2851427" y="0"/>
                </a:moveTo>
                <a:lnTo>
                  <a:pt x="7853362" y="0"/>
                </a:lnTo>
                <a:lnTo>
                  <a:pt x="7853362" y="6858000"/>
                </a:lnTo>
                <a:lnTo>
                  <a:pt x="0" y="6858000"/>
                </a:lnTo>
                <a:lnTo>
                  <a:pt x="0" y="6855387"/>
                </a:lnTo>
                <a:lnTo>
                  <a:pt x="79164" y="6855387"/>
                </a:lnTo>
                <a:cubicBezTo>
                  <a:pt x="1621068" y="5126865"/>
                  <a:pt x="2570543" y="2813629"/>
                  <a:pt x="2851427" y="0"/>
                </a:cubicBezTo>
                <a:close/>
              </a:path>
            </a:pathLst>
          </a:custGeom>
          <a:noFill/>
        </p:spPr>
        <p:txBody>
          <a:bodyPr wrap="square">
            <a:noAutofit/>
          </a:bodyPr>
          <a:lstStyle>
            <a:lvl1pPr algn="ctr">
              <a:defRPr/>
            </a:lvl1pPr>
          </a:lstStyle>
          <a:p>
            <a:endParaRPr lang="en-US"/>
          </a:p>
        </p:txBody>
      </p:sp>
      <p:sp>
        <p:nvSpPr>
          <p:cNvPr id="8" name="Text Placeholder 7"/>
          <p:cNvSpPr>
            <a:spLocks noGrp="1" noChangeAspect="1"/>
          </p:cNvSpPr>
          <p:nvPr>
            <p:ph type="body" sz="quarter" idx="14" hasCustomPrompt="1"/>
          </p:nvPr>
        </p:nvSpPr>
        <p:spPr>
          <a:xfrm>
            <a:off x="10291351" y="329406"/>
            <a:ext cx="1576800" cy="619200"/>
          </a:xfrm>
          <a:prstGeom prst="rect">
            <a:avLst/>
          </a:prstGeom>
          <a:blipFill>
            <a:blip r:embed="rId2"/>
            <a:stretch>
              <a:fillRect/>
            </a:stretch>
          </a:blipFill>
        </p:spPr>
        <p:txBody>
          <a:bodyPr/>
          <a:lstStyle>
            <a:lvl1pPr marL="0" indent="0">
              <a:spcBef>
                <a:spcPts val="0"/>
              </a:spcBef>
              <a:buFont typeface="Arial" panose="020B0604020202020204" pitchFamily="34" charset="0"/>
              <a:buNone/>
              <a:defRPr sz="100"/>
            </a:lvl1pPr>
            <a:lvl2pPr marL="0" indent="0">
              <a:spcBef>
                <a:spcPts val="0"/>
              </a:spcBef>
              <a:buFont typeface="Arial" panose="020B0604020202020204" pitchFamily="34" charset="0"/>
              <a:buNone/>
              <a:defRPr sz="100"/>
            </a:lvl2pPr>
            <a:lvl3pPr marL="0" indent="0">
              <a:spcBef>
                <a:spcPts val="0"/>
              </a:spcBef>
              <a:buNone/>
              <a:defRPr sz="100"/>
            </a:lvl3pPr>
            <a:lvl4pPr marL="0" indent="0">
              <a:spcBef>
                <a:spcPts val="0"/>
              </a:spcBef>
              <a:buNone/>
              <a:defRPr sz="100"/>
            </a:lvl4pPr>
            <a:lvl5pPr marL="0" indent="0">
              <a:spcBef>
                <a:spcPts val="0"/>
              </a:spcBef>
              <a:buNone/>
              <a:defRPr sz="100"/>
            </a:lvl5pPr>
          </a:lstStyle>
          <a:p>
            <a:pPr lvl="0"/>
            <a:r>
              <a:rPr lang="en-US"/>
              <a:t> </a:t>
            </a:r>
          </a:p>
        </p:txBody>
      </p:sp>
      <p:sp>
        <p:nvSpPr>
          <p:cNvPr id="12" name="Text Placeholder 7"/>
          <p:cNvSpPr>
            <a:spLocks noGrp="1" noChangeAspect="1"/>
          </p:cNvSpPr>
          <p:nvPr>
            <p:ph type="body" sz="quarter" idx="15" hasCustomPrompt="1"/>
          </p:nvPr>
        </p:nvSpPr>
        <p:spPr>
          <a:xfrm>
            <a:off x="8280399" y="4179600"/>
            <a:ext cx="2761200" cy="2678400"/>
          </a:xfrm>
          <a:prstGeom prst="rect">
            <a:avLst/>
          </a:prstGeom>
          <a:blipFill>
            <a:blip r:embed="rId3">
              <a:alphaModFix amt="50000"/>
              <a:extLst>
                <a:ext uri="{BEBA8EAE-BF5A-486C-A8C5-ECC9F3942E4B}">
                  <a14:imgProps xmlns:a14="http://schemas.microsoft.com/office/drawing/2010/main">
                    <a14:imgLayer r:embed="rId4">
                      <a14:imgEffect>
                        <a14:saturation sat="0"/>
                      </a14:imgEffect>
                    </a14:imgLayer>
                  </a14:imgProps>
                </a:ext>
              </a:extLst>
            </a:blip>
            <a:stretch>
              <a:fillRect/>
            </a:stretch>
          </a:blipFill>
        </p:spPr>
        <p:txBody>
          <a:bodyPr/>
          <a:lstStyle>
            <a:lvl1pPr marL="0" indent="0">
              <a:spcBef>
                <a:spcPts val="0"/>
              </a:spcBef>
              <a:buFont typeface="Arial" panose="020B0604020202020204" pitchFamily="34" charset="0"/>
              <a:buNone/>
              <a:defRPr sz="100"/>
            </a:lvl1pPr>
            <a:lvl2pPr marL="0" indent="0">
              <a:spcBef>
                <a:spcPts val="0"/>
              </a:spcBef>
              <a:buFont typeface="Arial" panose="020B0604020202020204" pitchFamily="34" charset="0"/>
              <a:buNone/>
              <a:defRPr sz="100"/>
            </a:lvl2pPr>
            <a:lvl3pPr marL="0" indent="0">
              <a:spcBef>
                <a:spcPts val="0"/>
              </a:spcBef>
              <a:buNone/>
              <a:defRPr sz="100"/>
            </a:lvl3pPr>
            <a:lvl4pPr marL="0" indent="0">
              <a:spcBef>
                <a:spcPts val="0"/>
              </a:spcBef>
              <a:buNone/>
              <a:defRPr sz="100"/>
            </a:lvl4pPr>
            <a:lvl5pPr marL="0" indent="0">
              <a:spcBef>
                <a:spcPts val="0"/>
              </a:spcBef>
              <a:buNone/>
              <a:defRPr sz="100"/>
            </a:lvl5pPr>
          </a:lstStyle>
          <a:p>
            <a:pPr lvl="0"/>
            <a:r>
              <a:rPr lang="en-US"/>
              <a:t> </a:t>
            </a:r>
          </a:p>
        </p:txBody>
      </p:sp>
      <p:sp>
        <p:nvSpPr>
          <p:cNvPr id="16" name="文本占位符 15"/>
          <p:cNvSpPr>
            <a:spLocks noGrp="1"/>
          </p:cNvSpPr>
          <p:nvPr>
            <p:ph type="body" sz="quarter" idx="16" hasCustomPrompt="1"/>
          </p:nvPr>
        </p:nvSpPr>
        <p:spPr>
          <a:xfrm>
            <a:off x="821489" y="2767281"/>
            <a:ext cx="4558854" cy="646331"/>
          </a:xfrm>
          <a:custGeom>
            <a:avLst/>
            <a:gdLst>
              <a:gd name="csX0" fmla="*/ 0 w 4558854"/>
              <a:gd name="csY0" fmla="*/ 0 h 646331"/>
              <a:gd name="csX1" fmla="*/ 4558854 w 4558854"/>
              <a:gd name="csY1" fmla="*/ 0 h 646331"/>
              <a:gd name="csX2" fmla="*/ 4558854 w 4558854"/>
              <a:gd name="csY2" fmla="*/ 646331 h 646331"/>
              <a:gd name="csX3" fmla="*/ 0 w 4558854"/>
              <a:gd name="csY3" fmla="*/ 646331 h 646331"/>
            </a:gdLst>
            <a:ahLst/>
            <a:cxnLst>
              <a:cxn ang="0">
                <a:pos x="csX0" y="csY0"/>
              </a:cxn>
              <a:cxn ang="0">
                <a:pos x="csX1" y="csY1"/>
              </a:cxn>
              <a:cxn ang="0">
                <a:pos x="csX2" y="csY2"/>
              </a:cxn>
              <a:cxn ang="0">
                <a:pos x="csX3" y="csY3"/>
              </a:cxn>
            </a:cxnLst>
            <a:rect l="l" t="t" r="r" b="b"/>
            <a:pathLst>
              <a:path w="4558854" h="646331">
                <a:moveTo>
                  <a:pt x="0" y="0"/>
                </a:moveTo>
                <a:lnTo>
                  <a:pt x="4558854" y="0"/>
                </a:lnTo>
                <a:lnTo>
                  <a:pt x="4558854" y="646331"/>
                </a:lnTo>
                <a:lnTo>
                  <a:pt x="0" y="646331"/>
                </a:lnTo>
                <a:close/>
              </a:path>
            </a:pathLst>
          </a:custGeom>
          <a:effectLst/>
        </p:spPr>
        <p:txBody>
          <a:bodyPr vert="horz" wrap="square" lIns="91440" tIns="45720" rIns="91440" bIns="45720" anchor="t">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3600" b="1" u="none">
                <a:solidFill>
                  <a:srgbClr val="1D9FD9"/>
                </a:solidFill>
                <a:latin typeface="+mn-lt"/>
                <a:ea typeface="+mn-ea"/>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dirty="0"/>
              <a:t>[TITLE: ARIAL BOLD, ALL CAPS, 36PT]</a:t>
            </a:r>
          </a:p>
          <a:p>
            <a:pPr lvl="0"/>
            <a:endParaRPr lang="zh-CN" altLang="en-US" dirty="0"/>
          </a:p>
        </p:txBody>
      </p:sp>
      <p:sp>
        <p:nvSpPr>
          <p:cNvPr id="2" name="TextBox 11"/>
          <p:cNvSpPr txBox="1"/>
          <p:nvPr userDrawn="1"/>
        </p:nvSpPr>
        <p:spPr>
          <a:xfrm>
            <a:off x="639945" y="6725598"/>
            <a:ext cx="9985193" cy="123111"/>
          </a:xfrm>
          <a:prstGeom prst="rect">
            <a:avLst/>
          </a:prstGeom>
          <a:noFill/>
        </p:spPr>
        <p:txBody>
          <a:bodyPr wrap="square" lIns="0" tIns="0" rIns="0" bIns="0" anchor="b" anchorCtr="0">
            <a:spAutoFit/>
          </a:bodyPr>
          <a:lstStyle/>
          <a:p>
            <a:pPr marL="0"/>
            <a:r>
              <a:rPr lang="en-US" sz="800" dirty="0">
                <a:solidFill>
                  <a:schemeClr val="bg1">
                    <a:lumMod val="50000"/>
                  </a:schemeClr>
                </a:solidFill>
              </a:rPr>
              <a:t>PROPRIETARY AND CONFIDENTIAL</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slide-Innovation blue">
    <p:spTree>
      <p:nvGrpSpPr>
        <p:cNvPr id="1" name=""/>
        <p:cNvGrpSpPr/>
        <p:nvPr/>
      </p:nvGrpSpPr>
      <p:grpSpPr>
        <a:xfrm>
          <a:off x="0" y="0"/>
          <a:ext cx="0" cy="0"/>
          <a:chOff x="0" y="0"/>
          <a:chExt cx="0" cy="0"/>
        </a:xfrm>
      </p:grpSpPr>
      <p:sp>
        <p:nvSpPr>
          <p:cNvPr id="12" name="Freeform 11"/>
          <p:cNvSpPr/>
          <p:nvPr userDrawn="1"/>
        </p:nvSpPr>
        <p:spPr>
          <a:xfrm>
            <a:off x="3441700" y="0"/>
            <a:ext cx="8750300" cy="6858000"/>
          </a:xfrm>
          <a:custGeom>
            <a:avLst/>
            <a:gdLst>
              <a:gd name="connsiteX0" fmla="*/ 3748365 w 8750300"/>
              <a:gd name="connsiteY0" fmla="*/ 0 h 6858000"/>
              <a:gd name="connsiteX1" fmla="*/ 8750300 w 8750300"/>
              <a:gd name="connsiteY1" fmla="*/ 0 h 6858000"/>
              <a:gd name="connsiteX2" fmla="*/ 8750300 w 8750300"/>
              <a:gd name="connsiteY2" fmla="*/ 6858000 h 6858000"/>
              <a:gd name="connsiteX3" fmla="*/ 0 w 8750300"/>
              <a:gd name="connsiteY3" fmla="*/ 6858000 h 6858000"/>
              <a:gd name="connsiteX4" fmla="*/ 0 w 8750300"/>
              <a:gd name="connsiteY4" fmla="*/ 6855387 h 6858000"/>
              <a:gd name="connsiteX5" fmla="*/ 976102 w 8750300"/>
              <a:gd name="connsiteY5" fmla="*/ 6855387 h 6858000"/>
              <a:gd name="connsiteX6" fmla="*/ 3748365 w 8750300"/>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50300" h="6858000">
                <a:moveTo>
                  <a:pt x="3748365" y="0"/>
                </a:moveTo>
                <a:lnTo>
                  <a:pt x="8750300" y="0"/>
                </a:lnTo>
                <a:lnTo>
                  <a:pt x="8750300" y="6858000"/>
                </a:lnTo>
                <a:lnTo>
                  <a:pt x="0" y="6858000"/>
                </a:lnTo>
                <a:lnTo>
                  <a:pt x="0" y="6855387"/>
                </a:lnTo>
                <a:lnTo>
                  <a:pt x="976102" y="6855387"/>
                </a:lnTo>
                <a:cubicBezTo>
                  <a:pt x="2518006" y="5126865"/>
                  <a:pt x="3467481" y="2813629"/>
                  <a:pt x="3748365" y="0"/>
                </a:cubicBezTo>
                <a:close/>
              </a:path>
            </a:pathLst>
          </a:custGeom>
          <a:solidFill>
            <a:srgbClr val="00A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41350" y="2693162"/>
            <a:ext cx="5545138" cy="1037590"/>
          </a:xfrm>
        </p:spPr>
        <p:txBody>
          <a:bodyPr anchor="b" anchorCtr="0"/>
          <a:lstStyle>
            <a:lvl1pPr>
              <a:defRPr kumimoji="0" lang="en-US" altLang="zh-CN" sz="3600" b="1" i="0" u="none" strike="noStrike" kern="1200" cap="none" spc="0" normalizeH="0" baseline="0" noProof="1" dirty="0">
                <a:solidFill>
                  <a:srgbClr val="1D9FD9"/>
                </a:solidFill>
                <a:latin typeface="+mn-lt"/>
                <a:ea typeface="+mn-ea"/>
                <a:cs typeface="+mn-cs"/>
              </a:defRPr>
            </a:lvl1pPr>
          </a:lstStyle>
          <a:p>
            <a:pPr marL="228600" indent="-228600" algn="l">
              <a:lnSpc>
                <a:spcPct val="100000"/>
              </a:lnSpc>
              <a:spcBef>
                <a:spcPts val="0"/>
              </a:spcBef>
              <a:spcAft>
                <a:spcPts val="0"/>
              </a:spcAft>
              <a:buClrTx/>
              <a:buSzTx/>
              <a:buFont typeface="Arial" panose="020B0604020202020204" pitchFamily="34" charset="0"/>
            </a:pPr>
            <a:r>
              <a:rPr>
                <a:sym typeface="+mn-ea"/>
              </a:rPr>
              <a:t>[TITLE: ARIAL BOLD, ALL CAPS, 36PT</a:t>
            </a:r>
            <a:endParaRPr lang="en-US"/>
          </a:p>
        </p:txBody>
      </p:sp>
      <p:sp>
        <p:nvSpPr>
          <p:cNvPr id="5" name="Slide Number Placeholder 4"/>
          <p:cNvSpPr>
            <a:spLocks noGrp="1"/>
          </p:cNvSpPr>
          <p:nvPr>
            <p:ph type="sldNum" sz="quarter" idx="12"/>
          </p:nvPr>
        </p:nvSpPr>
        <p:spPr>
          <a:xfrm>
            <a:off x="11649076" y="6476208"/>
            <a:ext cx="245268" cy="177800"/>
          </a:xfrm>
        </p:spPr>
        <p:txBody>
          <a:bodyPr/>
          <a:lstStyle>
            <a:lvl1pPr>
              <a:defRPr sz="1000"/>
            </a:lvl1pPr>
          </a:lstStyle>
          <a:p>
            <a:fld id="{BE375096-6367-4A46-9B35-1C341654C780}" type="slidenum">
              <a:rPr lang="en-US" smtClean="0"/>
              <a:t>‹#›</a:t>
            </a:fld>
            <a:endParaRPr lang="en-US"/>
          </a:p>
        </p:txBody>
      </p:sp>
      <p:pic>
        <p:nvPicPr>
          <p:cNvPr id="13" name="Graphic 12"/>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291040" y="329406"/>
            <a:ext cx="1577111" cy="619579"/>
          </a:xfrm>
          <a:prstGeom prst="rect">
            <a:avLst/>
          </a:prstGeom>
        </p:spPr>
      </p:pic>
      <p:pic>
        <p:nvPicPr>
          <p:cNvPr id="14" name="Graphic 13"/>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b="12670"/>
          <a:stretch>
            <a:fillRect/>
          </a:stretch>
        </p:blipFill>
        <p:spPr>
          <a:xfrm>
            <a:off x="8280399" y="4178300"/>
            <a:ext cx="2761615" cy="2679700"/>
          </a:xfrm>
          <a:custGeom>
            <a:avLst/>
            <a:gdLst>
              <a:gd name="connsiteX0" fmla="*/ 0 w 2761615"/>
              <a:gd name="connsiteY0" fmla="*/ 0 h 2679700"/>
              <a:gd name="connsiteX1" fmla="*/ 2761615 w 2761615"/>
              <a:gd name="connsiteY1" fmla="*/ 0 h 2679700"/>
              <a:gd name="connsiteX2" fmla="*/ 2761615 w 2761615"/>
              <a:gd name="connsiteY2" fmla="*/ 2679700 h 2679700"/>
              <a:gd name="connsiteX3" fmla="*/ 0 w 2761615"/>
              <a:gd name="connsiteY3" fmla="*/ 2679700 h 2679700"/>
            </a:gdLst>
            <a:ahLst/>
            <a:cxnLst>
              <a:cxn ang="0">
                <a:pos x="connsiteX0" y="connsiteY0"/>
              </a:cxn>
              <a:cxn ang="0">
                <a:pos x="connsiteX1" y="connsiteY1"/>
              </a:cxn>
              <a:cxn ang="0">
                <a:pos x="connsiteX2" y="connsiteY2"/>
              </a:cxn>
              <a:cxn ang="0">
                <a:pos x="connsiteX3" y="connsiteY3"/>
              </a:cxn>
            </a:cxnLst>
            <a:rect l="l" t="t" r="r" b="b"/>
            <a:pathLst>
              <a:path w="2761615" h="2679700">
                <a:moveTo>
                  <a:pt x="0" y="0"/>
                </a:moveTo>
                <a:lnTo>
                  <a:pt x="2761615" y="0"/>
                </a:lnTo>
                <a:lnTo>
                  <a:pt x="2761615" y="2679700"/>
                </a:lnTo>
                <a:lnTo>
                  <a:pt x="0" y="2679700"/>
                </a:lnTo>
                <a:close/>
              </a:path>
            </a:pathLst>
          </a:cu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图片 1"/>
          <p:cNvPicPr/>
          <p:nvPr userDrawn="1"/>
        </p:nvPicPr>
        <p:blipFill>
          <a:blip r:embed="rId2"/>
          <a:stretch>
            <a:fillRect/>
          </a:stretch>
        </p:blipFill>
        <p:spPr>
          <a:xfrm>
            <a:off x="0" y="0"/>
            <a:ext cx="12192000" cy="1206500"/>
          </a:xfrm>
          <a:prstGeom prst="rect">
            <a:avLst/>
          </a:prstGeom>
        </p:spPr>
      </p:pic>
      <p:sp>
        <p:nvSpPr>
          <p:cNvPr id="13" name="文本占位符 12"/>
          <p:cNvSpPr>
            <a:spLocks noGrp="1"/>
          </p:cNvSpPr>
          <p:nvPr>
            <p:ph type="body" sz="quarter" idx="15" hasCustomPrompt="1"/>
          </p:nvPr>
        </p:nvSpPr>
        <p:spPr>
          <a:xfrm>
            <a:off x="383690" y="342670"/>
            <a:ext cx="9608722" cy="523220"/>
          </a:xfrm>
          <a:custGeom>
            <a:avLst/>
            <a:gdLst>
              <a:gd name="csX0" fmla="*/ 0 w 9608722"/>
              <a:gd name="csY0" fmla="*/ 0 h 523220"/>
              <a:gd name="csX1" fmla="*/ 9608722 w 9608722"/>
              <a:gd name="csY1" fmla="*/ 0 h 523220"/>
              <a:gd name="csX2" fmla="*/ 9608722 w 9608722"/>
              <a:gd name="csY2" fmla="*/ 523220 h 523220"/>
              <a:gd name="csX3" fmla="*/ 0 w 9608722"/>
              <a:gd name="csY3" fmla="*/ 523220 h 523220"/>
            </a:gdLst>
            <a:ahLst/>
            <a:cxnLst>
              <a:cxn ang="0">
                <a:pos x="csX0" y="csY0"/>
              </a:cxn>
              <a:cxn ang="0">
                <a:pos x="csX1" y="csY1"/>
              </a:cxn>
              <a:cxn ang="0">
                <a:pos x="csX2" y="csY2"/>
              </a:cxn>
              <a:cxn ang="0">
                <a:pos x="csX3" y="csY3"/>
              </a:cxn>
            </a:cxnLst>
            <a:rect l="l" t="t" r="r" b="b"/>
            <a:pathLst>
              <a:path w="9608722" h="523220">
                <a:moveTo>
                  <a:pt x="0" y="0"/>
                </a:moveTo>
                <a:lnTo>
                  <a:pt x="9608722" y="0"/>
                </a:lnTo>
                <a:lnTo>
                  <a:pt x="9608722" y="523220"/>
                </a:lnTo>
                <a:lnTo>
                  <a:pt x="0" y="523220"/>
                </a:lnTo>
                <a:close/>
              </a:path>
            </a:pathLst>
          </a:custGeom>
          <a:effectLst/>
        </p:spPr>
        <p:txBody>
          <a:bodyPr vert="horz" wrap="square" lIns="91440" tIns="45720" rIns="91440" bIns="45720" anchor="t">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2800" b="1" u="none">
                <a:solidFill>
                  <a:srgbClr val="FFFFFF"/>
                </a:solidFill>
                <a:latin typeface="Arial" panose="020B0604020202020204" pitchFamily="34" charset="0"/>
                <a:ea typeface="+mn-ea"/>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dirty="0"/>
              <a:t>[TITLE: ARIAL BOLD, ALL CAPS, 28PT]</a:t>
            </a:r>
          </a:p>
          <a:p>
            <a:pPr lvl="0"/>
            <a:endParaRPr lang="en-US" altLang="zh-CN" dirty="0"/>
          </a:p>
          <a:p>
            <a:pPr lvl="0"/>
            <a:endParaRPr lang="zh-CN" altLang="en-US" dirty="0"/>
          </a:p>
        </p:txBody>
      </p:sp>
      <p:sp>
        <p:nvSpPr>
          <p:cNvPr id="16" name="文本占位符 15"/>
          <p:cNvSpPr>
            <a:spLocks noGrp="1"/>
          </p:cNvSpPr>
          <p:nvPr>
            <p:ph type="body" sz="quarter" idx="16" hasCustomPrompt="1"/>
          </p:nvPr>
        </p:nvSpPr>
        <p:spPr>
          <a:xfrm>
            <a:off x="449343" y="1654403"/>
            <a:ext cx="11221041" cy="1206499"/>
          </a:xfrm>
          <a:custGeom>
            <a:avLst/>
            <a:gdLst>
              <a:gd name="csX0" fmla="*/ 0 w 11221041"/>
              <a:gd name="csY0" fmla="*/ 0 h 369332"/>
              <a:gd name="csX1" fmla="*/ 11221041 w 11221041"/>
              <a:gd name="csY1" fmla="*/ 0 h 369332"/>
              <a:gd name="csX2" fmla="*/ 11221041 w 11221041"/>
              <a:gd name="csY2" fmla="*/ 369332 h 369332"/>
              <a:gd name="csX3" fmla="*/ 0 w 11221041"/>
              <a:gd name="csY3" fmla="*/ 369332 h 369332"/>
            </a:gdLst>
            <a:ahLst/>
            <a:cxnLst>
              <a:cxn ang="0">
                <a:pos x="csX0" y="csY0"/>
              </a:cxn>
              <a:cxn ang="0">
                <a:pos x="csX1" y="csY1"/>
              </a:cxn>
              <a:cxn ang="0">
                <a:pos x="csX2" y="csY2"/>
              </a:cxn>
              <a:cxn ang="0">
                <a:pos x="csX3" y="csY3"/>
              </a:cxn>
            </a:cxnLst>
            <a:rect l="l" t="t" r="r" b="b"/>
            <a:pathLst>
              <a:path w="11221041" h="369332">
                <a:moveTo>
                  <a:pt x="0" y="0"/>
                </a:moveTo>
                <a:lnTo>
                  <a:pt x="11221041" y="0"/>
                </a:lnTo>
                <a:lnTo>
                  <a:pt x="11221041" y="369332"/>
                </a:lnTo>
                <a:lnTo>
                  <a:pt x="0" y="369332"/>
                </a:lnTo>
                <a:close/>
              </a:path>
            </a:pathLst>
          </a:custGeom>
          <a:effectLst/>
        </p:spPr>
        <p:txBody>
          <a:bodyPr vert="horz" wrap="square" lIns="91440" tIns="45720" rIns="91440" bIns="4572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800" b="0" u="none">
                <a:solidFill>
                  <a:srgbClr val="000000"/>
                </a:solidFill>
                <a:latin typeface="+mn-lt"/>
                <a:ea typeface="+mn-ea"/>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dirty="0"/>
              <a:t>Lorem ipsum dolor sit amet, consectetuer adipiscing elit, sed diam nonummy nibh euismod tincidunt ut laoreet dolore magna aliquam erat volutpat. Ut wisi enim ad minim veniam, quis nostrud exerci tation ullamcorper suscipit lobortis nisl ut aliquip ex ea commodo consequat.</a:t>
            </a:r>
          </a:p>
          <a:p>
            <a:pPr lvl="0"/>
            <a:endParaRPr lang="zh-CN" altLang="en-US" dirty="0"/>
          </a:p>
        </p:txBody>
      </p:sp>
      <p:pic>
        <p:nvPicPr>
          <p:cNvPr id="11" name="Picture 4" descr="A black and white logo&#10;&#10;AI-generated content may be incorrect."/>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4195" y="342670"/>
            <a:ext cx="1586704" cy="619966"/>
          </a:xfrm>
          <a:prstGeom prst="rect">
            <a:avLst/>
          </a:prstGeom>
        </p:spPr>
      </p:pic>
      <p:sp>
        <p:nvSpPr>
          <p:cNvPr id="4" name="灯片编号占位符 1"/>
          <p:cNvSpPr>
            <a:spLocks noGrp="1"/>
          </p:cNvSpPr>
          <p:nvPr>
            <p:ph type="sldNum" sz="quarter" idx="4"/>
          </p:nvPr>
        </p:nvSpPr>
        <p:spPr>
          <a:xfrm>
            <a:off x="9087699" y="648814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99137DB-8ECE-4117-81EA-4F1DB4ABB2A7}" type="slidenum">
              <a:rPr lang="zh-CN" altLang="en-US" smtClean="0"/>
              <a:t>‹#›</a:t>
            </a:fld>
            <a:endParaRPr lang="zh-CN" altLang="en-US"/>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slide-Chubb blue">
    <p:spTree>
      <p:nvGrpSpPr>
        <p:cNvPr id="1" name=""/>
        <p:cNvGrpSpPr/>
        <p:nvPr/>
      </p:nvGrpSpPr>
      <p:grpSpPr>
        <a:xfrm>
          <a:off x="0" y="0"/>
          <a:ext cx="0" cy="0"/>
          <a:chOff x="0" y="0"/>
          <a:chExt cx="0" cy="0"/>
        </a:xfrm>
      </p:grpSpPr>
      <p:sp>
        <p:nvSpPr>
          <p:cNvPr id="12" name="Freeform 11"/>
          <p:cNvSpPr/>
          <p:nvPr userDrawn="1"/>
        </p:nvSpPr>
        <p:spPr>
          <a:xfrm>
            <a:off x="3441700" y="0"/>
            <a:ext cx="8750300" cy="6858000"/>
          </a:xfrm>
          <a:custGeom>
            <a:avLst/>
            <a:gdLst>
              <a:gd name="connsiteX0" fmla="*/ 3748365 w 8750300"/>
              <a:gd name="connsiteY0" fmla="*/ 0 h 6858000"/>
              <a:gd name="connsiteX1" fmla="*/ 8750300 w 8750300"/>
              <a:gd name="connsiteY1" fmla="*/ 0 h 6858000"/>
              <a:gd name="connsiteX2" fmla="*/ 8750300 w 8750300"/>
              <a:gd name="connsiteY2" fmla="*/ 6858000 h 6858000"/>
              <a:gd name="connsiteX3" fmla="*/ 0 w 8750300"/>
              <a:gd name="connsiteY3" fmla="*/ 6858000 h 6858000"/>
              <a:gd name="connsiteX4" fmla="*/ 0 w 8750300"/>
              <a:gd name="connsiteY4" fmla="*/ 6855387 h 6858000"/>
              <a:gd name="connsiteX5" fmla="*/ 976102 w 8750300"/>
              <a:gd name="connsiteY5" fmla="*/ 6855387 h 6858000"/>
              <a:gd name="connsiteX6" fmla="*/ 3748365 w 8750300"/>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50300" h="6858000">
                <a:moveTo>
                  <a:pt x="3748365" y="0"/>
                </a:moveTo>
                <a:lnTo>
                  <a:pt x="8750300" y="0"/>
                </a:lnTo>
                <a:lnTo>
                  <a:pt x="8750300" y="6858000"/>
                </a:lnTo>
                <a:lnTo>
                  <a:pt x="0" y="6858000"/>
                </a:lnTo>
                <a:lnTo>
                  <a:pt x="0" y="6855387"/>
                </a:lnTo>
                <a:lnTo>
                  <a:pt x="976102" y="6855387"/>
                </a:lnTo>
                <a:cubicBezTo>
                  <a:pt x="2518006" y="5126865"/>
                  <a:pt x="3467481" y="2813629"/>
                  <a:pt x="3748365" y="0"/>
                </a:cubicBezTo>
                <a:close/>
              </a:path>
            </a:pathLst>
          </a:cu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41350" y="2693162"/>
            <a:ext cx="5545138" cy="1037590"/>
          </a:xfrm>
        </p:spPr>
        <p:txBody>
          <a:bodyPr anchor="b" anchorCtr="0"/>
          <a:lstStyle>
            <a:lvl1pPr>
              <a:defRPr kumimoji="0" lang="en-US" altLang="zh-CN" sz="3600" b="1" i="0" u="none" strike="noStrike" kern="1200" cap="none" spc="0" normalizeH="0" baseline="0" noProof="1" dirty="0">
                <a:solidFill>
                  <a:srgbClr val="0070C0"/>
                </a:solidFill>
                <a:latin typeface="+mn-lt"/>
                <a:ea typeface="+mn-ea"/>
                <a:cs typeface="+mn-cs"/>
              </a:defRPr>
            </a:lvl1pPr>
          </a:lstStyle>
          <a:p>
            <a:pPr marL="228600" indent="-228600" algn="l">
              <a:lnSpc>
                <a:spcPct val="100000"/>
              </a:lnSpc>
              <a:spcBef>
                <a:spcPts val="0"/>
              </a:spcBef>
              <a:spcAft>
                <a:spcPts val="0"/>
              </a:spcAft>
              <a:buClrTx/>
              <a:buSzTx/>
              <a:buFont typeface="Arial" panose="020B0604020202020204" pitchFamily="34" charset="0"/>
            </a:pPr>
            <a:r>
              <a:rPr>
                <a:sym typeface="+mn-ea"/>
              </a:rPr>
              <a:t>[TITLE: ARIAL BOLD, ALL CAPS, 36PT]</a:t>
            </a:r>
            <a:endParaRPr lang="en-US"/>
          </a:p>
        </p:txBody>
      </p:sp>
      <p:sp>
        <p:nvSpPr>
          <p:cNvPr id="5" name="Slide Number Placeholder 4"/>
          <p:cNvSpPr>
            <a:spLocks noGrp="1"/>
          </p:cNvSpPr>
          <p:nvPr>
            <p:ph type="sldNum" sz="quarter" idx="12"/>
          </p:nvPr>
        </p:nvSpPr>
        <p:spPr>
          <a:xfrm>
            <a:off x="11649076" y="6476208"/>
            <a:ext cx="245268" cy="177800"/>
          </a:xfrm>
        </p:spPr>
        <p:txBody>
          <a:bodyPr/>
          <a:lstStyle>
            <a:lvl1pPr>
              <a:defRPr sz="1000"/>
            </a:lvl1pPr>
          </a:lstStyle>
          <a:p>
            <a:fld id="{BE375096-6367-4A46-9B35-1C341654C780}" type="slidenum">
              <a:rPr lang="en-US" smtClean="0"/>
              <a:t>‹#›</a:t>
            </a:fld>
            <a:endParaRPr lang="en-US"/>
          </a:p>
        </p:txBody>
      </p:sp>
      <p:pic>
        <p:nvPicPr>
          <p:cNvPr id="13" name="Graphic 12"/>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291040" y="329406"/>
            <a:ext cx="1577111" cy="619579"/>
          </a:xfrm>
          <a:prstGeom prst="rect">
            <a:avLst/>
          </a:prstGeom>
        </p:spPr>
      </p:pic>
      <p:pic>
        <p:nvPicPr>
          <p:cNvPr id="14" name="Graphic 13"/>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b="12670"/>
          <a:stretch>
            <a:fillRect/>
          </a:stretch>
        </p:blipFill>
        <p:spPr>
          <a:xfrm>
            <a:off x="8280399" y="4178300"/>
            <a:ext cx="2761615" cy="2679700"/>
          </a:xfrm>
          <a:custGeom>
            <a:avLst/>
            <a:gdLst>
              <a:gd name="connsiteX0" fmla="*/ 0 w 2761615"/>
              <a:gd name="connsiteY0" fmla="*/ 0 h 2679700"/>
              <a:gd name="connsiteX1" fmla="*/ 2761615 w 2761615"/>
              <a:gd name="connsiteY1" fmla="*/ 0 h 2679700"/>
              <a:gd name="connsiteX2" fmla="*/ 2761615 w 2761615"/>
              <a:gd name="connsiteY2" fmla="*/ 2679700 h 2679700"/>
              <a:gd name="connsiteX3" fmla="*/ 0 w 2761615"/>
              <a:gd name="connsiteY3" fmla="*/ 2679700 h 2679700"/>
            </a:gdLst>
            <a:ahLst/>
            <a:cxnLst>
              <a:cxn ang="0">
                <a:pos x="connsiteX0" y="connsiteY0"/>
              </a:cxn>
              <a:cxn ang="0">
                <a:pos x="connsiteX1" y="connsiteY1"/>
              </a:cxn>
              <a:cxn ang="0">
                <a:pos x="connsiteX2" y="connsiteY2"/>
              </a:cxn>
              <a:cxn ang="0">
                <a:pos x="connsiteX3" y="connsiteY3"/>
              </a:cxn>
            </a:cxnLst>
            <a:rect l="l" t="t" r="r" b="b"/>
            <a:pathLst>
              <a:path w="2761615" h="2679700">
                <a:moveTo>
                  <a:pt x="0" y="0"/>
                </a:moveTo>
                <a:lnTo>
                  <a:pt x="2761615" y="0"/>
                </a:lnTo>
                <a:lnTo>
                  <a:pt x="2761615" y="2679700"/>
                </a:lnTo>
                <a:lnTo>
                  <a:pt x="0" y="2679700"/>
                </a:lnTo>
                <a:close/>
              </a:path>
            </a:pathLst>
          </a:cu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2" name="图片 1"/>
          <p:cNvPicPr/>
          <p:nvPr userDrawn="1"/>
        </p:nvPicPr>
        <p:blipFill>
          <a:blip r:embed="rId2"/>
          <a:stretch>
            <a:fillRect/>
          </a:stretch>
        </p:blipFill>
        <p:spPr>
          <a:xfrm>
            <a:off x="0" y="1"/>
            <a:ext cx="12192000" cy="6857999"/>
          </a:xfrm>
          <a:prstGeom prst="rect">
            <a:avLst/>
          </a:prstGeom>
        </p:spPr>
      </p:pic>
      <p:pic>
        <p:nvPicPr>
          <p:cNvPr id="12" name="图片 11"/>
          <p:cNvPicPr>
            <a:picLocks noChangeAspect="1"/>
          </p:cNvPicPr>
          <p:nvPr userDrawn="1"/>
        </p:nvPicPr>
        <p:blipFill>
          <a:blip r:embed="rId3"/>
          <a:stretch>
            <a:fillRect/>
          </a:stretch>
        </p:blipFill>
        <p:spPr>
          <a:xfrm>
            <a:off x="4876800" y="0"/>
            <a:ext cx="7315200" cy="6858000"/>
          </a:xfrm>
          <a:prstGeom prst="rect">
            <a:avLst/>
          </a:prstGeom>
        </p:spPr>
      </p:pic>
      <p:sp>
        <p:nvSpPr>
          <p:cNvPr id="22" name="文本占位符 21"/>
          <p:cNvSpPr>
            <a:spLocks noGrp="1"/>
          </p:cNvSpPr>
          <p:nvPr>
            <p:ph type="body" sz="quarter" idx="18" hasCustomPrompt="1"/>
          </p:nvPr>
        </p:nvSpPr>
        <p:spPr>
          <a:xfrm>
            <a:off x="7050489" y="2634974"/>
            <a:ext cx="4558854" cy="646331"/>
          </a:xfrm>
          <a:custGeom>
            <a:avLst/>
            <a:gdLst>
              <a:gd name="csX0" fmla="*/ 0 w 4558854"/>
              <a:gd name="csY0" fmla="*/ 0 h 646331"/>
              <a:gd name="csX1" fmla="*/ 4558854 w 4558854"/>
              <a:gd name="csY1" fmla="*/ 0 h 646331"/>
              <a:gd name="csX2" fmla="*/ 4558854 w 4558854"/>
              <a:gd name="csY2" fmla="*/ 646331 h 646331"/>
              <a:gd name="csX3" fmla="*/ 0 w 4558854"/>
              <a:gd name="csY3" fmla="*/ 646331 h 646331"/>
            </a:gdLst>
            <a:ahLst/>
            <a:cxnLst>
              <a:cxn ang="0">
                <a:pos x="csX0" y="csY0"/>
              </a:cxn>
              <a:cxn ang="0">
                <a:pos x="csX1" y="csY1"/>
              </a:cxn>
              <a:cxn ang="0">
                <a:pos x="csX2" y="csY2"/>
              </a:cxn>
              <a:cxn ang="0">
                <a:pos x="csX3" y="csY3"/>
              </a:cxn>
            </a:cxnLst>
            <a:rect l="l" t="t" r="r" b="b"/>
            <a:pathLst>
              <a:path w="4558854" h="646331">
                <a:moveTo>
                  <a:pt x="0" y="0"/>
                </a:moveTo>
                <a:lnTo>
                  <a:pt x="4558854" y="0"/>
                </a:lnTo>
                <a:lnTo>
                  <a:pt x="4558854" y="646331"/>
                </a:lnTo>
                <a:lnTo>
                  <a:pt x="0" y="646331"/>
                </a:lnTo>
                <a:close/>
              </a:path>
            </a:pathLst>
          </a:custGeom>
          <a:effectLst/>
        </p:spPr>
        <p:txBody>
          <a:bodyPr vert="horz" wrap="square" lIns="91440" tIns="45720" rIns="91440" bIns="45720" anchor="t">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3600" b="1" u="none">
                <a:solidFill>
                  <a:srgbClr val="00A0E4"/>
                </a:solidFill>
                <a:latin typeface="Arial" panose="020B0604020202020204" pitchFamily="34" charset="0"/>
                <a:ea typeface="+mn-ea"/>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dirty="0"/>
              <a:t>&lt;Thank you</a:t>
            </a:r>
          </a:p>
          <a:p>
            <a:pPr lvl="0"/>
            <a:r>
              <a:rPr lang="en-US" altLang="zh-CN" dirty="0"/>
              <a:t>Ending slide,</a:t>
            </a:r>
          </a:p>
          <a:p>
            <a:pPr lvl="0"/>
            <a:r>
              <a:rPr lang="en-US" altLang="zh-CN" dirty="0"/>
              <a:t>36pt&gt;</a:t>
            </a:r>
          </a:p>
          <a:p>
            <a:pPr lvl="0"/>
            <a:endParaRPr lang="zh-CN" altLang="en-US" dirty="0"/>
          </a:p>
        </p:txBody>
      </p:sp>
      <p:pic>
        <p:nvPicPr>
          <p:cNvPr id="11" name="图片 10"/>
          <p:cNvPicPr>
            <a:picLocks noChangeAspect="1"/>
          </p:cNvPicPr>
          <p:nvPr userDrawn="1"/>
        </p:nvPicPr>
        <p:blipFill>
          <a:blip r:embed="rId4"/>
          <a:stretch>
            <a:fillRect/>
          </a:stretch>
        </p:blipFill>
        <p:spPr>
          <a:xfrm>
            <a:off x="10355003" y="244829"/>
            <a:ext cx="1591194" cy="627942"/>
          </a:xfrm>
          <a:prstGeom prst="rect">
            <a:avLst/>
          </a:prstGeom>
        </p:spPr>
      </p:pic>
      <p:pic>
        <p:nvPicPr>
          <p:cNvPr id="6" name="Picture 2" descr="A red letter with a black stripe&#10;&#10;AI-generated content may be incorrect."/>
          <p:cNvPicPr>
            <a:picLocks noChangeAspect="1"/>
          </p:cNvPicPr>
          <p:nvPr userDrawn="1"/>
        </p:nvPicPr>
        <p:blipFill>
          <a:blip r:embed="rId5" cstate="print">
            <a:alphaModFix amt="17000"/>
            <a:biLevel thresh="25000"/>
            <a:extLst>
              <a:ext uri="{BEBA8EAE-BF5A-486C-A8C5-ECC9F3942E4B}">
                <a14:imgProps xmlns:a14="http://schemas.microsoft.com/office/drawing/2010/main">
                  <a14:imgLayer r:embed="rId6">
                    <a14:imgEffect>
                      <a14:colorTemperature colorTemp="6300"/>
                    </a14:imgEffect>
                  </a14:imgLayer>
                </a14:imgProps>
              </a:ext>
              <a:ext uri="{28A0092B-C50C-407E-A947-70E740481C1C}">
                <a14:useLocalDpi xmlns:a14="http://schemas.microsoft.com/office/drawing/2010/main" val="0"/>
              </a:ext>
            </a:extLst>
          </a:blip>
          <a:stretch>
            <a:fillRect/>
          </a:stretch>
        </p:blipFill>
        <p:spPr>
          <a:xfrm>
            <a:off x="483291" y="4178300"/>
            <a:ext cx="2773686" cy="3087630"/>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92D2C-0D88-4D14-E567-7AE284B665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D3020C-C20B-092C-D3D3-C333B4C18B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B9C6D7-1F5C-7D32-B116-54FDD6CF40C8}"/>
              </a:ext>
            </a:extLst>
          </p:cNvPr>
          <p:cNvSpPr>
            <a:spLocks noGrp="1"/>
          </p:cNvSpPr>
          <p:nvPr>
            <p:ph type="dt" sz="half" idx="10"/>
          </p:nvPr>
        </p:nvSpPr>
        <p:spPr/>
        <p:txBody>
          <a:bodyPr/>
          <a:lstStyle/>
          <a:p>
            <a:fld id="{9D62C7ED-EA11-4660-8D83-4EDD8630AB5A}" type="datetime1">
              <a:rPr lang="en-US" smtClean="0"/>
              <a:t>6/18/2026</a:t>
            </a:fld>
            <a:endParaRPr lang="en-US"/>
          </a:p>
        </p:txBody>
      </p:sp>
      <p:sp>
        <p:nvSpPr>
          <p:cNvPr id="5" name="Footer Placeholder 4">
            <a:extLst>
              <a:ext uri="{FF2B5EF4-FFF2-40B4-BE49-F238E27FC236}">
                <a16:creationId xmlns:a16="http://schemas.microsoft.com/office/drawing/2014/main" id="{8CCA7ECF-61CB-020B-D52D-77CA8FF5512E}"/>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57484E55-CDC2-30ED-E253-EAF3EFD6927A}"/>
              </a:ext>
            </a:extLst>
          </p:cNvPr>
          <p:cNvSpPr>
            <a:spLocks noGrp="1"/>
          </p:cNvSpPr>
          <p:nvPr>
            <p:ph type="sldNum" sz="quarter" idx="12"/>
          </p:nvPr>
        </p:nvSpPr>
        <p:spPr/>
        <p:txBody>
          <a:bodyPr/>
          <a:lstStyle/>
          <a:p>
            <a:fld id="{BE375096-6367-4A46-9B35-1C341654C780}" type="slidenum">
              <a:rPr lang="en-US" smtClean="0"/>
              <a:t>‹#›</a:t>
            </a:fld>
            <a:endParaRPr lang="en-US"/>
          </a:p>
        </p:txBody>
      </p:sp>
    </p:spTree>
    <p:extLst>
      <p:ext uri="{BB962C8B-B14F-4D97-AF65-F5344CB8AC3E}">
        <p14:creationId xmlns:p14="http://schemas.microsoft.com/office/powerpoint/2010/main" val="2955110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1C008-6D08-A99C-47AE-7D504C3520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B24737-B3BB-CCF2-A6A6-5385E5F40A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9A59CB23-4CBF-26A0-3837-9BDE2F4937F0}"/>
              </a:ext>
            </a:extLst>
          </p:cNvPr>
          <p:cNvSpPr>
            <a:spLocks noGrp="1"/>
          </p:cNvSpPr>
          <p:nvPr>
            <p:ph type="sldNum" sz="quarter" idx="12"/>
          </p:nvPr>
        </p:nvSpPr>
        <p:spPr/>
        <p:txBody>
          <a:bodyPr/>
          <a:lstStyle/>
          <a:p>
            <a:fld id="{6547E942-4743-4737-80D7-835CC8AEC3F3}" type="slidenum">
              <a:rPr lang="en-US" smtClean="0"/>
              <a:t>‹#›</a:t>
            </a:fld>
            <a:endParaRPr lang="en-US" dirty="0"/>
          </a:p>
        </p:txBody>
      </p:sp>
      <p:sp>
        <p:nvSpPr>
          <p:cNvPr id="7" name="Footer Placeholder 4">
            <a:extLst>
              <a:ext uri="{FF2B5EF4-FFF2-40B4-BE49-F238E27FC236}">
                <a16:creationId xmlns:a16="http://schemas.microsoft.com/office/drawing/2014/main" id="{6FE30F7F-B978-45D2-FB25-C0CD54B8FFB2}"/>
              </a:ext>
            </a:extLst>
          </p:cNvPr>
          <p:cNvSpPr>
            <a:spLocks noGrp="1"/>
          </p:cNvSpPr>
          <p:nvPr>
            <p:ph type="ftr" sz="quarter" idx="3"/>
          </p:nvPr>
        </p:nvSpPr>
        <p:spPr>
          <a:xfrm>
            <a:off x="230920" y="6492874"/>
            <a:ext cx="41148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algn="l"/>
            <a:r>
              <a:rPr lang="en-US"/>
              <a:t>PROPRIETARY AND CONFIDENTIAL</a:t>
            </a:r>
            <a:endParaRPr lang="en-US" dirty="0"/>
          </a:p>
        </p:txBody>
      </p:sp>
    </p:spTree>
    <p:extLst>
      <p:ext uri="{BB962C8B-B14F-4D97-AF65-F5344CB8AC3E}">
        <p14:creationId xmlns:p14="http://schemas.microsoft.com/office/powerpoint/2010/main" val="6753938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7875E-7546-DCF0-66E3-7628CCD787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743906-19AD-229B-411D-6CC67527F2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015800E-3D13-2CD5-EAEA-916CA8CCF905}"/>
              </a:ext>
            </a:extLst>
          </p:cNvPr>
          <p:cNvSpPr>
            <a:spLocks noGrp="1"/>
          </p:cNvSpPr>
          <p:nvPr>
            <p:ph type="sldNum" sz="quarter" idx="12"/>
          </p:nvPr>
        </p:nvSpPr>
        <p:spPr/>
        <p:txBody>
          <a:bodyPr/>
          <a:lstStyle/>
          <a:p>
            <a:fld id="{6547E942-4743-4737-80D7-835CC8AEC3F3}" type="slidenum">
              <a:rPr lang="en-US" smtClean="0"/>
              <a:t>‹#›</a:t>
            </a:fld>
            <a:endParaRPr lang="en-US"/>
          </a:p>
        </p:txBody>
      </p:sp>
      <p:sp>
        <p:nvSpPr>
          <p:cNvPr id="7" name="Footer Placeholder 4">
            <a:extLst>
              <a:ext uri="{FF2B5EF4-FFF2-40B4-BE49-F238E27FC236}">
                <a16:creationId xmlns:a16="http://schemas.microsoft.com/office/drawing/2014/main" id="{8101A25D-0416-AC04-E7E0-39805E96F6CB}"/>
              </a:ext>
            </a:extLst>
          </p:cNvPr>
          <p:cNvSpPr>
            <a:spLocks noGrp="1"/>
          </p:cNvSpPr>
          <p:nvPr>
            <p:ph type="ftr" sz="quarter" idx="3"/>
          </p:nvPr>
        </p:nvSpPr>
        <p:spPr>
          <a:xfrm>
            <a:off x="230920" y="6492874"/>
            <a:ext cx="41148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algn="l"/>
            <a:r>
              <a:rPr lang="en-US"/>
              <a:t>PROPRIETARY AND CONFIDENTIAL</a:t>
            </a:r>
            <a:endParaRPr lang="en-US" dirty="0"/>
          </a:p>
        </p:txBody>
      </p:sp>
    </p:spTree>
    <p:extLst>
      <p:ext uri="{BB962C8B-B14F-4D97-AF65-F5344CB8AC3E}">
        <p14:creationId xmlns:p14="http://schemas.microsoft.com/office/powerpoint/2010/main" val="21286621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9059C-3EDC-434A-69E8-DB1EF15217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33A5DC-E6AA-166F-7D84-E54989D584B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3DDA8A7E-45AE-AA4F-B165-D461A6C78842}"/>
              </a:ext>
            </a:extLst>
          </p:cNvPr>
          <p:cNvSpPr>
            <a:spLocks noGrp="1"/>
          </p:cNvSpPr>
          <p:nvPr>
            <p:ph type="sldNum" sz="quarter" idx="12"/>
          </p:nvPr>
        </p:nvSpPr>
        <p:spPr/>
        <p:txBody>
          <a:bodyPr/>
          <a:lstStyle/>
          <a:p>
            <a:fld id="{6547E942-4743-4737-80D7-835CC8AEC3F3}" type="slidenum">
              <a:rPr lang="en-US" smtClean="0"/>
              <a:t>‹#›</a:t>
            </a:fld>
            <a:endParaRPr lang="en-US"/>
          </a:p>
        </p:txBody>
      </p:sp>
      <p:sp>
        <p:nvSpPr>
          <p:cNvPr id="7" name="Footer Placeholder 4">
            <a:extLst>
              <a:ext uri="{FF2B5EF4-FFF2-40B4-BE49-F238E27FC236}">
                <a16:creationId xmlns:a16="http://schemas.microsoft.com/office/drawing/2014/main" id="{229E2025-392B-B7E9-32E2-7C17E2835C8B}"/>
              </a:ext>
            </a:extLst>
          </p:cNvPr>
          <p:cNvSpPr>
            <a:spLocks noGrp="1"/>
          </p:cNvSpPr>
          <p:nvPr>
            <p:ph type="ftr" sz="quarter" idx="3"/>
          </p:nvPr>
        </p:nvSpPr>
        <p:spPr>
          <a:xfrm>
            <a:off x="230920" y="6492874"/>
            <a:ext cx="41148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algn="l"/>
            <a:r>
              <a:rPr lang="en-US" dirty="0"/>
              <a:t>PROPRIETARY AND CONFIDENTIAL</a:t>
            </a:r>
          </a:p>
        </p:txBody>
      </p:sp>
    </p:spTree>
    <p:extLst>
      <p:ext uri="{BB962C8B-B14F-4D97-AF65-F5344CB8AC3E}">
        <p14:creationId xmlns:p14="http://schemas.microsoft.com/office/powerpoint/2010/main" val="26108479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B2ECE-4BC7-6417-AB04-D1354A68CB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8E5D49-5377-B387-2B8A-2B1F4847B3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54BD87-AFEC-EDC6-E5D0-01764B72DB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4B96B99-5BD0-576D-511E-D6EB6CC5691D}"/>
              </a:ext>
            </a:extLst>
          </p:cNvPr>
          <p:cNvSpPr>
            <a:spLocks noGrp="1"/>
          </p:cNvSpPr>
          <p:nvPr>
            <p:ph type="sldNum" sz="quarter" idx="12"/>
          </p:nvPr>
        </p:nvSpPr>
        <p:spPr/>
        <p:txBody>
          <a:bodyPr/>
          <a:lstStyle/>
          <a:p>
            <a:fld id="{6547E942-4743-4737-80D7-835CC8AEC3F3}" type="slidenum">
              <a:rPr lang="en-US" smtClean="0"/>
              <a:t>‹#›</a:t>
            </a:fld>
            <a:endParaRPr lang="en-US"/>
          </a:p>
        </p:txBody>
      </p:sp>
      <p:sp>
        <p:nvSpPr>
          <p:cNvPr id="8" name="Footer Placeholder 4">
            <a:extLst>
              <a:ext uri="{FF2B5EF4-FFF2-40B4-BE49-F238E27FC236}">
                <a16:creationId xmlns:a16="http://schemas.microsoft.com/office/drawing/2014/main" id="{F1539B7E-1F73-A63A-C8F7-0C81ECBEDC91}"/>
              </a:ext>
            </a:extLst>
          </p:cNvPr>
          <p:cNvSpPr>
            <a:spLocks noGrp="1"/>
          </p:cNvSpPr>
          <p:nvPr>
            <p:ph type="ftr" sz="quarter" idx="3"/>
          </p:nvPr>
        </p:nvSpPr>
        <p:spPr>
          <a:xfrm>
            <a:off x="230920" y="6492874"/>
            <a:ext cx="41148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algn="l"/>
            <a:r>
              <a:rPr lang="en-US"/>
              <a:t>PROPRIETARY AND CONFIDENTIAL</a:t>
            </a:r>
            <a:endParaRPr lang="en-US" dirty="0"/>
          </a:p>
        </p:txBody>
      </p:sp>
    </p:spTree>
    <p:extLst>
      <p:ext uri="{BB962C8B-B14F-4D97-AF65-F5344CB8AC3E}">
        <p14:creationId xmlns:p14="http://schemas.microsoft.com/office/powerpoint/2010/main" val="5303554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5957D-8510-5BE0-EF7D-FC58480954A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B9F8A6-3B53-BD62-FD18-E9B727D975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6EFEC2-BA56-5FA4-5ECA-559FE6208E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A3BE09-92ED-DAFB-120A-3D13C03C98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25EB75-7D68-A6C3-404D-0E4E421039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F4C9A35-47DD-4EA9-4DFE-A6D3D7E49ACB}"/>
              </a:ext>
            </a:extLst>
          </p:cNvPr>
          <p:cNvSpPr>
            <a:spLocks noGrp="1"/>
          </p:cNvSpPr>
          <p:nvPr>
            <p:ph type="dt" sz="half" idx="10"/>
          </p:nvPr>
        </p:nvSpPr>
        <p:spPr>
          <a:xfrm>
            <a:off x="137786" y="6337005"/>
            <a:ext cx="4402315" cy="520995"/>
          </a:xfrm>
          <a:prstGeom prst="rect">
            <a:avLst/>
          </a:prstGeom>
        </p:spPr>
        <p:txBody>
          <a:bodyPr/>
          <a:lstStyle/>
          <a:p>
            <a:r>
              <a:rPr lang="en-US" dirty="0"/>
              <a:t>PROPRIETARTY AND CONFIDNETIAL</a:t>
            </a:r>
          </a:p>
        </p:txBody>
      </p:sp>
      <p:sp>
        <p:nvSpPr>
          <p:cNvPr id="8" name="Footer Placeholder 7">
            <a:extLst>
              <a:ext uri="{FF2B5EF4-FFF2-40B4-BE49-F238E27FC236}">
                <a16:creationId xmlns:a16="http://schemas.microsoft.com/office/drawing/2014/main" id="{B7909420-0460-3E7F-EED3-36C3FCD815A6}"/>
              </a:ext>
            </a:extLst>
          </p:cNvPr>
          <p:cNvSpPr>
            <a:spLocks noGrp="1"/>
          </p:cNvSpPr>
          <p:nvPr>
            <p:ph type="ftr" sz="quarter" idx="11"/>
          </p:nvPr>
        </p:nvSpPr>
        <p:spPr>
          <a:xfrm>
            <a:off x="230919" y="6492874"/>
            <a:ext cx="5941281" cy="365126"/>
          </a:xfrm>
        </p:spPr>
        <p:txBody>
          <a:bodyPr/>
          <a:lstStyle/>
          <a:p>
            <a:endParaRPr lang="en-US" dirty="0"/>
          </a:p>
        </p:txBody>
      </p:sp>
      <p:sp>
        <p:nvSpPr>
          <p:cNvPr id="9" name="Slide Number Placeholder 8">
            <a:extLst>
              <a:ext uri="{FF2B5EF4-FFF2-40B4-BE49-F238E27FC236}">
                <a16:creationId xmlns:a16="http://schemas.microsoft.com/office/drawing/2014/main" id="{346120D7-1C6F-DF34-5C93-F112EE30119D}"/>
              </a:ext>
            </a:extLst>
          </p:cNvPr>
          <p:cNvSpPr>
            <a:spLocks noGrp="1"/>
          </p:cNvSpPr>
          <p:nvPr>
            <p:ph type="sldNum" sz="quarter" idx="12"/>
          </p:nvPr>
        </p:nvSpPr>
        <p:spPr/>
        <p:txBody>
          <a:bodyPr/>
          <a:lstStyle/>
          <a:p>
            <a:fld id="{6547E942-4743-4737-80D7-835CC8AEC3F3}" type="slidenum">
              <a:rPr lang="en-US" smtClean="0"/>
              <a:t>‹#›</a:t>
            </a:fld>
            <a:endParaRPr lang="en-US"/>
          </a:p>
        </p:txBody>
      </p:sp>
    </p:spTree>
    <p:extLst>
      <p:ext uri="{BB962C8B-B14F-4D97-AF65-F5344CB8AC3E}">
        <p14:creationId xmlns:p14="http://schemas.microsoft.com/office/powerpoint/2010/main" val="24664622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933A0-A3F0-C00D-67B4-890DC5784567}"/>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CABD97A3-62D8-51D1-57E8-401DC857BA47}"/>
              </a:ext>
            </a:extLst>
          </p:cNvPr>
          <p:cNvSpPr>
            <a:spLocks noGrp="1"/>
          </p:cNvSpPr>
          <p:nvPr>
            <p:ph type="sldNum" sz="quarter" idx="12"/>
          </p:nvPr>
        </p:nvSpPr>
        <p:spPr/>
        <p:txBody>
          <a:bodyPr/>
          <a:lstStyle/>
          <a:p>
            <a:fld id="{6547E942-4743-4737-80D7-835CC8AEC3F3}" type="slidenum">
              <a:rPr lang="en-US" smtClean="0"/>
              <a:t>‹#›</a:t>
            </a:fld>
            <a:endParaRPr lang="en-US"/>
          </a:p>
        </p:txBody>
      </p:sp>
      <p:sp>
        <p:nvSpPr>
          <p:cNvPr id="6" name="Footer Placeholder 4">
            <a:extLst>
              <a:ext uri="{FF2B5EF4-FFF2-40B4-BE49-F238E27FC236}">
                <a16:creationId xmlns:a16="http://schemas.microsoft.com/office/drawing/2014/main" id="{ECACC485-2993-F77C-50E4-BF0788C598BA}"/>
              </a:ext>
            </a:extLst>
          </p:cNvPr>
          <p:cNvSpPr>
            <a:spLocks noGrp="1"/>
          </p:cNvSpPr>
          <p:nvPr>
            <p:ph type="ftr" sz="quarter" idx="3"/>
          </p:nvPr>
        </p:nvSpPr>
        <p:spPr>
          <a:xfrm>
            <a:off x="230920" y="6492874"/>
            <a:ext cx="41148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algn="l"/>
            <a:r>
              <a:rPr lang="en-US"/>
              <a:t>PROPRIETARY AND CONFIDENTIAL</a:t>
            </a:r>
            <a:endParaRPr lang="en-US" dirty="0"/>
          </a:p>
        </p:txBody>
      </p:sp>
    </p:spTree>
    <p:extLst>
      <p:ext uri="{BB962C8B-B14F-4D97-AF65-F5344CB8AC3E}">
        <p14:creationId xmlns:p14="http://schemas.microsoft.com/office/powerpoint/2010/main" val="23278620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CC4BA0-2BE7-1E4F-9888-3C3ED36CC530}"/>
              </a:ext>
            </a:extLst>
          </p:cNvPr>
          <p:cNvSpPr>
            <a:spLocks noGrp="1"/>
          </p:cNvSpPr>
          <p:nvPr>
            <p:ph type="sldNum" sz="quarter" idx="12"/>
          </p:nvPr>
        </p:nvSpPr>
        <p:spPr/>
        <p:txBody>
          <a:bodyPr/>
          <a:lstStyle/>
          <a:p>
            <a:fld id="{6547E942-4743-4737-80D7-835CC8AEC3F3}" type="slidenum">
              <a:rPr lang="en-US" smtClean="0"/>
              <a:t>‹#›</a:t>
            </a:fld>
            <a:endParaRPr lang="en-US"/>
          </a:p>
        </p:txBody>
      </p:sp>
      <p:sp>
        <p:nvSpPr>
          <p:cNvPr id="5" name="Footer Placeholder 4">
            <a:extLst>
              <a:ext uri="{FF2B5EF4-FFF2-40B4-BE49-F238E27FC236}">
                <a16:creationId xmlns:a16="http://schemas.microsoft.com/office/drawing/2014/main" id="{90E85329-B618-B5D5-CAF8-220667A3F48B}"/>
              </a:ext>
            </a:extLst>
          </p:cNvPr>
          <p:cNvSpPr>
            <a:spLocks noGrp="1"/>
          </p:cNvSpPr>
          <p:nvPr>
            <p:ph type="ftr" sz="quarter" idx="3"/>
          </p:nvPr>
        </p:nvSpPr>
        <p:spPr>
          <a:xfrm>
            <a:off x="230920" y="6492874"/>
            <a:ext cx="41148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algn="l"/>
            <a:r>
              <a:rPr lang="en-US"/>
              <a:t>PROPRIETARY AND CONFIDENTIAL</a:t>
            </a:r>
            <a:endParaRPr lang="en-US" dirty="0"/>
          </a:p>
        </p:txBody>
      </p:sp>
    </p:spTree>
    <p:extLst>
      <p:ext uri="{BB962C8B-B14F-4D97-AF65-F5344CB8AC3E}">
        <p14:creationId xmlns:p14="http://schemas.microsoft.com/office/powerpoint/2010/main" val="2275619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0"/>
            <a:ext cx="12192000" cy="1207008"/>
          </a:xfrm>
          <a:prstGeom prst="rect">
            <a:avLst/>
          </a:prstGeom>
        </p:spPr>
      </p:pic>
      <p:sp>
        <p:nvSpPr>
          <p:cNvPr id="13" name="文本占位符 12"/>
          <p:cNvSpPr>
            <a:spLocks noGrp="1"/>
          </p:cNvSpPr>
          <p:nvPr>
            <p:ph type="body" sz="quarter" idx="15" hasCustomPrompt="1"/>
          </p:nvPr>
        </p:nvSpPr>
        <p:spPr>
          <a:xfrm>
            <a:off x="383690" y="342670"/>
            <a:ext cx="9608722" cy="523220"/>
          </a:xfrm>
          <a:custGeom>
            <a:avLst/>
            <a:gdLst>
              <a:gd name="csX0" fmla="*/ 0 w 9608722"/>
              <a:gd name="csY0" fmla="*/ 0 h 523220"/>
              <a:gd name="csX1" fmla="*/ 9608722 w 9608722"/>
              <a:gd name="csY1" fmla="*/ 0 h 523220"/>
              <a:gd name="csX2" fmla="*/ 9608722 w 9608722"/>
              <a:gd name="csY2" fmla="*/ 523220 h 523220"/>
              <a:gd name="csX3" fmla="*/ 0 w 9608722"/>
              <a:gd name="csY3" fmla="*/ 523220 h 523220"/>
            </a:gdLst>
            <a:ahLst/>
            <a:cxnLst>
              <a:cxn ang="0">
                <a:pos x="csX0" y="csY0"/>
              </a:cxn>
              <a:cxn ang="0">
                <a:pos x="csX1" y="csY1"/>
              </a:cxn>
              <a:cxn ang="0">
                <a:pos x="csX2" y="csY2"/>
              </a:cxn>
              <a:cxn ang="0">
                <a:pos x="csX3" y="csY3"/>
              </a:cxn>
            </a:cxnLst>
            <a:rect l="l" t="t" r="r" b="b"/>
            <a:pathLst>
              <a:path w="9608722" h="523220">
                <a:moveTo>
                  <a:pt x="0" y="0"/>
                </a:moveTo>
                <a:lnTo>
                  <a:pt x="9608722" y="0"/>
                </a:lnTo>
                <a:lnTo>
                  <a:pt x="9608722" y="523220"/>
                </a:lnTo>
                <a:lnTo>
                  <a:pt x="0" y="523220"/>
                </a:lnTo>
                <a:close/>
              </a:path>
            </a:pathLst>
          </a:custGeom>
          <a:effectLst/>
        </p:spPr>
        <p:txBody>
          <a:bodyPr vert="horz" wrap="square" lIns="91440" tIns="45720" rIns="91440" bIns="45720" anchor="t">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2800" b="1" u="none">
                <a:solidFill>
                  <a:srgbClr val="FFFFFF"/>
                </a:solidFill>
                <a:latin typeface="Arial" panose="020B0604020202020204" pitchFamily="34" charset="0"/>
                <a:ea typeface="+mn-ea"/>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dirty="0"/>
              <a:t>[TITLE: ARIAL BOLD, ALL CAPS, 28PT]</a:t>
            </a:r>
          </a:p>
          <a:p>
            <a:pPr lvl="0"/>
            <a:endParaRPr lang="zh-CN" altLang="en-US" dirty="0"/>
          </a:p>
        </p:txBody>
      </p:sp>
      <p:sp>
        <p:nvSpPr>
          <p:cNvPr id="16" name="文本占位符 15"/>
          <p:cNvSpPr>
            <a:spLocks noGrp="1"/>
          </p:cNvSpPr>
          <p:nvPr>
            <p:ph type="body" sz="quarter" idx="16" hasCustomPrompt="1"/>
          </p:nvPr>
        </p:nvSpPr>
        <p:spPr>
          <a:xfrm>
            <a:off x="449343" y="1654404"/>
            <a:ext cx="11221041" cy="369332"/>
          </a:xfrm>
          <a:custGeom>
            <a:avLst/>
            <a:gdLst>
              <a:gd name="csX0" fmla="*/ 0 w 11221041"/>
              <a:gd name="csY0" fmla="*/ 0 h 369332"/>
              <a:gd name="csX1" fmla="*/ 11221041 w 11221041"/>
              <a:gd name="csY1" fmla="*/ 0 h 369332"/>
              <a:gd name="csX2" fmla="*/ 11221041 w 11221041"/>
              <a:gd name="csY2" fmla="*/ 369332 h 369332"/>
              <a:gd name="csX3" fmla="*/ 0 w 11221041"/>
              <a:gd name="csY3" fmla="*/ 369332 h 369332"/>
            </a:gdLst>
            <a:ahLst/>
            <a:cxnLst>
              <a:cxn ang="0">
                <a:pos x="csX0" y="csY0"/>
              </a:cxn>
              <a:cxn ang="0">
                <a:pos x="csX1" y="csY1"/>
              </a:cxn>
              <a:cxn ang="0">
                <a:pos x="csX2" y="csY2"/>
              </a:cxn>
              <a:cxn ang="0">
                <a:pos x="csX3" y="csY3"/>
              </a:cxn>
            </a:cxnLst>
            <a:rect l="l" t="t" r="r" b="b"/>
            <a:pathLst>
              <a:path w="11221041" h="369332">
                <a:moveTo>
                  <a:pt x="0" y="0"/>
                </a:moveTo>
                <a:lnTo>
                  <a:pt x="11221041" y="0"/>
                </a:lnTo>
                <a:lnTo>
                  <a:pt x="11221041" y="369332"/>
                </a:lnTo>
                <a:lnTo>
                  <a:pt x="0" y="369332"/>
                </a:lnTo>
                <a:close/>
              </a:path>
            </a:pathLst>
          </a:custGeom>
          <a:effectLst/>
        </p:spPr>
        <p:txBody>
          <a:bodyPr vert="horz" wrap="square" lIns="91440" tIns="45720" rIns="91440" bIns="45720" anchor="t">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1800" b="0" u="none">
                <a:solidFill>
                  <a:srgbClr val="000000"/>
                </a:solidFill>
                <a:latin typeface="+mn-lt"/>
                <a:ea typeface="+mn-ea"/>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marL="0" algn="l" rtl="0" eaLnBrk="1" latinLnBrk="0" hangingPunct="1">
              <a:buNone/>
            </a:pPr>
            <a:r>
              <a:rPr lang="en-US" altLang="zh-CN" sz="1800" kern="1200" dirty="0">
                <a:solidFill>
                  <a:srgbClr val="000000"/>
                </a:solidFill>
                <a:effectLst/>
                <a:latin typeface="Arial (Body)"/>
                <a:ea typeface="+mn-ea"/>
                <a:cs typeface="+mn-cs"/>
              </a:rPr>
              <a:t>Lorem ipsum dolor sit </a:t>
            </a:r>
            <a:r>
              <a:rPr lang="en-US" altLang="zh-CN" sz="1800" kern="1200" dirty="0" err="1">
                <a:solidFill>
                  <a:srgbClr val="000000"/>
                </a:solidFill>
                <a:effectLst/>
                <a:latin typeface="Arial (Body)"/>
                <a:ea typeface="+mn-ea"/>
                <a:cs typeface="+mn-cs"/>
              </a:rPr>
              <a:t>amet</a:t>
            </a:r>
            <a:r>
              <a:rPr lang="en-US" altLang="zh-CN" sz="1800" kern="1200" dirty="0">
                <a:solidFill>
                  <a:srgbClr val="000000"/>
                </a:solidFill>
                <a:effectLst/>
                <a:latin typeface="Arial (Body)"/>
                <a:ea typeface="+mn-ea"/>
                <a:cs typeface="+mn-cs"/>
              </a:rPr>
              <a:t>, </a:t>
            </a:r>
            <a:r>
              <a:rPr lang="en-US" altLang="zh-CN" sz="1800" kern="1200" dirty="0" err="1">
                <a:solidFill>
                  <a:srgbClr val="000000"/>
                </a:solidFill>
                <a:effectLst/>
                <a:latin typeface="Arial (Body)"/>
                <a:ea typeface="+mn-ea"/>
                <a:cs typeface="+mn-cs"/>
              </a:rPr>
              <a:t>consectetuer</a:t>
            </a:r>
            <a:r>
              <a:rPr lang="en-US" altLang="zh-CN" sz="1800" kern="1200" dirty="0">
                <a:solidFill>
                  <a:srgbClr val="000000"/>
                </a:solidFill>
                <a:effectLst/>
                <a:latin typeface="Arial (Body)"/>
                <a:ea typeface="+mn-ea"/>
                <a:cs typeface="+mn-cs"/>
              </a:rPr>
              <a:t> </a:t>
            </a:r>
            <a:r>
              <a:rPr lang="en-US" altLang="zh-CN" sz="1800" kern="1200" dirty="0" err="1">
                <a:solidFill>
                  <a:srgbClr val="000000"/>
                </a:solidFill>
                <a:effectLst/>
                <a:latin typeface="Arial (Body)"/>
                <a:ea typeface="+mn-ea"/>
                <a:cs typeface="+mn-cs"/>
              </a:rPr>
              <a:t>adipiscing</a:t>
            </a:r>
            <a:r>
              <a:rPr lang="en-US" altLang="zh-CN" sz="1800" kern="1200" dirty="0">
                <a:solidFill>
                  <a:srgbClr val="000000"/>
                </a:solidFill>
                <a:effectLst/>
                <a:latin typeface="Arial (Body)"/>
                <a:ea typeface="+mn-ea"/>
                <a:cs typeface="+mn-cs"/>
              </a:rPr>
              <a:t> </a:t>
            </a:r>
            <a:r>
              <a:rPr lang="en-US" altLang="zh-CN" sz="1800" kern="1200" dirty="0" err="1">
                <a:solidFill>
                  <a:srgbClr val="000000"/>
                </a:solidFill>
                <a:effectLst/>
                <a:latin typeface="Arial (Body)"/>
                <a:ea typeface="+mn-ea"/>
                <a:cs typeface="+mn-cs"/>
              </a:rPr>
              <a:t>elit</a:t>
            </a:r>
            <a:r>
              <a:rPr lang="en-US" altLang="zh-CN" sz="1800" kern="1200" dirty="0">
                <a:solidFill>
                  <a:srgbClr val="000000"/>
                </a:solidFill>
                <a:effectLst/>
                <a:latin typeface="Arial (Body)"/>
                <a:ea typeface="+mn-ea"/>
                <a:cs typeface="+mn-cs"/>
              </a:rPr>
              <a:t>, sed diam </a:t>
            </a:r>
            <a:r>
              <a:rPr lang="en-US" altLang="zh-CN" sz="1800" kern="1200" dirty="0" err="1">
                <a:solidFill>
                  <a:srgbClr val="000000"/>
                </a:solidFill>
                <a:effectLst/>
                <a:latin typeface="Arial (Body)"/>
                <a:ea typeface="+mn-ea"/>
                <a:cs typeface="+mn-cs"/>
              </a:rPr>
              <a:t>nonummy</a:t>
            </a:r>
            <a:r>
              <a:rPr lang="en-US" altLang="zh-CN" sz="1800" kern="1200" dirty="0">
                <a:solidFill>
                  <a:srgbClr val="000000"/>
                </a:solidFill>
                <a:effectLst/>
                <a:latin typeface="Arial (Body)"/>
                <a:ea typeface="+mn-ea"/>
                <a:cs typeface="+mn-cs"/>
              </a:rPr>
              <a:t> </a:t>
            </a:r>
            <a:r>
              <a:rPr lang="en-US" altLang="zh-CN" sz="1800" kern="1200" dirty="0" err="1">
                <a:solidFill>
                  <a:srgbClr val="000000"/>
                </a:solidFill>
                <a:effectLst/>
                <a:latin typeface="Arial (Body)"/>
                <a:ea typeface="+mn-ea"/>
                <a:cs typeface="+mn-cs"/>
              </a:rPr>
              <a:t>nibh</a:t>
            </a:r>
            <a:r>
              <a:rPr lang="en-US" altLang="zh-CN" sz="1800" kern="1200" dirty="0">
                <a:solidFill>
                  <a:srgbClr val="000000"/>
                </a:solidFill>
                <a:effectLst/>
                <a:latin typeface="Arial (Body)"/>
                <a:ea typeface="+mn-ea"/>
                <a:cs typeface="+mn-cs"/>
              </a:rPr>
              <a:t> </a:t>
            </a:r>
            <a:r>
              <a:rPr lang="en-US" altLang="zh-CN" sz="1800" kern="1200" dirty="0" err="1">
                <a:solidFill>
                  <a:srgbClr val="000000"/>
                </a:solidFill>
                <a:effectLst/>
                <a:latin typeface="Arial (Body)"/>
                <a:ea typeface="+mn-ea"/>
                <a:cs typeface="+mn-cs"/>
              </a:rPr>
              <a:t>euismod</a:t>
            </a:r>
            <a:r>
              <a:rPr lang="en-US" altLang="zh-CN" sz="1800" kern="1200" dirty="0">
                <a:solidFill>
                  <a:srgbClr val="000000"/>
                </a:solidFill>
                <a:effectLst/>
                <a:latin typeface="Arial (Body)"/>
                <a:ea typeface="+mn-ea"/>
                <a:cs typeface="+mn-cs"/>
              </a:rPr>
              <a:t> </a:t>
            </a:r>
            <a:r>
              <a:rPr lang="en-US" altLang="zh-CN" sz="1800" kern="1200" dirty="0" err="1">
                <a:solidFill>
                  <a:srgbClr val="000000"/>
                </a:solidFill>
                <a:effectLst/>
                <a:latin typeface="Arial (Body)"/>
                <a:ea typeface="+mn-ea"/>
                <a:cs typeface="+mn-cs"/>
              </a:rPr>
              <a:t>tincidunt</a:t>
            </a:r>
            <a:r>
              <a:rPr lang="en-US" altLang="zh-CN" sz="1800" kern="1200" dirty="0">
                <a:solidFill>
                  <a:srgbClr val="000000"/>
                </a:solidFill>
                <a:effectLst/>
                <a:latin typeface="Arial (Body)"/>
                <a:ea typeface="+mn-ea"/>
                <a:cs typeface="+mn-cs"/>
              </a:rPr>
              <a:t> </a:t>
            </a:r>
            <a:r>
              <a:rPr lang="en-US" altLang="zh-CN" sz="1800" kern="1200" dirty="0" err="1">
                <a:solidFill>
                  <a:srgbClr val="000000"/>
                </a:solidFill>
                <a:effectLst/>
                <a:latin typeface="Arial (Body)"/>
                <a:ea typeface="+mn-ea"/>
                <a:cs typeface="+mn-cs"/>
              </a:rPr>
              <a:t>ut</a:t>
            </a:r>
            <a:r>
              <a:rPr lang="en-US" altLang="zh-CN" sz="1800" kern="1200" dirty="0">
                <a:solidFill>
                  <a:srgbClr val="000000"/>
                </a:solidFill>
                <a:effectLst/>
                <a:latin typeface="Arial (Body)"/>
                <a:ea typeface="+mn-ea"/>
                <a:cs typeface="+mn-cs"/>
              </a:rPr>
              <a:t> </a:t>
            </a:r>
            <a:r>
              <a:rPr lang="en-US" altLang="zh-CN" sz="1800" kern="1200" dirty="0" err="1">
                <a:solidFill>
                  <a:srgbClr val="000000"/>
                </a:solidFill>
                <a:effectLst/>
                <a:latin typeface="Arial (Body)"/>
                <a:ea typeface="+mn-ea"/>
                <a:cs typeface="+mn-cs"/>
              </a:rPr>
              <a:t>laoreet</a:t>
            </a:r>
            <a:r>
              <a:rPr lang="en-US" altLang="zh-CN" sz="1800" kern="1200" dirty="0">
                <a:solidFill>
                  <a:srgbClr val="000000"/>
                </a:solidFill>
                <a:effectLst/>
                <a:latin typeface="Arial (Body)"/>
                <a:ea typeface="+mn-ea"/>
                <a:cs typeface="+mn-cs"/>
              </a:rPr>
              <a:t> dolore magna </a:t>
            </a:r>
            <a:r>
              <a:rPr lang="en-US" altLang="zh-CN" sz="1800" kern="1200" dirty="0" err="1">
                <a:solidFill>
                  <a:srgbClr val="000000"/>
                </a:solidFill>
                <a:effectLst/>
                <a:latin typeface="Arial (Body)"/>
                <a:ea typeface="+mn-ea"/>
                <a:cs typeface="+mn-cs"/>
              </a:rPr>
              <a:t>aliquam</a:t>
            </a:r>
            <a:r>
              <a:rPr lang="en-US" altLang="zh-CN" sz="1800" kern="1200" dirty="0">
                <a:solidFill>
                  <a:srgbClr val="000000"/>
                </a:solidFill>
                <a:effectLst/>
                <a:latin typeface="Arial (Body)"/>
                <a:ea typeface="+mn-ea"/>
                <a:cs typeface="+mn-cs"/>
              </a:rPr>
              <a:t> </a:t>
            </a:r>
            <a:r>
              <a:rPr lang="en-US" altLang="zh-CN" sz="1800" kern="1200" dirty="0" err="1">
                <a:solidFill>
                  <a:srgbClr val="000000"/>
                </a:solidFill>
                <a:effectLst/>
                <a:latin typeface="Arial (Body)"/>
                <a:ea typeface="+mn-ea"/>
                <a:cs typeface="+mn-cs"/>
              </a:rPr>
              <a:t>erat</a:t>
            </a:r>
            <a:r>
              <a:rPr lang="en-US" altLang="zh-CN" sz="1800" kern="1200" dirty="0">
                <a:solidFill>
                  <a:srgbClr val="000000"/>
                </a:solidFill>
                <a:effectLst/>
                <a:latin typeface="Arial (Body)"/>
                <a:ea typeface="+mn-ea"/>
                <a:cs typeface="+mn-cs"/>
              </a:rPr>
              <a:t> </a:t>
            </a:r>
            <a:r>
              <a:rPr lang="en-US" altLang="zh-CN" sz="1800" kern="1200" dirty="0" err="1">
                <a:solidFill>
                  <a:srgbClr val="000000"/>
                </a:solidFill>
                <a:effectLst/>
                <a:latin typeface="Arial (Body)"/>
                <a:ea typeface="+mn-ea"/>
                <a:cs typeface="+mn-cs"/>
              </a:rPr>
              <a:t>volutpat</a:t>
            </a:r>
            <a:r>
              <a:rPr lang="en-US" altLang="zh-CN" sz="1800" kern="1200" dirty="0">
                <a:solidFill>
                  <a:srgbClr val="000000"/>
                </a:solidFill>
                <a:effectLst/>
                <a:latin typeface="Arial (Body)"/>
                <a:ea typeface="+mn-ea"/>
                <a:cs typeface="+mn-cs"/>
              </a:rPr>
              <a:t>. Ut </a:t>
            </a:r>
            <a:r>
              <a:rPr lang="en-US" altLang="zh-CN" sz="1800" kern="1200" dirty="0" err="1">
                <a:solidFill>
                  <a:srgbClr val="000000"/>
                </a:solidFill>
                <a:effectLst/>
                <a:latin typeface="Arial (Body)"/>
                <a:ea typeface="+mn-ea"/>
                <a:cs typeface="+mn-cs"/>
              </a:rPr>
              <a:t>wisi</a:t>
            </a:r>
            <a:r>
              <a:rPr lang="en-US" altLang="zh-CN" sz="1800" kern="1200" dirty="0">
                <a:solidFill>
                  <a:srgbClr val="000000"/>
                </a:solidFill>
                <a:effectLst/>
                <a:latin typeface="Arial (Body)"/>
                <a:ea typeface="+mn-ea"/>
                <a:cs typeface="+mn-cs"/>
              </a:rPr>
              <a:t> </a:t>
            </a:r>
            <a:r>
              <a:rPr lang="en-US" altLang="zh-CN" sz="1800" kern="1200" dirty="0" err="1">
                <a:solidFill>
                  <a:srgbClr val="000000"/>
                </a:solidFill>
                <a:effectLst/>
                <a:latin typeface="Arial (Body)"/>
                <a:ea typeface="+mn-ea"/>
                <a:cs typeface="+mn-cs"/>
              </a:rPr>
              <a:t>enim</a:t>
            </a:r>
            <a:r>
              <a:rPr lang="en-US" altLang="zh-CN" sz="1800" kern="1200" dirty="0">
                <a:solidFill>
                  <a:srgbClr val="000000"/>
                </a:solidFill>
                <a:effectLst/>
                <a:latin typeface="Arial (Body)"/>
                <a:ea typeface="+mn-ea"/>
                <a:cs typeface="+mn-cs"/>
              </a:rPr>
              <a:t> ad minim </a:t>
            </a:r>
            <a:r>
              <a:rPr lang="en-US" altLang="zh-CN" sz="1800" kern="1200" dirty="0" err="1">
                <a:solidFill>
                  <a:srgbClr val="000000"/>
                </a:solidFill>
                <a:effectLst/>
                <a:latin typeface="Arial (Body)"/>
                <a:ea typeface="+mn-ea"/>
                <a:cs typeface="+mn-cs"/>
              </a:rPr>
              <a:t>veniam</a:t>
            </a:r>
            <a:r>
              <a:rPr lang="en-US" altLang="zh-CN" sz="1800" kern="1200" dirty="0">
                <a:solidFill>
                  <a:srgbClr val="000000"/>
                </a:solidFill>
                <a:effectLst/>
                <a:latin typeface="Arial (Body)"/>
                <a:ea typeface="+mn-ea"/>
                <a:cs typeface="+mn-cs"/>
              </a:rPr>
              <a:t>, </a:t>
            </a:r>
            <a:r>
              <a:rPr lang="en-US" altLang="zh-CN" sz="1800" kern="1200" dirty="0" err="1">
                <a:solidFill>
                  <a:srgbClr val="000000"/>
                </a:solidFill>
                <a:effectLst/>
                <a:latin typeface="Arial (Body)"/>
                <a:ea typeface="+mn-ea"/>
                <a:cs typeface="+mn-cs"/>
              </a:rPr>
              <a:t>quis</a:t>
            </a:r>
            <a:r>
              <a:rPr lang="en-US" altLang="zh-CN" sz="1800" kern="1200" dirty="0">
                <a:solidFill>
                  <a:srgbClr val="000000"/>
                </a:solidFill>
                <a:effectLst/>
                <a:latin typeface="Arial (Body)"/>
                <a:ea typeface="+mn-ea"/>
                <a:cs typeface="+mn-cs"/>
              </a:rPr>
              <a:t> </a:t>
            </a:r>
            <a:r>
              <a:rPr lang="en-US" altLang="zh-CN" sz="1800" kern="1200" dirty="0" err="1">
                <a:solidFill>
                  <a:srgbClr val="000000"/>
                </a:solidFill>
                <a:effectLst/>
                <a:latin typeface="Arial (Body)"/>
                <a:ea typeface="+mn-ea"/>
                <a:cs typeface="+mn-cs"/>
              </a:rPr>
              <a:t>nostrud</a:t>
            </a:r>
            <a:r>
              <a:rPr lang="en-US" altLang="zh-CN" sz="1800" kern="1200" dirty="0">
                <a:solidFill>
                  <a:srgbClr val="000000"/>
                </a:solidFill>
                <a:effectLst/>
                <a:latin typeface="Arial (Body)"/>
                <a:ea typeface="+mn-ea"/>
                <a:cs typeface="+mn-cs"/>
              </a:rPr>
              <a:t> </a:t>
            </a:r>
            <a:r>
              <a:rPr lang="en-US" altLang="zh-CN" sz="1800" kern="1200" dirty="0" err="1">
                <a:solidFill>
                  <a:srgbClr val="000000"/>
                </a:solidFill>
                <a:effectLst/>
                <a:latin typeface="Arial (Body)"/>
                <a:ea typeface="+mn-ea"/>
                <a:cs typeface="+mn-cs"/>
              </a:rPr>
              <a:t>exerci</a:t>
            </a:r>
            <a:r>
              <a:rPr lang="en-US" altLang="zh-CN" sz="1800" kern="1200" dirty="0">
                <a:solidFill>
                  <a:srgbClr val="000000"/>
                </a:solidFill>
                <a:effectLst/>
                <a:latin typeface="Arial (Body)"/>
                <a:ea typeface="+mn-ea"/>
                <a:cs typeface="+mn-cs"/>
              </a:rPr>
              <a:t> </a:t>
            </a:r>
            <a:r>
              <a:rPr lang="en-US" altLang="zh-CN" sz="1800" kern="1200" dirty="0" err="1">
                <a:solidFill>
                  <a:srgbClr val="000000"/>
                </a:solidFill>
                <a:effectLst/>
                <a:latin typeface="Arial (Body)"/>
                <a:ea typeface="+mn-ea"/>
                <a:cs typeface="+mn-cs"/>
              </a:rPr>
              <a:t>tation</a:t>
            </a:r>
            <a:r>
              <a:rPr lang="en-US" altLang="zh-CN" sz="1800" kern="1200" dirty="0">
                <a:solidFill>
                  <a:srgbClr val="000000"/>
                </a:solidFill>
                <a:effectLst/>
                <a:latin typeface="Arial (Body)"/>
                <a:ea typeface="+mn-ea"/>
                <a:cs typeface="+mn-cs"/>
              </a:rPr>
              <a:t> </a:t>
            </a:r>
            <a:r>
              <a:rPr lang="en-US" altLang="zh-CN" sz="1800" kern="1200" dirty="0" err="1">
                <a:solidFill>
                  <a:srgbClr val="000000"/>
                </a:solidFill>
                <a:effectLst/>
                <a:latin typeface="Arial (Body)"/>
                <a:ea typeface="+mn-ea"/>
                <a:cs typeface="+mn-cs"/>
              </a:rPr>
              <a:t>ullamcorper</a:t>
            </a:r>
            <a:r>
              <a:rPr lang="en-US" altLang="zh-CN" sz="1800" kern="1200" dirty="0">
                <a:solidFill>
                  <a:srgbClr val="000000"/>
                </a:solidFill>
                <a:effectLst/>
                <a:latin typeface="Arial (Body)"/>
                <a:ea typeface="+mn-ea"/>
                <a:cs typeface="+mn-cs"/>
              </a:rPr>
              <a:t> </a:t>
            </a:r>
            <a:r>
              <a:rPr lang="en-US" altLang="zh-CN" sz="1800" kern="1200" dirty="0" err="1">
                <a:solidFill>
                  <a:srgbClr val="000000"/>
                </a:solidFill>
                <a:effectLst/>
                <a:latin typeface="Arial (Body)"/>
                <a:ea typeface="+mn-ea"/>
                <a:cs typeface="+mn-cs"/>
              </a:rPr>
              <a:t>suscipit</a:t>
            </a:r>
            <a:r>
              <a:rPr lang="en-US" altLang="zh-CN" sz="1800" kern="1200" dirty="0">
                <a:solidFill>
                  <a:srgbClr val="000000"/>
                </a:solidFill>
                <a:effectLst/>
                <a:latin typeface="Arial (Body)"/>
                <a:ea typeface="+mn-ea"/>
                <a:cs typeface="+mn-cs"/>
              </a:rPr>
              <a:t> </a:t>
            </a:r>
            <a:r>
              <a:rPr lang="en-US" altLang="zh-CN" sz="1800" kern="1200" dirty="0" err="1">
                <a:solidFill>
                  <a:srgbClr val="000000"/>
                </a:solidFill>
                <a:effectLst/>
                <a:latin typeface="Arial (Body)"/>
                <a:ea typeface="+mn-ea"/>
                <a:cs typeface="+mn-cs"/>
              </a:rPr>
              <a:t>lobortis</a:t>
            </a:r>
            <a:r>
              <a:rPr lang="en-US" altLang="zh-CN" sz="1800" kern="1200" dirty="0">
                <a:solidFill>
                  <a:srgbClr val="000000"/>
                </a:solidFill>
                <a:effectLst/>
                <a:latin typeface="Arial (Body)"/>
                <a:ea typeface="+mn-ea"/>
                <a:cs typeface="+mn-cs"/>
              </a:rPr>
              <a:t> </a:t>
            </a:r>
            <a:r>
              <a:rPr lang="en-US" altLang="zh-CN" sz="1800" kern="1200" dirty="0" err="1">
                <a:solidFill>
                  <a:srgbClr val="000000"/>
                </a:solidFill>
                <a:effectLst/>
                <a:latin typeface="Arial (Body)"/>
                <a:ea typeface="+mn-ea"/>
                <a:cs typeface="+mn-cs"/>
              </a:rPr>
              <a:t>nisl</a:t>
            </a:r>
            <a:r>
              <a:rPr lang="en-US" altLang="zh-CN" sz="1800" kern="1200" dirty="0">
                <a:solidFill>
                  <a:srgbClr val="000000"/>
                </a:solidFill>
                <a:effectLst/>
                <a:latin typeface="Arial (Body)"/>
                <a:ea typeface="+mn-ea"/>
                <a:cs typeface="+mn-cs"/>
              </a:rPr>
              <a:t> </a:t>
            </a:r>
            <a:r>
              <a:rPr lang="en-US" altLang="zh-CN" sz="1800" kern="1200" dirty="0" err="1">
                <a:solidFill>
                  <a:srgbClr val="000000"/>
                </a:solidFill>
                <a:effectLst/>
                <a:latin typeface="Arial (Body)"/>
                <a:ea typeface="+mn-ea"/>
                <a:cs typeface="+mn-cs"/>
              </a:rPr>
              <a:t>ut</a:t>
            </a:r>
            <a:r>
              <a:rPr lang="en-US" altLang="zh-CN" sz="1800" kern="1200" dirty="0">
                <a:solidFill>
                  <a:srgbClr val="000000"/>
                </a:solidFill>
                <a:effectLst/>
                <a:latin typeface="Arial (Body)"/>
                <a:ea typeface="+mn-ea"/>
                <a:cs typeface="+mn-cs"/>
              </a:rPr>
              <a:t> </a:t>
            </a:r>
            <a:r>
              <a:rPr lang="en-US" altLang="zh-CN" sz="1800" kern="1200" dirty="0" err="1">
                <a:solidFill>
                  <a:srgbClr val="000000"/>
                </a:solidFill>
                <a:effectLst/>
                <a:latin typeface="Arial (Body)"/>
                <a:ea typeface="+mn-ea"/>
                <a:cs typeface="+mn-cs"/>
              </a:rPr>
              <a:t>aliquip</a:t>
            </a:r>
            <a:r>
              <a:rPr lang="en-US" altLang="zh-CN" sz="1800" kern="1200" dirty="0">
                <a:solidFill>
                  <a:srgbClr val="000000"/>
                </a:solidFill>
                <a:effectLst/>
                <a:latin typeface="Arial (Body)"/>
                <a:ea typeface="+mn-ea"/>
                <a:cs typeface="+mn-cs"/>
              </a:rPr>
              <a:t> ex </a:t>
            </a:r>
            <a:r>
              <a:rPr lang="en-US" altLang="zh-CN" sz="1800" kern="1200" dirty="0" err="1">
                <a:solidFill>
                  <a:srgbClr val="000000"/>
                </a:solidFill>
                <a:effectLst/>
                <a:latin typeface="Arial (Body)"/>
                <a:ea typeface="+mn-ea"/>
                <a:cs typeface="+mn-cs"/>
              </a:rPr>
              <a:t>ea</a:t>
            </a:r>
            <a:r>
              <a:rPr lang="en-US" altLang="zh-CN" sz="1800" kern="1200" dirty="0">
                <a:solidFill>
                  <a:srgbClr val="000000"/>
                </a:solidFill>
                <a:effectLst/>
                <a:latin typeface="Arial (Body)"/>
                <a:ea typeface="+mn-ea"/>
                <a:cs typeface="+mn-cs"/>
              </a:rPr>
              <a:t> </a:t>
            </a:r>
            <a:r>
              <a:rPr lang="en-US" altLang="zh-CN" sz="1800" kern="1200" dirty="0" err="1">
                <a:solidFill>
                  <a:srgbClr val="000000"/>
                </a:solidFill>
                <a:effectLst/>
                <a:latin typeface="Arial (Body)"/>
                <a:ea typeface="+mn-ea"/>
                <a:cs typeface="+mn-cs"/>
              </a:rPr>
              <a:t>commodo</a:t>
            </a:r>
            <a:r>
              <a:rPr lang="en-US" altLang="zh-CN" sz="1800" kern="1200" dirty="0">
                <a:solidFill>
                  <a:srgbClr val="000000"/>
                </a:solidFill>
                <a:effectLst/>
                <a:latin typeface="Arial (Body)"/>
                <a:ea typeface="+mn-ea"/>
                <a:cs typeface="+mn-cs"/>
              </a:rPr>
              <a:t> </a:t>
            </a:r>
            <a:r>
              <a:rPr lang="en-US" altLang="zh-CN" sz="1800" kern="1200" dirty="0" err="1">
                <a:solidFill>
                  <a:srgbClr val="000000"/>
                </a:solidFill>
                <a:effectLst/>
                <a:latin typeface="Arial (Body)"/>
                <a:ea typeface="+mn-ea"/>
                <a:cs typeface="+mn-cs"/>
              </a:rPr>
              <a:t>consequat</a:t>
            </a:r>
            <a:r>
              <a:rPr lang="en-US" altLang="zh-CN" sz="1800" kern="1200" dirty="0">
                <a:solidFill>
                  <a:srgbClr val="000000"/>
                </a:solidFill>
                <a:effectLst/>
                <a:latin typeface="Arial (Body)"/>
                <a:ea typeface="+mn-ea"/>
                <a:cs typeface="+mn-cs"/>
              </a:rPr>
              <a:t>.</a:t>
            </a:r>
            <a:endParaRPr lang="zh-CN" altLang="zh-CN" dirty="0">
              <a:effectLst/>
            </a:endParaRPr>
          </a:p>
          <a:p>
            <a:pPr lvl="0"/>
            <a:endParaRPr lang="zh-CN" altLang="en-US" dirty="0"/>
          </a:p>
        </p:txBody>
      </p:sp>
      <p:pic>
        <p:nvPicPr>
          <p:cNvPr id="11" name="Picture 4" descr="A black and white logo&#10;&#10;AI-generated content may be incorrect."/>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4195" y="342670"/>
            <a:ext cx="1586704" cy="619966"/>
          </a:xfrm>
          <a:prstGeom prst="rect">
            <a:avLst/>
          </a:prstGeom>
        </p:spPr>
      </p:pic>
      <p:sp>
        <p:nvSpPr>
          <p:cNvPr id="4" name="灯片编号占位符 1"/>
          <p:cNvSpPr>
            <a:spLocks noGrp="1"/>
          </p:cNvSpPr>
          <p:nvPr>
            <p:ph type="sldNum" sz="quarter" idx="4"/>
          </p:nvPr>
        </p:nvSpPr>
        <p:spPr>
          <a:xfrm>
            <a:off x="9087699" y="6524278"/>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99137DB-8ECE-4117-81EA-4F1DB4ABB2A7}" type="slidenum">
              <a:rPr lang="zh-CN" altLang="en-US" smtClean="0"/>
              <a:t>‹#›</a:t>
            </a:fld>
            <a:endParaRPr lang="zh-CN" altLang="en-US"/>
          </a:p>
        </p:txBody>
      </p:sp>
    </p:spTree>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4B629-91FC-C8AD-1048-80D27CE17C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5224F8-C3DD-80E0-EE4A-8886A25772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BC88CA-56CF-14D9-453D-C2EB1F23D4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275F3F9-56E0-058A-C9C4-22FD225A406F}"/>
              </a:ext>
            </a:extLst>
          </p:cNvPr>
          <p:cNvSpPr>
            <a:spLocks noGrp="1"/>
          </p:cNvSpPr>
          <p:nvPr>
            <p:ph type="sldNum" sz="quarter" idx="12"/>
          </p:nvPr>
        </p:nvSpPr>
        <p:spPr/>
        <p:txBody>
          <a:bodyPr/>
          <a:lstStyle/>
          <a:p>
            <a:fld id="{6547E942-4743-4737-80D7-835CC8AEC3F3}" type="slidenum">
              <a:rPr lang="en-US" smtClean="0"/>
              <a:t>‹#›</a:t>
            </a:fld>
            <a:endParaRPr lang="en-US"/>
          </a:p>
        </p:txBody>
      </p:sp>
      <p:sp>
        <p:nvSpPr>
          <p:cNvPr id="8" name="Footer Placeholder 4">
            <a:extLst>
              <a:ext uri="{FF2B5EF4-FFF2-40B4-BE49-F238E27FC236}">
                <a16:creationId xmlns:a16="http://schemas.microsoft.com/office/drawing/2014/main" id="{8E3F80FD-E618-1677-8B01-BB3337E030AB}"/>
              </a:ext>
            </a:extLst>
          </p:cNvPr>
          <p:cNvSpPr>
            <a:spLocks noGrp="1"/>
          </p:cNvSpPr>
          <p:nvPr>
            <p:ph type="ftr" sz="quarter" idx="3"/>
          </p:nvPr>
        </p:nvSpPr>
        <p:spPr>
          <a:xfrm>
            <a:off x="230920" y="6492874"/>
            <a:ext cx="41148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algn="l"/>
            <a:r>
              <a:rPr lang="en-US"/>
              <a:t>PROPRIETARY AND CONFIDENTIAL</a:t>
            </a:r>
            <a:endParaRPr lang="en-US" dirty="0"/>
          </a:p>
        </p:txBody>
      </p:sp>
    </p:spTree>
    <p:extLst>
      <p:ext uri="{BB962C8B-B14F-4D97-AF65-F5344CB8AC3E}">
        <p14:creationId xmlns:p14="http://schemas.microsoft.com/office/powerpoint/2010/main" val="7774227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2FE4C-8EA8-18E0-55BB-5B9AA17CD6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1C91AE-8B08-F3E0-55A1-96FB985285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B6AFAA-09A2-E1F1-C76F-46B7B30605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A66361C6-4F23-A250-A8B8-F3424D32D00A}"/>
              </a:ext>
            </a:extLst>
          </p:cNvPr>
          <p:cNvSpPr>
            <a:spLocks noGrp="1"/>
          </p:cNvSpPr>
          <p:nvPr>
            <p:ph type="sldNum" sz="quarter" idx="12"/>
          </p:nvPr>
        </p:nvSpPr>
        <p:spPr/>
        <p:txBody>
          <a:bodyPr/>
          <a:lstStyle/>
          <a:p>
            <a:fld id="{6547E942-4743-4737-80D7-835CC8AEC3F3}" type="slidenum">
              <a:rPr lang="en-US" smtClean="0"/>
              <a:t>‹#›</a:t>
            </a:fld>
            <a:endParaRPr lang="en-US"/>
          </a:p>
        </p:txBody>
      </p:sp>
      <p:sp>
        <p:nvSpPr>
          <p:cNvPr id="8" name="Footer Placeholder 4">
            <a:extLst>
              <a:ext uri="{FF2B5EF4-FFF2-40B4-BE49-F238E27FC236}">
                <a16:creationId xmlns:a16="http://schemas.microsoft.com/office/drawing/2014/main" id="{A431E316-2B52-F6E2-0321-BAC98CB609B7}"/>
              </a:ext>
            </a:extLst>
          </p:cNvPr>
          <p:cNvSpPr>
            <a:spLocks noGrp="1"/>
          </p:cNvSpPr>
          <p:nvPr>
            <p:ph type="ftr" sz="quarter" idx="3"/>
          </p:nvPr>
        </p:nvSpPr>
        <p:spPr>
          <a:xfrm>
            <a:off x="230920" y="6492874"/>
            <a:ext cx="41148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algn="l"/>
            <a:r>
              <a:rPr lang="en-US"/>
              <a:t>PROPRIETARY AND CONFIDENTIAL</a:t>
            </a:r>
            <a:endParaRPr lang="en-US" dirty="0"/>
          </a:p>
        </p:txBody>
      </p:sp>
    </p:spTree>
    <p:extLst>
      <p:ext uri="{BB962C8B-B14F-4D97-AF65-F5344CB8AC3E}">
        <p14:creationId xmlns:p14="http://schemas.microsoft.com/office/powerpoint/2010/main" val="12282500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CE756-6004-CBFE-FD08-F138AEDEB0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0FF312-A486-50FA-3C9D-5736119A1D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3325ED6-574D-F79B-AE62-EDF88BE8E4EC}"/>
              </a:ext>
            </a:extLst>
          </p:cNvPr>
          <p:cNvSpPr>
            <a:spLocks noGrp="1"/>
          </p:cNvSpPr>
          <p:nvPr>
            <p:ph type="sldNum" sz="quarter" idx="12"/>
          </p:nvPr>
        </p:nvSpPr>
        <p:spPr/>
        <p:txBody>
          <a:bodyPr/>
          <a:lstStyle/>
          <a:p>
            <a:fld id="{6547E942-4743-4737-80D7-835CC8AEC3F3}" type="slidenum">
              <a:rPr lang="en-US" smtClean="0"/>
              <a:t>‹#›</a:t>
            </a:fld>
            <a:endParaRPr lang="en-US"/>
          </a:p>
        </p:txBody>
      </p:sp>
      <p:sp>
        <p:nvSpPr>
          <p:cNvPr id="7" name="Footer Placeholder 4">
            <a:extLst>
              <a:ext uri="{FF2B5EF4-FFF2-40B4-BE49-F238E27FC236}">
                <a16:creationId xmlns:a16="http://schemas.microsoft.com/office/drawing/2014/main" id="{FF455658-5505-EB22-B5DF-96074E22B988}"/>
              </a:ext>
            </a:extLst>
          </p:cNvPr>
          <p:cNvSpPr>
            <a:spLocks noGrp="1"/>
          </p:cNvSpPr>
          <p:nvPr>
            <p:ph type="ftr" sz="quarter" idx="3"/>
          </p:nvPr>
        </p:nvSpPr>
        <p:spPr>
          <a:xfrm>
            <a:off x="230920" y="6492874"/>
            <a:ext cx="41148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algn="l"/>
            <a:r>
              <a:rPr lang="en-US"/>
              <a:t>PROPRIETARY AND CONFIDENTIAL</a:t>
            </a:r>
            <a:endParaRPr lang="en-US" dirty="0"/>
          </a:p>
        </p:txBody>
      </p:sp>
    </p:spTree>
    <p:extLst>
      <p:ext uri="{BB962C8B-B14F-4D97-AF65-F5344CB8AC3E}">
        <p14:creationId xmlns:p14="http://schemas.microsoft.com/office/powerpoint/2010/main" val="18810982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F0F1CC-443D-52CF-F690-B8849122E0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604A5F-3B78-2303-AEFA-4DACB785B9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D559613E-CE8E-32B4-2A83-BBAE3A287D6A}"/>
              </a:ext>
            </a:extLst>
          </p:cNvPr>
          <p:cNvSpPr>
            <a:spLocks noGrp="1"/>
          </p:cNvSpPr>
          <p:nvPr>
            <p:ph type="sldNum" sz="quarter" idx="12"/>
          </p:nvPr>
        </p:nvSpPr>
        <p:spPr/>
        <p:txBody>
          <a:bodyPr/>
          <a:lstStyle/>
          <a:p>
            <a:fld id="{6547E942-4743-4737-80D7-835CC8AEC3F3}" type="slidenum">
              <a:rPr lang="en-US" smtClean="0"/>
              <a:t>‹#›</a:t>
            </a:fld>
            <a:endParaRPr lang="en-US"/>
          </a:p>
        </p:txBody>
      </p:sp>
      <p:sp>
        <p:nvSpPr>
          <p:cNvPr id="7" name="Footer Placeholder 4">
            <a:extLst>
              <a:ext uri="{FF2B5EF4-FFF2-40B4-BE49-F238E27FC236}">
                <a16:creationId xmlns:a16="http://schemas.microsoft.com/office/drawing/2014/main" id="{7A3F4E46-AD65-09F5-E7C6-BEA71574A615}"/>
              </a:ext>
            </a:extLst>
          </p:cNvPr>
          <p:cNvSpPr>
            <a:spLocks noGrp="1"/>
          </p:cNvSpPr>
          <p:nvPr>
            <p:ph type="ftr" sz="quarter" idx="3"/>
          </p:nvPr>
        </p:nvSpPr>
        <p:spPr>
          <a:xfrm>
            <a:off x="230920" y="6492874"/>
            <a:ext cx="41148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algn="l"/>
            <a:r>
              <a:rPr lang="en-US" dirty="0"/>
              <a:t>PROPRIETARY AND CONFIDENTIAL</a:t>
            </a:r>
          </a:p>
        </p:txBody>
      </p:sp>
    </p:spTree>
    <p:extLst>
      <p:ext uri="{BB962C8B-B14F-4D97-AF65-F5344CB8AC3E}">
        <p14:creationId xmlns:p14="http://schemas.microsoft.com/office/powerpoint/2010/main" val="2036218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图片 6"/>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A blue letter c with a black stripe&#10;&#10;AI-generated content may be incorrect."/>
          <p:cNvPicPr>
            <a:picLocks noChangeAspect="1"/>
          </p:cNvPicPr>
          <p:nvPr userDrawn="1"/>
        </p:nvPicPr>
        <p:blipFill>
          <a:blip r:embed="rId3" cstate="print">
            <a:alphaModFix amt="71000"/>
            <a:lum bright="70000" contrast="-70000"/>
            <a:extLst>
              <a:ext uri="{BEBA8EAE-BF5A-486C-A8C5-ECC9F3942E4B}">
                <a14:imgProps xmlns:a14="http://schemas.microsoft.com/office/drawing/2010/main">
                  <a14:imgLayer r:embed="rId4">
                    <a14:imgEffect>
                      <a14:colorTemperature colorTemp="6200"/>
                    </a14:imgEffect>
                  </a14:imgLayer>
                </a14:imgProps>
              </a:ext>
              <a:ext uri="{28A0092B-C50C-407E-A947-70E740481C1C}">
                <a14:useLocalDpi xmlns:a14="http://schemas.microsoft.com/office/drawing/2010/main" val="0"/>
              </a:ext>
            </a:extLst>
          </a:blip>
          <a:srcRect l="-2493" r="-1" b="13169"/>
          <a:stretch>
            <a:fillRect/>
          </a:stretch>
        </p:blipFill>
        <p:spPr>
          <a:xfrm>
            <a:off x="416312" y="4178300"/>
            <a:ext cx="2840665" cy="2679700"/>
          </a:xfrm>
          <a:prstGeom prst="rect">
            <a:avLst/>
          </a:prstGeom>
        </p:spPr>
      </p:pic>
      <p:pic>
        <p:nvPicPr>
          <p:cNvPr id="12" name="图片 11"/>
          <p:cNvPicPr>
            <a:picLocks noChangeAspect="1"/>
          </p:cNvPicPr>
          <p:nvPr userDrawn="1"/>
        </p:nvPicPr>
        <p:blipFill>
          <a:blip r:embed="rId5"/>
          <a:stretch>
            <a:fillRect/>
          </a:stretch>
        </p:blipFill>
        <p:spPr>
          <a:xfrm>
            <a:off x="4876800" y="0"/>
            <a:ext cx="7315200" cy="6858000"/>
          </a:xfrm>
          <a:prstGeom prst="rect">
            <a:avLst/>
          </a:prstGeom>
        </p:spPr>
      </p:pic>
      <p:sp>
        <p:nvSpPr>
          <p:cNvPr id="22" name="文本占位符 21"/>
          <p:cNvSpPr>
            <a:spLocks noGrp="1"/>
          </p:cNvSpPr>
          <p:nvPr>
            <p:ph type="body" sz="quarter" idx="18" hasCustomPrompt="1"/>
          </p:nvPr>
        </p:nvSpPr>
        <p:spPr>
          <a:xfrm>
            <a:off x="7050489" y="2634974"/>
            <a:ext cx="4493811" cy="1924326"/>
          </a:xfrm>
          <a:custGeom>
            <a:avLst/>
            <a:gdLst>
              <a:gd name="csX0" fmla="*/ 0 w 4558854"/>
              <a:gd name="csY0" fmla="*/ 0 h 646331"/>
              <a:gd name="csX1" fmla="*/ 4558854 w 4558854"/>
              <a:gd name="csY1" fmla="*/ 0 h 646331"/>
              <a:gd name="csX2" fmla="*/ 4558854 w 4558854"/>
              <a:gd name="csY2" fmla="*/ 646331 h 646331"/>
              <a:gd name="csX3" fmla="*/ 0 w 4558854"/>
              <a:gd name="csY3" fmla="*/ 646331 h 646331"/>
            </a:gdLst>
            <a:ahLst/>
            <a:cxnLst>
              <a:cxn ang="0">
                <a:pos x="csX0" y="csY0"/>
              </a:cxn>
              <a:cxn ang="0">
                <a:pos x="csX1" y="csY1"/>
              </a:cxn>
              <a:cxn ang="0">
                <a:pos x="csX2" y="csY2"/>
              </a:cxn>
              <a:cxn ang="0">
                <a:pos x="csX3" y="csY3"/>
              </a:cxn>
            </a:cxnLst>
            <a:rect l="l" t="t" r="r" b="b"/>
            <a:pathLst>
              <a:path w="4558854" h="646331">
                <a:moveTo>
                  <a:pt x="0" y="0"/>
                </a:moveTo>
                <a:lnTo>
                  <a:pt x="4558854" y="0"/>
                </a:lnTo>
                <a:lnTo>
                  <a:pt x="4558854" y="646331"/>
                </a:lnTo>
                <a:lnTo>
                  <a:pt x="0" y="646331"/>
                </a:lnTo>
                <a:close/>
              </a:path>
            </a:pathLst>
          </a:custGeom>
          <a:effectLst/>
        </p:spPr>
        <p:txBody>
          <a:bodyPr vert="horz" wrap="square" lIns="91440" tIns="45720" rIns="91440" bIns="45720" anchor="t">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3600" b="1" u="none">
                <a:solidFill>
                  <a:srgbClr val="0070C0"/>
                </a:solidFill>
                <a:latin typeface="Arial" panose="020B0604020202020204" pitchFamily="34" charset="0"/>
                <a:ea typeface="+mn-ea"/>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dirty="0"/>
              <a:t>&lt;THANK YOU</a:t>
            </a:r>
          </a:p>
          <a:p>
            <a:pPr lvl="0"/>
            <a:r>
              <a:rPr lang="en-US" altLang="zh-CN" dirty="0"/>
              <a:t>ENDING SLIDE,</a:t>
            </a:r>
          </a:p>
          <a:p>
            <a:pPr lvl="0"/>
            <a:r>
              <a:rPr lang="en-US" altLang="zh-CN" dirty="0"/>
              <a:t>36PT&gt;</a:t>
            </a:r>
          </a:p>
          <a:p>
            <a:pPr lvl="0"/>
            <a:endParaRPr lang="zh-CN" altLang="en-US" dirty="0"/>
          </a:p>
        </p:txBody>
      </p:sp>
      <p:pic>
        <p:nvPicPr>
          <p:cNvPr id="11" name="图片 10"/>
          <p:cNvPicPr>
            <a:picLocks noChangeAspect="1"/>
          </p:cNvPicPr>
          <p:nvPr userDrawn="1"/>
        </p:nvPicPr>
        <p:blipFill>
          <a:blip r:embed="rId6"/>
          <a:stretch>
            <a:fillRect/>
          </a:stretch>
        </p:blipFill>
        <p:spPr>
          <a:xfrm>
            <a:off x="10355003" y="244829"/>
            <a:ext cx="1591194" cy="62794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stretch>
            <a:fillRect/>
          </a:stretch>
        </p:blipFill>
        <p:spPr>
          <a:xfrm>
            <a:off x="0" y="0"/>
            <a:ext cx="12192000" cy="6857999"/>
          </a:xfrm>
          <a:prstGeom prst="rect">
            <a:avLst/>
          </a:prstGeom>
        </p:spPr>
      </p:pic>
      <p:pic>
        <p:nvPicPr>
          <p:cNvPr id="3" name="Picture 10" descr="A black and white logo&#10;&#10;AI-generated content may be incorrect."/>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4195" y="342670"/>
            <a:ext cx="1586704" cy="619966"/>
          </a:xfrm>
          <a:prstGeom prst="rect">
            <a:avLst/>
          </a:prstGeom>
        </p:spPr>
      </p:pic>
      <p:pic>
        <p:nvPicPr>
          <p:cNvPr id="2" name="Picture 8" descr="A red letter with a black stripe&#10;&#10;AI-generated content may be incorrect."/>
          <p:cNvPicPr>
            <a:picLocks noChangeAspect="1"/>
          </p:cNvPicPr>
          <p:nvPr userDrawn="1"/>
        </p:nvPicPr>
        <p:blipFill>
          <a:blip r:embed="rId4">
            <a:extLst>
              <a:ext uri="{28A0092B-C50C-407E-A947-70E740481C1C}">
                <a14:useLocalDpi xmlns:a14="http://schemas.microsoft.com/office/drawing/2010/main" val="0"/>
              </a:ext>
            </a:extLst>
          </a:blip>
          <a:srcRect l="20391" t="21170" b="21170"/>
          <a:stretch>
            <a:fillRect/>
          </a:stretch>
        </p:blipFill>
        <p:spPr>
          <a:xfrm>
            <a:off x="0" y="-2"/>
            <a:ext cx="8467906" cy="6858002"/>
          </a:xfrm>
          <a:prstGeom prst="rect">
            <a:avLst/>
          </a:prstGeom>
        </p:spPr>
      </p:pic>
      <p:sp>
        <p:nvSpPr>
          <p:cNvPr id="18" name="文本占位符 17"/>
          <p:cNvSpPr>
            <a:spLocks noGrp="1"/>
          </p:cNvSpPr>
          <p:nvPr>
            <p:ph type="body" sz="quarter" idx="11" hasCustomPrompt="1"/>
          </p:nvPr>
        </p:nvSpPr>
        <p:spPr>
          <a:xfrm>
            <a:off x="1893650" y="4576494"/>
            <a:ext cx="2056050" cy="1003500"/>
          </a:xfrm>
          <a:custGeom>
            <a:avLst/>
            <a:gdLst>
              <a:gd name="csX0" fmla="*/ 0 w 1934162"/>
              <a:gd name="csY0" fmla="*/ 0 h 1003500"/>
              <a:gd name="csX1" fmla="*/ 1934162 w 1934162"/>
              <a:gd name="csY1" fmla="*/ 0 h 1003500"/>
              <a:gd name="csX2" fmla="*/ 1934162 w 1934162"/>
              <a:gd name="csY2" fmla="*/ 1003500 h 1003500"/>
              <a:gd name="csX3" fmla="*/ 0 w 1934162"/>
              <a:gd name="csY3" fmla="*/ 1003500 h 1003500"/>
            </a:gdLst>
            <a:ahLst/>
            <a:cxnLst>
              <a:cxn ang="0">
                <a:pos x="csX0" y="csY0"/>
              </a:cxn>
              <a:cxn ang="0">
                <a:pos x="csX1" y="csY1"/>
              </a:cxn>
              <a:cxn ang="0">
                <a:pos x="csX2" y="csY2"/>
              </a:cxn>
              <a:cxn ang="0">
                <a:pos x="csX3" y="csY3"/>
              </a:cxn>
            </a:cxnLst>
            <a:rect l="l" t="t" r="r" b="b"/>
            <a:pathLst>
              <a:path w="1934162" h="1003500">
                <a:moveTo>
                  <a:pt x="0" y="0"/>
                </a:moveTo>
                <a:lnTo>
                  <a:pt x="1934162" y="0"/>
                </a:lnTo>
                <a:lnTo>
                  <a:pt x="1934162" y="1003500"/>
                </a:lnTo>
                <a:lnTo>
                  <a:pt x="0" y="1003500"/>
                </a:lnTo>
                <a:close/>
              </a:path>
            </a:pathLst>
          </a:custGeom>
          <a:effectLst/>
        </p:spPr>
        <p:txBody>
          <a:bodyPr vert="horz" wrap="none" lIns="91440" tIns="45720" rIns="91440" bIns="45720" anchor="t">
            <a:noAutofit/>
          </a:bodyPr>
          <a:lstStyle>
            <a:lvl1pPr indent="-228600" algn="l" defTabSz="914400" rtl="0" eaLnBrk="1" latinLnBrk="0" hangingPunct="1">
              <a:lnSpc>
                <a:spcPct val="90000"/>
              </a:lnSpc>
              <a:spcBef>
                <a:spcPts val="1000"/>
              </a:spcBef>
              <a:spcAft>
                <a:spcPts val="0"/>
              </a:spcAft>
              <a:buFontTx/>
              <a:buNone/>
              <a:defRPr sz="2800" b="0" u="none">
                <a:solidFill>
                  <a:srgbClr val="FFFFFF"/>
                </a:solidFill>
                <a:latin typeface="Arial" panose="020B0604020202020204" pitchFamily="34" charset="0"/>
                <a:ea typeface="+mn-ea"/>
              </a:defRPr>
            </a:lvl1pPr>
            <a:lvl2pPr indent="-228600" algn="l" defTabSz="914400" rtl="0" eaLnBrk="1" latinLnBrk="0" hangingPunct="1">
              <a:lnSpc>
                <a:spcPct val="90000"/>
              </a:lnSpc>
              <a:buFont typeface="Arial" panose="020B0604020202020204" pitchFamily="34" charset="0"/>
              <a:buChar char="•"/>
              <a:defRPr/>
            </a:lvl2pPr>
            <a:lvl3pPr indent="-228600" algn="l" defTabSz="914400" rtl="0" eaLnBrk="1" latinLnBrk="0" hangingPunct="1">
              <a:lnSpc>
                <a:spcPct val="90000"/>
              </a:lnSpc>
              <a:buFont typeface="Arial" panose="020B0604020202020204" pitchFamily="34" charset="0"/>
              <a:buChar char="•"/>
              <a:defRPr/>
            </a:lvl3pPr>
            <a:lvl4pPr indent="-228600" algn="l" defTabSz="914400" rtl="0" eaLnBrk="1" latinLnBrk="0" hangingPunct="1">
              <a:lnSpc>
                <a:spcPct val="90000"/>
              </a:lnSpc>
              <a:buFont typeface="Arial" panose="020B0604020202020204" pitchFamily="34" charset="0"/>
              <a:buChar char="•"/>
              <a:defRPr/>
            </a:lvl4pPr>
            <a:lvl5pPr indent="-228600" algn="l" defTabSz="914400" rtl="0" eaLnBrk="1" latinLnBrk="0" hangingPunct="1">
              <a:lnSpc>
                <a:spcPct val="90000"/>
              </a:lnSpc>
              <a:buFont typeface="Arial" panose="020B0604020202020204" pitchFamily="34" charset="0"/>
              <a:buChar char="•"/>
              <a:defRPr/>
            </a:lvl5pPr>
          </a:lstStyle>
          <a:p>
            <a:pPr lvl="0"/>
            <a:r>
              <a:rPr lang="en-US" altLang="zh-CN" dirty="0"/>
              <a:t>Focus areas</a:t>
            </a:r>
          </a:p>
          <a:p>
            <a:pPr lvl="0"/>
            <a:endParaRPr lang="en-US" altLang="zh-CN" dirty="0"/>
          </a:p>
          <a:p>
            <a:pPr lvl="0"/>
            <a:r>
              <a:rPr lang="zh-CN" altLang="en-US" dirty="0"/>
              <a:t> </a:t>
            </a:r>
          </a:p>
        </p:txBody>
      </p:sp>
      <p:sp>
        <p:nvSpPr>
          <p:cNvPr id="14" name="文本占位符 13"/>
          <p:cNvSpPr>
            <a:spLocks noGrp="1"/>
          </p:cNvSpPr>
          <p:nvPr>
            <p:ph type="body" sz="quarter" idx="10" hasCustomPrompt="1"/>
          </p:nvPr>
        </p:nvSpPr>
        <p:spPr>
          <a:xfrm>
            <a:off x="1893650" y="2951945"/>
            <a:ext cx="7570860" cy="954107"/>
          </a:xfrm>
          <a:custGeom>
            <a:avLst/>
            <a:gdLst>
              <a:gd name="csX0" fmla="*/ 0 w 7570860"/>
              <a:gd name="csY0" fmla="*/ 0 h 954107"/>
              <a:gd name="csX1" fmla="*/ 7570860 w 7570860"/>
              <a:gd name="csY1" fmla="*/ 0 h 954107"/>
              <a:gd name="csX2" fmla="*/ 7570860 w 7570860"/>
              <a:gd name="csY2" fmla="*/ 954107 h 954107"/>
              <a:gd name="csX3" fmla="*/ 0 w 7570860"/>
              <a:gd name="csY3" fmla="*/ 954107 h 954107"/>
            </a:gdLst>
            <a:ahLst/>
            <a:cxnLst>
              <a:cxn ang="0">
                <a:pos x="csX0" y="csY0"/>
              </a:cxn>
              <a:cxn ang="0">
                <a:pos x="csX1" y="csY1"/>
              </a:cxn>
              <a:cxn ang="0">
                <a:pos x="csX2" y="csY2"/>
              </a:cxn>
              <a:cxn ang="0">
                <a:pos x="csX3" y="csY3"/>
              </a:cxn>
            </a:cxnLst>
            <a:rect l="l" t="t" r="r" b="b"/>
            <a:pathLst>
              <a:path w="7570860" h="954107">
                <a:moveTo>
                  <a:pt x="0" y="0"/>
                </a:moveTo>
                <a:lnTo>
                  <a:pt x="7570860" y="0"/>
                </a:lnTo>
                <a:lnTo>
                  <a:pt x="7570860" y="954107"/>
                </a:lnTo>
                <a:lnTo>
                  <a:pt x="0" y="954107"/>
                </a:lnTo>
                <a:close/>
              </a:path>
            </a:pathLst>
          </a:custGeom>
          <a:effectLst/>
        </p:spPr>
        <p:txBody>
          <a:bodyPr vert="horz" wrap="square" lIns="91440" tIns="45720" rIns="91440" bIns="45720" anchor="ctr">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5600" b="1" u="none">
                <a:solidFill>
                  <a:srgbClr val="FFFFFF"/>
                </a:solidFill>
                <a:latin typeface="Arial" panose="020B0604020202020204" pitchFamily="34" charset="0"/>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dirty="0"/>
              <a:t>FIRE RED</a:t>
            </a:r>
          </a:p>
          <a:p>
            <a:pPr lvl="0"/>
            <a:r>
              <a:rPr lang="en-US" altLang="zh-CN" dirty="0"/>
              <a:t>[TITLE: ARIAL BOLD, ALL CAPS, 56PT]</a:t>
            </a:r>
          </a:p>
          <a:p>
            <a:pPr lvl="0"/>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ivider slide overlay">
    <p:spTree>
      <p:nvGrpSpPr>
        <p:cNvPr id="1" name=""/>
        <p:cNvGrpSpPr/>
        <p:nvPr/>
      </p:nvGrpSpPr>
      <p:grpSpPr>
        <a:xfrm>
          <a:off x="0" y="0"/>
          <a:ext cx="0" cy="0"/>
          <a:chOff x="0" y="0"/>
          <a:chExt cx="0" cy="0"/>
        </a:xfrm>
      </p:grpSpPr>
      <p:sp>
        <p:nvSpPr>
          <p:cNvPr id="34" name="Freeform 33"/>
          <p:cNvSpPr>
            <a:spLocks noGrp="1"/>
          </p:cNvSpPr>
          <p:nvPr>
            <p:ph type="pic" sz="quarter" idx="13"/>
          </p:nvPr>
        </p:nvSpPr>
        <p:spPr>
          <a:xfrm>
            <a:off x="4338638" y="0"/>
            <a:ext cx="7853362" cy="6858000"/>
          </a:xfrm>
          <a:custGeom>
            <a:avLst/>
            <a:gdLst>
              <a:gd name="connsiteX0" fmla="*/ 2851427 w 7853362"/>
              <a:gd name="connsiteY0" fmla="*/ 0 h 6858000"/>
              <a:gd name="connsiteX1" fmla="*/ 7853362 w 7853362"/>
              <a:gd name="connsiteY1" fmla="*/ 0 h 6858000"/>
              <a:gd name="connsiteX2" fmla="*/ 7853362 w 7853362"/>
              <a:gd name="connsiteY2" fmla="*/ 6858000 h 6858000"/>
              <a:gd name="connsiteX3" fmla="*/ 0 w 7853362"/>
              <a:gd name="connsiteY3" fmla="*/ 6858000 h 6858000"/>
              <a:gd name="connsiteX4" fmla="*/ 0 w 7853362"/>
              <a:gd name="connsiteY4" fmla="*/ 6855387 h 6858000"/>
              <a:gd name="connsiteX5" fmla="*/ 79164 w 7853362"/>
              <a:gd name="connsiteY5" fmla="*/ 6855387 h 6858000"/>
              <a:gd name="connsiteX6" fmla="*/ 2851427 w 785336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3362" h="6858000">
                <a:moveTo>
                  <a:pt x="2851427" y="0"/>
                </a:moveTo>
                <a:lnTo>
                  <a:pt x="7853362" y="0"/>
                </a:lnTo>
                <a:lnTo>
                  <a:pt x="7853362" y="6858000"/>
                </a:lnTo>
                <a:lnTo>
                  <a:pt x="0" y="6858000"/>
                </a:lnTo>
                <a:lnTo>
                  <a:pt x="0" y="6855387"/>
                </a:lnTo>
                <a:lnTo>
                  <a:pt x="79164" y="6855387"/>
                </a:lnTo>
                <a:cubicBezTo>
                  <a:pt x="1621068" y="5126865"/>
                  <a:pt x="2570543" y="2813629"/>
                  <a:pt x="2851427" y="0"/>
                </a:cubicBezTo>
                <a:close/>
              </a:path>
            </a:pathLst>
          </a:custGeom>
          <a:noFill/>
        </p:spPr>
        <p:txBody>
          <a:bodyPr wrap="square">
            <a:noAutofit/>
          </a:bodyPr>
          <a:lstStyle>
            <a:lvl1pPr algn="ctr">
              <a:defRPr/>
            </a:lvl1pPr>
          </a:lstStyle>
          <a:p>
            <a:endParaRPr lang="en-US" dirty="0"/>
          </a:p>
        </p:txBody>
      </p:sp>
      <p:sp>
        <p:nvSpPr>
          <p:cNvPr id="8" name="Text Placeholder 7"/>
          <p:cNvSpPr>
            <a:spLocks noGrp="1" noChangeAspect="1"/>
          </p:cNvSpPr>
          <p:nvPr>
            <p:ph type="body" sz="quarter" idx="14" hasCustomPrompt="1"/>
          </p:nvPr>
        </p:nvSpPr>
        <p:spPr>
          <a:xfrm>
            <a:off x="10291351" y="329406"/>
            <a:ext cx="1576800" cy="619200"/>
          </a:xfrm>
          <a:prstGeom prst="rect">
            <a:avLst/>
          </a:prstGeom>
          <a:blipFill>
            <a:blip r:embed="rId2"/>
            <a:stretch>
              <a:fillRect/>
            </a:stretch>
          </a:blipFill>
        </p:spPr>
        <p:txBody>
          <a:bodyPr/>
          <a:lstStyle>
            <a:lvl1pPr marL="0" indent="0">
              <a:spcBef>
                <a:spcPts val="0"/>
              </a:spcBef>
              <a:buFont typeface="Arial" panose="020B0604020202020204" pitchFamily="34" charset="0"/>
              <a:buNone/>
              <a:defRPr sz="100"/>
            </a:lvl1pPr>
            <a:lvl2pPr marL="0" indent="0">
              <a:spcBef>
                <a:spcPts val="0"/>
              </a:spcBef>
              <a:buFont typeface="Arial" panose="020B0604020202020204" pitchFamily="34" charset="0"/>
              <a:buNone/>
              <a:defRPr sz="100"/>
            </a:lvl2pPr>
            <a:lvl3pPr marL="0" indent="0">
              <a:spcBef>
                <a:spcPts val="0"/>
              </a:spcBef>
              <a:buNone/>
              <a:defRPr sz="100"/>
            </a:lvl3pPr>
            <a:lvl4pPr marL="0" indent="0">
              <a:spcBef>
                <a:spcPts val="0"/>
              </a:spcBef>
              <a:buNone/>
              <a:defRPr sz="100"/>
            </a:lvl4pPr>
            <a:lvl5pPr marL="0" indent="0">
              <a:spcBef>
                <a:spcPts val="0"/>
              </a:spcBef>
              <a:buNone/>
              <a:defRPr sz="100"/>
            </a:lvl5pPr>
          </a:lstStyle>
          <a:p>
            <a:pPr lvl="0"/>
            <a:r>
              <a:rPr lang="en-US"/>
              <a:t> </a:t>
            </a:r>
          </a:p>
        </p:txBody>
      </p:sp>
      <p:sp>
        <p:nvSpPr>
          <p:cNvPr id="12" name="Text Placeholder 7"/>
          <p:cNvSpPr>
            <a:spLocks noGrp="1" noChangeAspect="1"/>
          </p:cNvSpPr>
          <p:nvPr>
            <p:ph type="body" sz="quarter" idx="15" hasCustomPrompt="1"/>
          </p:nvPr>
        </p:nvSpPr>
        <p:spPr>
          <a:xfrm>
            <a:off x="8280399" y="4179600"/>
            <a:ext cx="2761200" cy="2678400"/>
          </a:xfrm>
          <a:prstGeom prst="rect">
            <a:avLst/>
          </a:prstGeom>
          <a:blipFill>
            <a:blip r:embed="rId3">
              <a:alphaModFix amt="50000"/>
              <a:extLst>
                <a:ext uri="{BEBA8EAE-BF5A-486C-A8C5-ECC9F3942E4B}">
                  <a14:imgProps xmlns:a14="http://schemas.microsoft.com/office/drawing/2010/main">
                    <a14:imgLayer r:embed="rId4">
                      <a14:imgEffect>
                        <a14:saturation sat="0"/>
                      </a14:imgEffect>
                    </a14:imgLayer>
                  </a14:imgProps>
                </a:ext>
              </a:extLst>
            </a:blip>
            <a:stretch>
              <a:fillRect/>
            </a:stretch>
          </a:blipFill>
        </p:spPr>
        <p:txBody>
          <a:bodyPr/>
          <a:lstStyle>
            <a:lvl1pPr marL="0" indent="0">
              <a:spcBef>
                <a:spcPts val="0"/>
              </a:spcBef>
              <a:buFont typeface="Arial" panose="020B0604020202020204" pitchFamily="34" charset="0"/>
              <a:buNone/>
              <a:defRPr sz="100"/>
            </a:lvl1pPr>
            <a:lvl2pPr marL="0" indent="0">
              <a:spcBef>
                <a:spcPts val="0"/>
              </a:spcBef>
              <a:buFont typeface="Arial" panose="020B0604020202020204" pitchFamily="34" charset="0"/>
              <a:buNone/>
              <a:defRPr sz="100"/>
            </a:lvl2pPr>
            <a:lvl3pPr marL="0" indent="0">
              <a:spcBef>
                <a:spcPts val="0"/>
              </a:spcBef>
              <a:buNone/>
              <a:defRPr sz="100"/>
            </a:lvl3pPr>
            <a:lvl4pPr marL="0" indent="0">
              <a:spcBef>
                <a:spcPts val="0"/>
              </a:spcBef>
              <a:buNone/>
              <a:defRPr sz="100"/>
            </a:lvl4pPr>
            <a:lvl5pPr marL="0" indent="0">
              <a:spcBef>
                <a:spcPts val="0"/>
              </a:spcBef>
              <a:buNone/>
              <a:defRPr sz="100"/>
            </a:lvl5pPr>
          </a:lstStyle>
          <a:p>
            <a:pPr lvl="0"/>
            <a:r>
              <a:rPr lang="en-US"/>
              <a:t> </a:t>
            </a:r>
          </a:p>
        </p:txBody>
      </p:sp>
      <p:sp>
        <p:nvSpPr>
          <p:cNvPr id="7" name="文本占位符 6"/>
          <p:cNvSpPr>
            <a:spLocks noGrp="1"/>
          </p:cNvSpPr>
          <p:nvPr>
            <p:ph type="body" sz="quarter" idx="19" hasCustomPrompt="1"/>
          </p:nvPr>
        </p:nvSpPr>
        <p:spPr>
          <a:xfrm>
            <a:off x="821489" y="2767281"/>
            <a:ext cx="4558854" cy="646331"/>
          </a:xfrm>
          <a:custGeom>
            <a:avLst/>
            <a:gdLst>
              <a:gd name="csX0" fmla="*/ 0 w 4558854"/>
              <a:gd name="csY0" fmla="*/ 0 h 646331"/>
              <a:gd name="csX1" fmla="*/ 4558854 w 4558854"/>
              <a:gd name="csY1" fmla="*/ 0 h 646331"/>
              <a:gd name="csX2" fmla="*/ 4558854 w 4558854"/>
              <a:gd name="csY2" fmla="*/ 646331 h 646331"/>
              <a:gd name="csX3" fmla="*/ 0 w 4558854"/>
              <a:gd name="csY3" fmla="*/ 646331 h 646331"/>
            </a:gdLst>
            <a:ahLst/>
            <a:cxnLst>
              <a:cxn ang="0">
                <a:pos x="csX0" y="csY0"/>
              </a:cxn>
              <a:cxn ang="0">
                <a:pos x="csX1" y="csY1"/>
              </a:cxn>
              <a:cxn ang="0">
                <a:pos x="csX2" y="csY2"/>
              </a:cxn>
              <a:cxn ang="0">
                <a:pos x="csX3" y="csY3"/>
              </a:cxn>
            </a:cxnLst>
            <a:rect l="l" t="t" r="r" b="b"/>
            <a:pathLst>
              <a:path w="4558854" h="646331">
                <a:moveTo>
                  <a:pt x="0" y="0"/>
                </a:moveTo>
                <a:lnTo>
                  <a:pt x="4558854" y="0"/>
                </a:lnTo>
                <a:lnTo>
                  <a:pt x="4558854" y="646331"/>
                </a:lnTo>
                <a:lnTo>
                  <a:pt x="0" y="646331"/>
                </a:lnTo>
                <a:close/>
              </a:path>
            </a:pathLst>
          </a:custGeom>
          <a:effectLst/>
        </p:spPr>
        <p:txBody>
          <a:bodyPr vert="horz" wrap="square" lIns="91440" tIns="45720" rIns="91440" bIns="45720" anchor="t">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3600" b="1" u="none">
                <a:solidFill>
                  <a:srgbClr val="F92745"/>
                </a:solidFill>
                <a:latin typeface="+mn-lt"/>
                <a:ea typeface="+mn-ea"/>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dirty="0"/>
              <a:t>[TITLE: ARIAL BOLD, ALL CAPS, 36PT]</a:t>
            </a:r>
          </a:p>
          <a:p>
            <a:pPr lvl="0"/>
            <a:endParaRPr lang="zh-CN" altLang="en-US" dirty="0"/>
          </a:p>
        </p:txBody>
      </p:sp>
      <p:sp>
        <p:nvSpPr>
          <p:cNvPr id="2" name="TextBox 11"/>
          <p:cNvSpPr txBox="1"/>
          <p:nvPr userDrawn="1"/>
        </p:nvSpPr>
        <p:spPr>
          <a:xfrm>
            <a:off x="639945" y="6725598"/>
            <a:ext cx="9985193" cy="123111"/>
          </a:xfrm>
          <a:prstGeom prst="rect">
            <a:avLst/>
          </a:prstGeom>
          <a:noFill/>
        </p:spPr>
        <p:txBody>
          <a:bodyPr wrap="square" lIns="0" tIns="0" rIns="0" bIns="0" anchor="b" anchorCtr="0">
            <a:spAutoFit/>
          </a:bodyPr>
          <a:lstStyle/>
          <a:p>
            <a:pPr marL="0"/>
            <a:r>
              <a:rPr lang="en-US" sz="800" dirty="0">
                <a:solidFill>
                  <a:schemeClr val="bg1">
                    <a:lumMod val="50000"/>
                  </a:schemeClr>
                </a:solidFill>
              </a:rPr>
              <a:t>PROPRIETARY AND CONFIDENTIAL</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slide-Fire red">
    <p:spTree>
      <p:nvGrpSpPr>
        <p:cNvPr id="1" name=""/>
        <p:cNvGrpSpPr/>
        <p:nvPr/>
      </p:nvGrpSpPr>
      <p:grpSpPr>
        <a:xfrm>
          <a:off x="0" y="0"/>
          <a:ext cx="0" cy="0"/>
          <a:chOff x="0" y="0"/>
          <a:chExt cx="0" cy="0"/>
        </a:xfrm>
      </p:grpSpPr>
      <p:sp>
        <p:nvSpPr>
          <p:cNvPr id="12" name="Freeform 11"/>
          <p:cNvSpPr/>
          <p:nvPr userDrawn="1"/>
        </p:nvSpPr>
        <p:spPr>
          <a:xfrm>
            <a:off x="3441700" y="0"/>
            <a:ext cx="8750300" cy="6858000"/>
          </a:xfrm>
          <a:custGeom>
            <a:avLst/>
            <a:gdLst>
              <a:gd name="connsiteX0" fmla="*/ 3748365 w 8750300"/>
              <a:gd name="connsiteY0" fmla="*/ 0 h 6858000"/>
              <a:gd name="connsiteX1" fmla="*/ 8750300 w 8750300"/>
              <a:gd name="connsiteY1" fmla="*/ 0 h 6858000"/>
              <a:gd name="connsiteX2" fmla="*/ 8750300 w 8750300"/>
              <a:gd name="connsiteY2" fmla="*/ 6858000 h 6858000"/>
              <a:gd name="connsiteX3" fmla="*/ 0 w 8750300"/>
              <a:gd name="connsiteY3" fmla="*/ 6858000 h 6858000"/>
              <a:gd name="connsiteX4" fmla="*/ 0 w 8750300"/>
              <a:gd name="connsiteY4" fmla="*/ 6855387 h 6858000"/>
              <a:gd name="connsiteX5" fmla="*/ 976102 w 8750300"/>
              <a:gd name="connsiteY5" fmla="*/ 6855387 h 6858000"/>
              <a:gd name="connsiteX6" fmla="*/ 3748365 w 8750300"/>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50300" h="6858000">
                <a:moveTo>
                  <a:pt x="3748365" y="0"/>
                </a:moveTo>
                <a:lnTo>
                  <a:pt x="8750300" y="0"/>
                </a:lnTo>
                <a:lnTo>
                  <a:pt x="8750300" y="6858000"/>
                </a:lnTo>
                <a:lnTo>
                  <a:pt x="0" y="6858000"/>
                </a:lnTo>
                <a:lnTo>
                  <a:pt x="0" y="6855387"/>
                </a:lnTo>
                <a:lnTo>
                  <a:pt x="976102" y="6855387"/>
                </a:lnTo>
                <a:cubicBezTo>
                  <a:pt x="2518006" y="5126865"/>
                  <a:pt x="3467481" y="2813629"/>
                  <a:pt x="3748365" y="0"/>
                </a:cubicBezTo>
                <a:close/>
              </a:path>
            </a:pathLst>
          </a:custGeom>
          <a:solidFill>
            <a:srgbClr val="F92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41350" y="2693162"/>
            <a:ext cx="5545138" cy="1037590"/>
          </a:xfrm>
        </p:spPr>
        <p:txBody>
          <a:bodyPr anchor="b" anchorCtr="0"/>
          <a:lstStyle>
            <a:lvl1pPr>
              <a:defRPr sz="3800"/>
            </a:lvl1pPr>
          </a:lstStyle>
          <a:p>
            <a:r>
              <a:rPr lang="en-US" altLang="zh-CN" sz="3600" b="1" dirty="0">
                <a:solidFill>
                  <a:srgbClr val="F92745"/>
                </a:solidFill>
                <a:latin typeface="+mn-lt"/>
                <a:ea typeface="+mn-ea"/>
                <a:cs typeface="+mn-cs"/>
                <a:sym typeface="+mn-ea"/>
              </a:rPr>
              <a:t>[TITLE: ARIAL BOLD, ALL CAPS, 36PT]</a:t>
            </a:r>
            <a:endParaRPr lang="en-US"/>
          </a:p>
        </p:txBody>
      </p:sp>
      <p:sp>
        <p:nvSpPr>
          <p:cNvPr id="5" name="Slide Number Placeholder 4"/>
          <p:cNvSpPr>
            <a:spLocks noGrp="1"/>
          </p:cNvSpPr>
          <p:nvPr>
            <p:ph type="sldNum" sz="quarter" idx="12"/>
          </p:nvPr>
        </p:nvSpPr>
        <p:spPr>
          <a:xfrm>
            <a:off x="11649076" y="6476208"/>
            <a:ext cx="245268" cy="177800"/>
          </a:xfrm>
        </p:spPr>
        <p:txBody>
          <a:bodyPr/>
          <a:lstStyle>
            <a:lvl1pPr>
              <a:defRPr sz="1000"/>
            </a:lvl1pPr>
          </a:lstStyle>
          <a:p>
            <a:fld id="{BE375096-6367-4A46-9B35-1C341654C780}" type="slidenum">
              <a:rPr lang="en-US" smtClean="0"/>
              <a:t>‹#›</a:t>
            </a:fld>
            <a:endParaRPr lang="en-US"/>
          </a:p>
        </p:txBody>
      </p:sp>
      <p:pic>
        <p:nvPicPr>
          <p:cNvPr id="13" name="Graphic 12"/>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291040" y="329406"/>
            <a:ext cx="1577111" cy="619579"/>
          </a:xfrm>
          <a:prstGeom prst="rect">
            <a:avLst/>
          </a:prstGeom>
        </p:spPr>
      </p:pic>
      <p:pic>
        <p:nvPicPr>
          <p:cNvPr id="14" name="Graphic 13"/>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b="12670"/>
          <a:stretch>
            <a:fillRect/>
          </a:stretch>
        </p:blipFill>
        <p:spPr>
          <a:xfrm>
            <a:off x="8280399" y="4178300"/>
            <a:ext cx="2761615" cy="2679700"/>
          </a:xfrm>
          <a:custGeom>
            <a:avLst/>
            <a:gdLst>
              <a:gd name="connsiteX0" fmla="*/ 0 w 2761615"/>
              <a:gd name="connsiteY0" fmla="*/ 0 h 2679700"/>
              <a:gd name="connsiteX1" fmla="*/ 2761615 w 2761615"/>
              <a:gd name="connsiteY1" fmla="*/ 0 h 2679700"/>
              <a:gd name="connsiteX2" fmla="*/ 2761615 w 2761615"/>
              <a:gd name="connsiteY2" fmla="*/ 2679700 h 2679700"/>
              <a:gd name="connsiteX3" fmla="*/ 0 w 2761615"/>
              <a:gd name="connsiteY3" fmla="*/ 2679700 h 2679700"/>
            </a:gdLst>
            <a:ahLst/>
            <a:cxnLst>
              <a:cxn ang="0">
                <a:pos x="connsiteX0" y="connsiteY0"/>
              </a:cxn>
              <a:cxn ang="0">
                <a:pos x="connsiteX1" y="connsiteY1"/>
              </a:cxn>
              <a:cxn ang="0">
                <a:pos x="connsiteX2" y="connsiteY2"/>
              </a:cxn>
              <a:cxn ang="0">
                <a:pos x="connsiteX3" y="connsiteY3"/>
              </a:cxn>
            </a:cxnLst>
            <a:rect l="l" t="t" r="r" b="b"/>
            <a:pathLst>
              <a:path w="2761615" h="2679700">
                <a:moveTo>
                  <a:pt x="0" y="0"/>
                </a:moveTo>
                <a:lnTo>
                  <a:pt x="2761615" y="0"/>
                </a:lnTo>
                <a:lnTo>
                  <a:pt x="2761615" y="2679700"/>
                </a:lnTo>
                <a:lnTo>
                  <a:pt x="0" y="2679700"/>
                </a:lnTo>
                <a:close/>
              </a:path>
            </a:pathLst>
          </a:cu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2" name="图片 1" descr="A blue letter c with a black stripe&#10;&#10;AI-generated content may be incorrect."/>
          <p:cNvPicPr>
            <a:picLocks noChangeAspect="1"/>
          </p:cNvPicPr>
          <p:nvPr userDrawn="1"/>
        </p:nvPicPr>
        <p:blipFill>
          <a:blip r:embed="rId2">
            <a:alphaModFix amt="14000"/>
            <a:lum bright="70000" contrast="-70000"/>
            <a:extLst>
              <a:ext uri="{BEBA8EAE-BF5A-486C-A8C5-ECC9F3942E4B}">
                <a14:imgProps xmlns:a14="http://schemas.microsoft.com/office/drawing/2010/main">
                  <a14:imgLayer r:embed="rId3">
                    <a14:imgEffect>
                      <a14:colorTemperature colorTemp="6200"/>
                    </a14:imgEffect>
                  </a14:imgLayer>
                </a14:imgProps>
              </a:ext>
              <a:ext uri="{28A0092B-C50C-407E-A947-70E740481C1C}">
                <a14:useLocalDpi xmlns:a14="http://schemas.microsoft.com/office/drawing/2010/main" val="0"/>
              </a:ext>
            </a:extLst>
          </a:blip>
          <a:srcRect l="-45798" t="87392" r="47820" b="3912"/>
          <a:stretch>
            <a:fillRect/>
          </a:stretch>
        </p:blipFill>
        <p:spPr>
          <a:xfrm>
            <a:off x="0" y="0"/>
            <a:ext cx="12192000" cy="1219200"/>
          </a:xfrm>
          <a:custGeom>
            <a:avLst/>
            <a:gdLst>
              <a:gd name="csX0" fmla="*/ 0 w 12192000"/>
              <a:gd name="csY0" fmla="*/ 0 h 1219200"/>
              <a:gd name="csX1" fmla="*/ 7038753 w 12192000"/>
              <a:gd name="csY1" fmla="*/ 0 h 1219200"/>
              <a:gd name="csX2" fmla="*/ 12192000 w 12192000"/>
              <a:gd name="csY2" fmla="*/ 0 h 1219200"/>
              <a:gd name="csX3" fmla="*/ 12192000 w 12192000"/>
              <a:gd name="csY3" fmla="*/ 1219200 h 1219200"/>
              <a:gd name="csX4" fmla="*/ 7038753 w 12192000"/>
              <a:gd name="csY4" fmla="*/ 1219200 h 1219200"/>
              <a:gd name="csX5" fmla="*/ 0 w 12192000"/>
              <a:gd name="csY5" fmla="*/ 1219200 h 1219200"/>
            </a:gdLst>
            <a:ahLst/>
            <a:cxnLst>
              <a:cxn ang="0">
                <a:pos x="csX0" y="csY0"/>
              </a:cxn>
              <a:cxn ang="0">
                <a:pos x="csX1" y="csY1"/>
              </a:cxn>
              <a:cxn ang="0">
                <a:pos x="csX2" y="csY2"/>
              </a:cxn>
              <a:cxn ang="0">
                <a:pos x="csX3" y="csY3"/>
              </a:cxn>
              <a:cxn ang="0">
                <a:pos x="csX4" y="csY4"/>
              </a:cxn>
              <a:cxn ang="0">
                <a:pos x="csX5" y="csY5"/>
              </a:cxn>
            </a:cxnLst>
            <a:rect l="l" t="t" r="r" b="b"/>
            <a:pathLst>
              <a:path w="12192000" h="1219200">
                <a:moveTo>
                  <a:pt x="0" y="0"/>
                </a:moveTo>
                <a:lnTo>
                  <a:pt x="7038753" y="0"/>
                </a:lnTo>
                <a:lnTo>
                  <a:pt x="12192000" y="0"/>
                </a:lnTo>
                <a:lnTo>
                  <a:pt x="12192000" y="1219200"/>
                </a:lnTo>
                <a:lnTo>
                  <a:pt x="7038753" y="1219200"/>
                </a:lnTo>
                <a:lnTo>
                  <a:pt x="0" y="1219200"/>
                </a:lnTo>
                <a:close/>
              </a:path>
            </a:pathLst>
          </a:custGeom>
          <a:solidFill>
            <a:srgbClr val="F92745"/>
          </a:solidFill>
          <a:ln>
            <a:noFill/>
          </a:ln>
        </p:spPr>
      </p:pic>
      <p:sp>
        <p:nvSpPr>
          <p:cNvPr id="13" name="文本占位符 12"/>
          <p:cNvSpPr>
            <a:spLocks noGrp="1"/>
          </p:cNvSpPr>
          <p:nvPr>
            <p:ph type="body" sz="quarter" idx="15" hasCustomPrompt="1"/>
          </p:nvPr>
        </p:nvSpPr>
        <p:spPr>
          <a:xfrm>
            <a:off x="383690" y="342670"/>
            <a:ext cx="9608722" cy="523220"/>
          </a:xfrm>
          <a:custGeom>
            <a:avLst/>
            <a:gdLst>
              <a:gd name="csX0" fmla="*/ 0 w 9608722"/>
              <a:gd name="csY0" fmla="*/ 0 h 523220"/>
              <a:gd name="csX1" fmla="*/ 9608722 w 9608722"/>
              <a:gd name="csY1" fmla="*/ 0 h 523220"/>
              <a:gd name="csX2" fmla="*/ 9608722 w 9608722"/>
              <a:gd name="csY2" fmla="*/ 523220 h 523220"/>
              <a:gd name="csX3" fmla="*/ 0 w 9608722"/>
              <a:gd name="csY3" fmla="*/ 523220 h 523220"/>
            </a:gdLst>
            <a:ahLst/>
            <a:cxnLst>
              <a:cxn ang="0">
                <a:pos x="csX0" y="csY0"/>
              </a:cxn>
              <a:cxn ang="0">
                <a:pos x="csX1" y="csY1"/>
              </a:cxn>
              <a:cxn ang="0">
                <a:pos x="csX2" y="csY2"/>
              </a:cxn>
              <a:cxn ang="0">
                <a:pos x="csX3" y="csY3"/>
              </a:cxn>
            </a:cxnLst>
            <a:rect l="l" t="t" r="r" b="b"/>
            <a:pathLst>
              <a:path w="9608722" h="523220">
                <a:moveTo>
                  <a:pt x="0" y="0"/>
                </a:moveTo>
                <a:lnTo>
                  <a:pt x="9608722" y="0"/>
                </a:lnTo>
                <a:lnTo>
                  <a:pt x="9608722" y="523220"/>
                </a:lnTo>
                <a:lnTo>
                  <a:pt x="0" y="523220"/>
                </a:lnTo>
                <a:close/>
              </a:path>
            </a:pathLst>
          </a:custGeom>
          <a:effectLst/>
        </p:spPr>
        <p:txBody>
          <a:bodyPr vert="horz" wrap="square" lIns="91440" tIns="45720" rIns="91440" bIns="45720" anchor="t">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2800" b="1" u="none">
                <a:solidFill>
                  <a:srgbClr val="FFFFFF"/>
                </a:solidFill>
                <a:latin typeface="Arial" panose="020B0604020202020204" pitchFamily="34" charset="0"/>
                <a:ea typeface="+mn-ea"/>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lvl="0"/>
            <a:r>
              <a:rPr lang="en-US" altLang="zh-CN" dirty="0"/>
              <a:t>[TITLE: ARIAL BOLD, ALL CAPS, 28PT]</a:t>
            </a:r>
          </a:p>
          <a:p>
            <a:pPr lvl="0"/>
            <a:endParaRPr lang="en-US" altLang="zh-CN" dirty="0"/>
          </a:p>
          <a:p>
            <a:pPr lvl="0"/>
            <a:endParaRPr lang="zh-CN" altLang="en-US" dirty="0"/>
          </a:p>
        </p:txBody>
      </p:sp>
      <p:pic>
        <p:nvPicPr>
          <p:cNvPr id="11" name="Picture 4" descr="A black and white logo&#10;&#10;AI-generated content may be incorrect."/>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44195" y="342670"/>
            <a:ext cx="1586704" cy="619966"/>
          </a:xfrm>
          <a:prstGeom prst="rect">
            <a:avLst/>
          </a:prstGeom>
        </p:spPr>
      </p:pic>
      <p:sp>
        <p:nvSpPr>
          <p:cNvPr id="3" name="文本占位符 2"/>
          <p:cNvSpPr>
            <a:spLocks noGrp="1"/>
          </p:cNvSpPr>
          <p:nvPr>
            <p:ph type="body" sz="quarter" idx="16" hasCustomPrompt="1"/>
          </p:nvPr>
        </p:nvSpPr>
        <p:spPr>
          <a:xfrm>
            <a:off x="449343" y="1654404"/>
            <a:ext cx="11221041" cy="369332"/>
          </a:xfrm>
          <a:custGeom>
            <a:avLst/>
            <a:gdLst>
              <a:gd name="csX0" fmla="*/ 0 w 11221041"/>
              <a:gd name="csY0" fmla="*/ 0 h 369332"/>
              <a:gd name="csX1" fmla="*/ 11221041 w 11221041"/>
              <a:gd name="csY1" fmla="*/ 0 h 369332"/>
              <a:gd name="csX2" fmla="*/ 11221041 w 11221041"/>
              <a:gd name="csY2" fmla="*/ 369332 h 369332"/>
              <a:gd name="csX3" fmla="*/ 0 w 11221041"/>
              <a:gd name="csY3" fmla="*/ 369332 h 369332"/>
            </a:gdLst>
            <a:ahLst/>
            <a:cxnLst>
              <a:cxn ang="0">
                <a:pos x="csX0" y="csY0"/>
              </a:cxn>
              <a:cxn ang="0">
                <a:pos x="csX1" y="csY1"/>
              </a:cxn>
              <a:cxn ang="0">
                <a:pos x="csX2" y="csY2"/>
              </a:cxn>
              <a:cxn ang="0">
                <a:pos x="csX3" y="csY3"/>
              </a:cxn>
            </a:cxnLst>
            <a:rect l="l" t="t" r="r" b="b"/>
            <a:pathLst>
              <a:path w="11221041" h="369332">
                <a:moveTo>
                  <a:pt x="0" y="0"/>
                </a:moveTo>
                <a:lnTo>
                  <a:pt x="11221041" y="0"/>
                </a:lnTo>
                <a:lnTo>
                  <a:pt x="11221041" y="369332"/>
                </a:lnTo>
                <a:lnTo>
                  <a:pt x="0" y="369332"/>
                </a:lnTo>
                <a:close/>
              </a:path>
            </a:pathLst>
          </a:custGeom>
          <a:effectLst/>
        </p:spPr>
        <p:txBody>
          <a:bodyPr vert="horz" wrap="square" lIns="91440" tIns="45720" rIns="91440" bIns="45720" anchor="t">
            <a:noAutofit/>
          </a:bodyPr>
          <a:lstStyle>
            <a:lvl1pPr indent="-228600" algn="l" defTabSz="914400" rtl="0" eaLnBrk="1" latinLnBrk="0" hangingPunct="1">
              <a:lnSpc>
                <a:spcPct val="100000"/>
              </a:lnSpc>
              <a:spcBef>
                <a:spcPts val="0"/>
              </a:spcBef>
              <a:spcAft>
                <a:spcPts val="0"/>
              </a:spcAft>
              <a:buFont typeface="Arial" panose="020B0604020202020204" pitchFamily="34" charset="0"/>
              <a:buNone/>
              <a:defRPr sz="1800" b="0" u="none">
                <a:solidFill>
                  <a:srgbClr val="000000"/>
                </a:solidFill>
                <a:latin typeface="+mn-lt"/>
                <a:ea typeface="+mn-ea"/>
              </a:defRPr>
            </a:lvl1pPr>
            <a:lvl2pPr indent="-228600" algn="l" defTabSz="914400" rtl="0" eaLnBrk="1" latinLnBrk="0" hangingPunct="1">
              <a:lnSpc>
                <a:spcPct val="90000"/>
              </a:lnSpc>
              <a:buFont typeface="Arial" panose="020B0604020202020204" pitchFamily="34" charset="0"/>
              <a:buNone/>
              <a:defRPr/>
            </a:lvl2pPr>
            <a:lvl3pPr indent="-228600" algn="l" defTabSz="914400" rtl="0" eaLnBrk="1" latinLnBrk="0" hangingPunct="1">
              <a:lnSpc>
                <a:spcPct val="90000"/>
              </a:lnSpc>
              <a:buFont typeface="Arial" panose="020B0604020202020204" pitchFamily="34" charset="0"/>
              <a:buNone/>
              <a:defRPr/>
            </a:lvl3pPr>
            <a:lvl4pPr indent="-228600" algn="l" defTabSz="914400" rtl="0" eaLnBrk="1" latinLnBrk="0" hangingPunct="1">
              <a:lnSpc>
                <a:spcPct val="90000"/>
              </a:lnSpc>
              <a:buFont typeface="Arial" panose="020B0604020202020204" pitchFamily="34" charset="0"/>
              <a:buNone/>
              <a:defRPr/>
            </a:lvl4pPr>
            <a:lvl5pPr indent="-228600" algn="l" defTabSz="914400" rtl="0" eaLnBrk="1" latinLnBrk="0" hangingPunct="1">
              <a:lnSpc>
                <a:spcPct val="90000"/>
              </a:lnSpc>
              <a:buFont typeface="Arial" panose="020B0604020202020204" pitchFamily="34" charset="0"/>
              <a:buNone/>
              <a:defRPr/>
            </a:lvl5pPr>
          </a:lstStyle>
          <a:p>
            <a:pPr marL="0" algn="l" rtl="0" eaLnBrk="1" latinLnBrk="0" hangingPunct="1">
              <a:buNone/>
            </a:pPr>
            <a:r>
              <a:rPr lang="en-US" altLang="zh-CN" sz="1800" kern="1200" dirty="0">
                <a:solidFill>
                  <a:srgbClr val="000000"/>
                </a:solidFill>
                <a:effectLst/>
                <a:latin typeface="Arial (Body)"/>
                <a:ea typeface="+mn-ea"/>
                <a:cs typeface="+mn-cs"/>
              </a:rPr>
              <a:t>Lorem ipsum dolor sit </a:t>
            </a:r>
            <a:r>
              <a:rPr lang="en-US" altLang="zh-CN" sz="1800" kern="1200" dirty="0" err="1">
                <a:solidFill>
                  <a:srgbClr val="000000"/>
                </a:solidFill>
                <a:effectLst/>
                <a:latin typeface="Arial (Body)"/>
                <a:ea typeface="+mn-ea"/>
                <a:cs typeface="+mn-cs"/>
              </a:rPr>
              <a:t>amet</a:t>
            </a:r>
            <a:r>
              <a:rPr lang="en-US" altLang="zh-CN" sz="1800" kern="1200" dirty="0">
                <a:solidFill>
                  <a:srgbClr val="000000"/>
                </a:solidFill>
                <a:effectLst/>
                <a:latin typeface="Arial (Body)"/>
                <a:ea typeface="+mn-ea"/>
                <a:cs typeface="+mn-cs"/>
              </a:rPr>
              <a:t>, </a:t>
            </a:r>
            <a:r>
              <a:rPr lang="en-US" altLang="zh-CN" sz="1800" kern="1200" dirty="0" err="1">
                <a:solidFill>
                  <a:srgbClr val="000000"/>
                </a:solidFill>
                <a:effectLst/>
                <a:latin typeface="Arial (Body)"/>
                <a:ea typeface="+mn-ea"/>
                <a:cs typeface="+mn-cs"/>
              </a:rPr>
              <a:t>consectetuer</a:t>
            </a:r>
            <a:r>
              <a:rPr lang="en-US" altLang="zh-CN" sz="1800" kern="1200" dirty="0">
                <a:solidFill>
                  <a:srgbClr val="000000"/>
                </a:solidFill>
                <a:effectLst/>
                <a:latin typeface="Arial (Body)"/>
                <a:ea typeface="+mn-ea"/>
                <a:cs typeface="+mn-cs"/>
              </a:rPr>
              <a:t> </a:t>
            </a:r>
            <a:r>
              <a:rPr lang="en-US" altLang="zh-CN" sz="1800" kern="1200" dirty="0" err="1">
                <a:solidFill>
                  <a:srgbClr val="000000"/>
                </a:solidFill>
                <a:effectLst/>
                <a:latin typeface="Arial (Body)"/>
                <a:ea typeface="+mn-ea"/>
                <a:cs typeface="+mn-cs"/>
              </a:rPr>
              <a:t>adipiscing</a:t>
            </a:r>
            <a:r>
              <a:rPr lang="en-US" altLang="zh-CN" sz="1800" kern="1200" dirty="0">
                <a:solidFill>
                  <a:srgbClr val="000000"/>
                </a:solidFill>
                <a:effectLst/>
                <a:latin typeface="Arial (Body)"/>
                <a:ea typeface="+mn-ea"/>
                <a:cs typeface="+mn-cs"/>
              </a:rPr>
              <a:t> </a:t>
            </a:r>
            <a:r>
              <a:rPr lang="en-US" altLang="zh-CN" sz="1800" kern="1200" dirty="0" err="1">
                <a:solidFill>
                  <a:srgbClr val="000000"/>
                </a:solidFill>
                <a:effectLst/>
                <a:latin typeface="Arial (Body)"/>
                <a:ea typeface="+mn-ea"/>
                <a:cs typeface="+mn-cs"/>
              </a:rPr>
              <a:t>elit</a:t>
            </a:r>
            <a:r>
              <a:rPr lang="en-US" altLang="zh-CN" sz="1800" kern="1200" dirty="0">
                <a:solidFill>
                  <a:srgbClr val="000000"/>
                </a:solidFill>
                <a:effectLst/>
                <a:latin typeface="Arial (Body)"/>
                <a:ea typeface="+mn-ea"/>
                <a:cs typeface="+mn-cs"/>
              </a:rPr>
              <a:t>, sed diam </a:t>
            </a:r>
            <a:r>
              <a:rPr lang="en-US" altLang="zh-CN" sz="1800" kern="1200" dirty="0" err="1">
                <a:solidFill>
                  <a:srgbClr val="000000"/>
                </a:solidFill>
                <a:effectLst/>
                <a:latin typeface="Arial (Body)"/>
                <a:ea typeface="+mn-ea"/>
                <a:cs typeface="+mn-cs"/>
              </a:rPr>
              <a:t>nonummy</a:t>
            </a:r>
            <a:r>
              <a:rPr lang="en-US" altLang="zh-CN" sz="1800" kern="1200" dirty="0">
                <a:solidFill>
                  <a:srgbClr val="000000"/>
                </a:solidFill>
                <a:effectLst/>
                <a:latin typeface="Arial (Body)"/>
                <a:ea typeface="+mn-ea"/>
                <a:cs typeface="+mn-cs"/>
              </a:rPr>
              <a:t> </a:t>
            </a:r>
            <a:r>
              <a:rPr lang="en-US" altLang="zh-CN" sz="1800" kern="1200" dirty="0" err="1">
                <a:solidFill>
                  <a:srgbClr val="000000"/>
                </a:solidFill>
                <a:effectLst/>
                <a:latin typeface="Arial (Body)"/>
                <a:ea typeface="+mn-ea"/>
                <a:cs typeface="+mn-cs"/>
              </a:rPr>
              <a:t>nibh</a:t>
            </a:r>
            <a:r>
              <a:rPr lang="en-US" altLang="zh-CN" sz="1800" kern="1200" dirty="0">
                <a:solidFill>
                  <a:srgbClr val="000000"/>
                </a:solidFill>
                <a:effectLst/>
                <a:latin typeface="Arial (Body)"/>
                <a:ea typeface="+mn-ea"/>
                <a:cs typeface="+mn-cs"/>
              </a:rPr>
              <a:t> </a:t>
            </a:r>
            <a:r>
              <a:rPr lang="en-US" altLang="zh-CN" sz="1800" kern="1200" dirty="0" err="1">
                <a:solidFill>
                  <a:srgbClr val="000000"/>
                </a:solidFill>
                <a:effectLst/>
                <a:latin typeface="Arial (Body)"/>
                <a:ea typeface="+mn-ea"/>
                <a:cs typeface="+mn-cs"/>
              </a:rPr>
              <a:t>euismod</a:t>
            </a:r>
            <a:r>
              <a:rPr lang="en-US" altLang="zh-CN" sz="1800" kern="1200" dirty="0">
                <a:solidFill>
                  <a:srgbClr val="000000"/>
                </a:solidFill>
                <a:effectLst/>
                <a:latin typeface="Arial (Body)"/>
                <a:ea typeface="+mn-ea"/>
                <a:cs typeface="+mn-cs"/>
              </a:rPr>
              <a:t> </a:t>
            </a:r>
            <a:r>
              <a:rPr lang="en-US" altLang="zh-CN" sz="1800" kern="1200" dirty="0" err="1">
                <a:solidFill>
                  <a:srgbClr val="000000"/>
                </a:solidFill>
                <a:effectLst/>
                <a:latin typeface="Arial (Body)"/>
                <a:ea typeface="+mn-ea"/>
                <a:cs typeface="+mn-cs"/>
              </a:rPr>
              <a:t>tincidunt</a:t>
            </a:r>
            <a:r>
              <a:rPr lang="en-US" altLang="zh-CN" sz="1800" kern="1200" dirty="0">
                <a:solidFill>
                  <a:srgbClr val="000000"/>
                </a:solidFill>
                <a:effectLst/>
                <a:latin typeface="Arial (Body)"/>
                <a:ea typeface="+mn-ea"/>
                <a:cs typeface="+mn-cs"/>
              </a:rPr>
              <a:t> </a:t>
            </a:r>
            <a:r>
              <a:rPr lang="en-US" altLang="zh-CN" sz="1800" kern="1200" dirty="0" err="1">
                <a:solidFill>
                  <a:srgbClr val="000000"/>
                </a:solidFill>
                <a:effectLst/>
                <a:latin typeface="Arial (Body)"/>
                <a:ea typeface="+mn-ea"/>
                <a:cs typeface="+mn-cs"/>
              </a:rPr>
              <a:t>ut</a:t>
            </a:r>
            <a:r>
              <a:rPr lang="en-US" altLang="zh-CN" sz="1800" kern="1200" dirty="0">
                <a:solidFill>
                  <a:srgbClr val="000000"/>
                </a:solidFill>
                <a:effectLst/>
                <a:latin typeface="Arial (Body)"/>
                <a:ea typeface="+mn-ea"/>
                <a:cs typeface="+mn-cs"/>
              </a:rPr>
              <a:t> </a:t>
            </a:r>
            <a:r>
              <a:rPr lang="en-US" altLang="zh-CN" sz="1800" kern="1200" dirty="0" err="1">
                <a:solidFill>
                  <a:srgbClr val="000000"/>
                </a:solidFill>
                <a:effectLst/>
                <a:latin typeface="Arial (Body)"/>
                <a:ea typeface="+mn-ea"/>
                <a:cs typeface="+mn-cs"/>
              </a:rPr>
              <a:t>laoreet</a:t>
            </a:r>
            <a:r>
              <a:rPr lang="en-US" altLang="zh-CN" sz="1800" kern="1200" dirty="0">
                <a:solidFill>
                  <a:srgbClr val="000000"/>
                </a:solidFill>
                <a:effectLst/>
                <a:latin typeface="Arial (Body)"/>
                <a:ea typeface="+mn-ea"/>
                <a:cs typeface="+mn-cs"/>
              </a:rPr>
              <a:t> dolore magna </a:t>
            </a:r>
            <a:r>
              <a:rPr lang="en-US" altLang="zh-CN" sz="1800" kern="1200" dirty="0" err="1">
                <a:solidFill>
                  <a:srgbClr val="000000"/>
                </a:solidFill>
                <a:effectLst/>
                <a:latin typeface="Arial (Body)"/>
                <a:ea typeface="+mn-ea"/>
                <a:cs typeface="+mn-cs"/>
              </a:rPr>
              <a:t>aliquam</a:t>
            </a:r>
            <a:r>
              <a:rPr lang="en-US" altLang="zh-CN" sz="1800" kern="1200" dirty="0">
                <a:solidFill>
                  <a:srgbClr val="000000"/>
                </a:solidFill>
                <a:effectLst/>
                <a:latin typeface="Arial (Body)"/>
                <a:ea typeface="+mn-ea"/>
                <a:cs typeface="+mn-cs"/>
              </a:rPr>
              <a:t> </a:t>
            </a:r>
            <a:r>
              <a:rPr lang="en-US" altLang="zh-CN" sz="1800" kern="1200" dirty="0" err="1">
                <a:solidFill>
                  <a:srgbClr val="000000"/>
                </a:solidFill>
                <a:effectLst/>
                <a:latin typeface="Arial (Body)"/>
                <a:ea typeface="+mn-ea"/>
                <a:cs typeface="+mn-cs"/>
              </a:rPr>
              <a:t>erat</a:t>
            </a:r>
            <a:r>
              <a:rPr lang="en-US" altLang="zh-CN" sz="1800" kern="1200" dirty="0">
                <a:solidFill>
                  <a:srgbClr val="000000"/>
                </a:solidFill>
                <a:effectLst/>
                <a:latin typeface="Arial (Body)"/>
                <a:ea typeface="+mn-ea"/>
                <a:cs typeface="+mn-cs"/>
              </a:rPr>
              <a:t> </a:t>
            </a:r>
            <a:r>
              <a:rPr lang="en-US" altLang="zh-CN" sz="1800" kern="1200" dirty="0" err="1">
                <a:solidFill>
                  <a:srgbClr val="000000"/>
                </a:solidFill>
                <a:effectLst/>
                <a:latin typeface="Arial (Body)"/>
                <a:ea typeface="+mn-ea"/>
                <a:cs typeface="+mn-cs"/>
              </a:rPr>
              <a:t>volutpat</a:t>
            </a:r>
            <a:r>
              <a:rPr lang="en-US" altLang="zh-CN" sz="1800" kern="1200" dirty="0">
                <a:solidFill>
                  <a:srgbClr val="000000"/>
                </a:solidFill>
                <a:effectLst/>
                <a:latin typeface="Arial (Body)"/>
                <a:ea typeface="+mn-ea"/>
                <a:cs typeface="+mn-cs"/>
              </a:rPr>
              <a:t>. Ut </a:t>
            </a:r>
            <a:r>
              <a:rPr lang="en-US" altLang="zh-CN" sz="1800" kern="1200" dirty="0" err="1">
                <a:solidFill>
                  <a:srgbClr val="000000"/>
                </a:solidFill>
                <a:effectLst/>
                <a:latin typeface="Arial (Body)"/>
                <a:ea typeface="+mn-ea"/>
                <a:cs typeface="+mn-cs"/>
              </a:rPr>
              <a:t>wisi</a:t>
            </a:r>
            <a:r>
              <a:rPr lang="en-US" altLang="zh-CN" sz="1800" kern="1200" dirty="0">
                <a:solidFill>
                  <a:srgbClr val="000000"/>
                </a:solidFill>
                <a:effectLst/>
                <a:latin typeface="Arial (Body)"/>
                <a:ea typeface="+mn-ea"/>
                <a:cs typeface="+mn-cs"/>
              </a:rPr>
              <a:t> </a:t>
            </a:r>
            <a:r>
              <a:rPr lang="en-US" altLang="zh-CN" sz="1800" kern="1200" dirty="0" err="1">
                <a:solidFill>
                  <a:srgbClr val="000000"/>
                </a:solidFill>
                <a:effectLst/>
                <a:latin typeface="Arial (Body)"/>
                <a:ea typeface="+mn-ea"/>
                <a:cs typeface="+mn-cs"/>
              </a:rPr>
              <a:t>enim</a:t>
            </a:r>
            <a:r>
              <a:rPr lang="en-US" altLang="zh-CN" sz="1800" kern="1200" dirty="0">
                <a:solidFill>
                  <a:srgbClr val="000000"/>
                </a:solidFill>
                <a:effectLst/>
                <a:latin typeface="Arial (Body)"/>
                <a:ea typeface="+mn-ea"/>
                <a:cs typeface="+mn-cs"/>
              </a:rPr>
              <a:t> ad minim </a:t>
            </a:r>
            <a:r>
              <a:rPr lang="en-US" altLang="zh-CN" sz="1800" kern="1200" dirty="0" err="1">
                <a:solidFill>
                  <a:srgbClr val="000000"/>
                </a:solidFill>
                <a:effectLst/>
                <a:latin typeface="Arial (Body)"/>
                <a:ea typeface="+mn-ea"/>
                <a:cs typeface="+mn-cs"/>
              </a:rPr>
              <a:t>veniam</a:t>
            </a:r>
            <a:r>
              <a:rPr lang="en-US" altLang="zh-CN" sz="1800" kern="1200" dirty="0">
                <a:solidFill>
                  <a:srgbClr val="000000"/>
                </a:solidFill>
                <a:effectLst/>
                <a:latin typeface="Arial (Body)"/>
                <a:ea typeface="+mn-ea"/>
                <a:cs typeface="+mn-cs"/>
              </a:rPr>
              <a:t>, </a:t>
            </a:r>
            <a:r>
              <a:rPr lang="en-US" altLang="zh-CN" sz="1800" kern="1200" dirty="0" err="1">
                <a:solidFill>
                  <a:srgbClr val="000000"/>
                </a:solidFill>
                <a:effectLst/>
                <a:latin typeface="Arial (Body)"/>
                <a:ea typeface="+mn-ea"/>
                <a:cs typeface="+mn-cs"/>
              </a:rPr>
              <a:t>quis</a:t>
            </a:r>
            <a:r>
              <a:rPr lang="en-US" altLang="zh-CN" sz="1800" kern="1200" dirty="0">
                <a:solidFill>
                  <a:srgbClr val="000000"/>
                </a:solidFill>
                <a:effectLst/>
                <a:latin typeface="Arial (Body)"/>
                <a:ea typeface="+mn-ea"/>
                <a:cs typeface="+mn-cs"/>
              </a:rPr>
              <a:t> </a:t>
            </a:r>
            <a:r>
              <a:rPr lang="en-US" altLang="zh-CN" sz="1800" kern="1200" dirty="0" err="1">
                <a:solidFill>
                  <a:srgbClr val="000000"/>
                </a:solidFill>
                <a:effectLst/>
                <a:latin typeface="Arial (Body)"/>
                <a:ea typeface="+mn-ea"/>
                <a:cs typeface="+mn-cs"/>
              </a:rPr>
              <a:t>nostrud</a:t>
            </a:r>
            <a:r>
              <a:rPr lang="en-US" altLang="zh-CN" sz="1800" kern="1200" dirty="0">
                <a:solidFill>
                  <a:srgbClr val="000000"/>
                </a:solidFill>
                <a:effectLst/>
                <a:latin typeface="Arial (Body)"/>
                <a:ea typeface="+mn-ea"/>
                <a:cs typeface="+mn-cs"/>
              </a:rPr>
              <a:t> </a:t>
            </a:r>
            <a:r>
              <a:rPr lang="en-US" altLang="zh-CN" sz="1800" kern="1200" dirty="0" err="1">
                <a:solidFill>
                  <a:srgbClr val="000000"/>
                </a:solidFill>
                <a:effectLst/>
                <a:latin typeface="Arial (Body)"/>
                <a:ea typeface="+mn-ea"/>
                <a:cs typeface="+mn-cs"/>
              </a:rPr>
              <a:t>exerci</a:t>
            </a:r>
            <a:r>
              <a:rPr lang="en-US" altLang="zh-CN" sz="1800" kern="1200" dirty="0">
                <a:solidFill>
                  <a:srgbClr val="000000"/>
                </a:solidFill>
                <a:effectLst/>
                <a:latin typeface="Arial (Body)"/>
                <a:ea typeface="+mn-ea"/>
                <a:cs typeface="+mn-cs"/>
              </a:rPr>
              <a:t> </a:t>
            </a:r>
            <a:r>
              <a:rPr lang="en-US" altLang="zh-CN" sz="1800" kern="1200" dirty="0" err="1">
                <a:solidFill>
                  <a:srgbClr val="000000"/>
                </a:solidFill>
                <a:effectLst/>
                <a:latin typeface="Arial (Body)"/>
                <a:ea typeface="+mn-ea"/>
                <a:cs typeface="+mn-cs"/>
              </a:rPr>
              <a:t>tation</a:t>
            </a:r>
            <a:r>
              <a:rPr lang="en-US" altLang="zh-CN" sz="1800" kern="1200" dirty="0">
                <a:solidFill>
                  <a:srgbClr val="000000"/>
                </a:solidFill>
                <a:effectLst/>
                <a:latin typeface="Arial (Body)"/>
                <a:ea typeface="+mn-ea"/>
                <a:cs typeface="+mn-cs"/>
              </a:rPr>
              <a:t> </a:t>
            </a:r>
            <a:r>
              <a:rPr lang="en-US" altLang="zh-CN" sz="1800" kern="1200" dirty="0" err="1">
                <a:solidFill>
                  <a:srgbClr val="000000"/>
                </a:solidFill>
                <a:effectLst/>
                <a:latin typeface="Arial (Body)"/>
                <a:ea typeface="+mn-ea"/>
                <a:cs typeface="+mn-cs"/>
              </a:rPr>
              <a:t>ullamcorper</a:t>
            </a:r>
            <a:r>
              <a:rPr lang="en-US" altLang="zh-CN" sz="1800" kern="1200" dirty="0">
                <a:solidFill>
                  <a:srgbClr val="000000"/>
                </a:solidFill>
                <a:effectLst/>
                <a:latin typeface="Arial (Body)"/>
                <a:ea typeface="+mn-ea"/>
                <a:cs typeface="+mn-cs"/>
              </a:rPr>
              <a:t> </a:t>
            </a:r>
            <a:r>
              <a:rPr lang="en-US" altLang="zh-CN" sz="1800" kern="1200" dirty="0" err="1">
                <a:solidFill>
                  <a:srgbClr val="000000"/>
                </a:solidFill>
                <a:effectLst/>
                <a:latin typeface="Arial (Body)"/>
                <a:ea typeface="+mn-ea"/>
                <a:cs typeface="+mn-cs"/>
              </a:rPr>
              <a:t>suscipit</a:t>
            </a:r>
            <a:r>
              <a:rPr lang="en-US" altLang="zh-CN" sz="1800" kern="1200" dirty="0">
                <a:solidFill>
                  <a:srgbClr val="000000"/>
                </a:solidFill>
                <a:effectLst/>
                <a:latin typeface="Arial (Body)"/>
                <a:ea typeface="+mn-ea"/>
                <a:cs typeface="+mn-cs"/>
              </a:rPr>
              <a:t> </a:t>
            </a:r>
            <a:r>
              <a:rPr lang="en-US" altLang="zh-CN" sz="1800" kern="1200" dirty="0" err="1">
                <a:solidFill>
                  <a:srgbClr val="000000"/>
                </a:solidFill>
                <a:effectLst/>
                <a:latin typeface="Arial (Body)"/>
                <a:ea typeface="+mn-ea"/>
                <a:cs typeface="+mn-cs"/>
              </a:rPr>
              <a:t>lobortis</a:t>
            </a:r>
            <a:r>
              <a:rPr lang="en-US" altLang="zh-CN" sz="1800" kern="1200" dirty="0">
                <a:solidFill>
                  <a:srgbClr val="000000"/>
                </a:solidFill>
                <a:effectLst/>
                <a:latin typeface="Arial (Body)"/>
                <a:ea typeface="+mn-ea"/>
                <a:cs typeface="+mn-cs"/>
              </a:rPr>
              <a:t> </a:t>
            </a:r>
            <a:r>
              <a:rPr lang="en-US" altLang="zh-CN" sz="1800" kern="1200" dirty="0" err="1">
                <a:solidFill>
                  <a:srgbClr val="000000"/>
                </a:solidFill>
                <a:effectLst/>
                <a:latin typeface="Arial (Body)"/>
                <a:ea typeface="+mn-ea"/>
                <a:cs typeface="+mn-cs"/>
              </a:rPr>
              <a:t>nisl</a:t>
            </a:r>
            <a:r>
              <a:rPr lang="en-US" altLang="zh-CN" sz="1800" kern="1200" dirty="0">
                <a:solidFill>
                  <a:srgbClr val="000000"/>
                </a:solidFill>
                <a:effectLst/>
                <a:latin typeface="Arial (Body)"/>
                <a:ea typeface="+mn-ea"/>
                <a:cs typeface="+mn-cs"/>
              </a:rPr>
              <a:t> </a:t>
            </a:r>
            <a:r>
              <a:rPr lang="en-US" altLang="zh-CN" sz="1800" kern="1200" dirty="0" err="1">
                <a:solidFill>
                  <a:srgbClr val="000000"/>
                </a:solidFill>
                <a:effectLst/>
                <a:latin typeface="Arial (Body)"/>
                <a:ea typeface="+mn-ea"/>
                <a:cs typeface="+mn-cs"/>
              </a:rPr>
              <a:t>ut</a:t>
            </a:r>
            <a:r>
              <a:rPr lang="en-US" altLang="zh-CN" sz="1800" kern="1200" dirty="0">
                <a:solidFill>
                  <a:srgbClr val="000000"/>
                </a:solidFill>
                <a:effectLst/>
                <a:latin typeface="Arial (Body)"/>
                <a:ea typeface="+mn-ea"/>
                <a:cs typeface="+mn-cs"/>
              </a:rPr>
              <a:t> </a:t>
            </a:r>
            <a:r>
              <a:rPr lang="en-US" altLang="zh-CN" sz="1800" kern="1200" dirty="0" err="1">
                <a:solidFill>
                  <a:srgbClr val="000000"/>
                </a:solidFill>
                <a:effectLst/>
                <a:latin typeface="Arial (Body)"/>
                <a:ea typeface="+mn-ea"/>
                <a:cs typeface="+mn-cs"/>
              </a:rPr>
              <a:t>aliquip</a:t>
            </a:r>
            <a:r>
              <a:rPr lang="en-US" altLang="zh-CN" sz="1800" kern="1200" dirty="0">
                <a:solidFill>
                  <a:srgbClr val="000000"/>
                </a:solidFill>
                <a:effectLst/>
                <a:latin typeface="Arial (Body)"/>
                <a:ea typeface="+mn-ea"/>
                <a:cs typeface="+mn-cs"/>
              </a:rPr>
              <a:t> ex </a:t>
            </a:r>
            <a:r>
              <a:rPr lang="en-US" altLang="zh-CN" sz="1800" kern="1200" dirty="0" err="1">
                <a:solidFill>
                  <a:srgbClr val="000000"/>
                </a:solidFill>
                <a:effectLst/>
                <a:latin typeface="Arial (Body)"/>
                <a:ea typeface="+mn-ea"/>
                <a:cs typeface="+mn-cs"/>
              </a:rPr>
              <a:t>ea</a:t>
            </a:r>
            <a:r>
              <a:rPr lang="en-US" altLang="zh-CN" sz="1800" kern="1200" dirty="0">
                <a:solidFill>
                  <a:srgbClr val="000000"/>
                </a:solidFill>
                <a:effectLst/>
                <a:latin typeface="Arial (Body)"/>
                <a:ea typeface="+mn-ea"/>
                <a:cs typeface="+mn-cs"/>
              </a:rPr>
              <a:t> </a:t>
            </a:r>
            <a:r>
              <a:rPr lang="en-US" altLang="zh-CN" sz="1800" kern="1200" dirty="0" err="1">
                <a:solidFill>
                  <a:srgbClr val="000000"/>
                </a:solidFill>
                <a:effectLst/>
                <a:latin typeface="Arial (Body)"/>
                <a:ea typeface="+mn-ea"/>
                <a:cs typeface="+mn-cs"/>
              </a:rPr>
              <a:t>commodo</a:t>
            </a:r>
            <a:r>
              <a:rPr lang="en-US" altLang="zh-CN" sz="1800" kern="1200" dirty="0">
                <a:solidFill>
                  <a:srgbClr val="000000"/>
                </a:solidFill>
                <a:effectLst/>
                <a:latin typeface="Arial (Body)"/>
                <a:ea typeface="+mn-ea"/>
                <a:cs typeface="+mn-cs"/>
              </a:rPr>
              <a:t> </a:t>
            </a:r>
            <a:r>
              <a:rPr lang="en-US" altLang="zh-CN" sz="1800" kern="1200" dirty="0" err="1">
                <a:solidFill>
                  <a:srgbClr val="000000"/>
                </a:solidFill>
                <a:effectLst/>
                <a:latin typeface="Arial (Body)"/>
                <a:ea typeface="+mn-ea"/>
                <a:cs typeface="+mn-cs"/>
              </a:rPr>
              <a:t>consequat</a:t>
            </a:r>
            <a:r>
              <a:rPr lang="en-US" altLang="zh-CN" sz="1800" kern="1200" dirty="0">
                <a:solidFill>
                  <a:srgbClr val="000000"/>
                </a:solidFill>
                <a:effectLst/>
                <a:latin typeface="Arial (Body)"/>
                <a:ea typeface="+mn-ea"/>
                <a:cs typeface="+mn-cs"/>
              </a:rPr>
              <a:t>.</a:t>
            </a:r>
            <a:endParaRPr lang="zh-CN" altLang="zh-CN" dirty="0">
              <a:effectLst/>
            </a:endParaRPr>
          </a:p>
          <a:p>
            <a:pPr lvl="0"/>
            <a:endParaRPr lang="zh-CN" altLang="en-US" dirty="0"/>
          </a:p>
        </p:txBody>
      </p:sp>
      <p:sp>
        <p:nvSpPr>
          <p:cNvPr id="5" name="灯片编号占位符 1"/>
          <p:cNvSpPr>
            <a:spLocks noGrp="1"/>
          </p:cNvSpPr>
          <p:nvPr>
            <p:ph type="sldNum" sz="quarter" idx="4"/>
          </p:nvPr>
        </p:nvSpPr>
        <p:spPr>
          <a:xfrm>
            <a:off x="9087699" y="649830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99137DB-8ECE-4117-81EA-4F1DB4ABB2A7}" type="slidenum">
              <a:rPr lang="zh-CN" altLang="en-US" smtClean="0"/>
              <a:t>‹#›</a:t>
            </a:fld>
            <a:endParaRPr lang="zh-CN" altLang="en-US"/>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theme" Target="../theme/theme2.xml"/><Relationship Id="rId1" Type="http://schemas.openxmlformats.org/officeDocument/2006/relationships/slideLayout" Target="../slideLayouts/slideLayout32.xml"/><Relationship Id="rId5" Type="http://schemas.openxmlformats.org/officeDocument/2006/relationships/image" Target="../media/image38.svg"/><Relationship Id="rId4" Type="http://schemas.openxmlformats.org/officeDocument/2006/relationships/image" Target="../media/image37.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1"/>
          <p:cNvSpPr txBox="1"/>
          <p:nvPr userDrawn="1"/>
        </p:nvSpPr>
        <p:spPr>
          <a:xfrm>
            <a:off x="423814" y="6674485"/>
            <a:ext cx="9985193" cy="107722"/>
          </a:xfrm>
          <a:prstGeom prst="rect">
            <a:avLst/>
          </a:prstGeom>
          <a:noFill/>
        </p:spPr>
        <p:txBody>
          <a:bodyPr wrap="square" lIns="0" tIns="0" rIns="0" bIns="0" anchor="b" anchorCtr="0">
            <a:spAutoFit/>
          </a:bodyPr>
          <a:lstStyle/>
          <a:p>
            <a:pPr marL="0"/>
            <a:r>
              <a:rPr lang="en-US" sz="700" dirty="0">
                <a:solidFill>
                  <a:schemeClr val="bg1">
                    <a:lumMod val="50000"/>
                  </a:schemeClr>
                </a:solidFill>
              </a:rPr>
              <a:t>PROPRIETARY AND CONFIDENTIAL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Box 8"/>
          <p:cNvSpPr txBox="1"/>
          <p:nvPr userDrawn="1"/>
        </p:nvSpPr>
        <p:spPr>
          <a:xfrm>
            <a:off x="639945" y="6413757"/>
            <a:ext cx="9985193" cy="123111"/>
          </a:xfrm>
          <a:prstGeom prst="rect">
            <a:avLst/>
          </a:prstGeom>
          <a:noFill/>
        </p:spPr>
        <p:txBody>
          <a:bodyPr wrap="square" lIns="0" tIns="0" rIns="0" bIns="0" anchor="b" anchorCtr="0">
            <a:spAutoFit/>
          </a:bodyPr>
          <a:lstStyle/>
          <a:p>
            <a:pPr marL="0"/>
            <a:r>
              <a:rPr lang="en-US" sz="800" b="0" i="0" dirty="0">
                <a:solidFill>
                  <a:schemeClr val="bg1">
                    <a:lumMod val="50000"/>
                  </a:schemeClr>
                </a:solidFill>
                <a:effectLst/>
                <a:latin typeface="+mn-lt"/>
              </a:rPr>
              <a:t>©2026 Chubb Fire &amp; Security. All Rights Reserved.</a:t>
            </a:r>
            <a:endParaRPr lang="en-US" sz="800" dirty="0">
              <a:solidFill>
                <a:schemeClr val="bg1">
                  <a:lumMod val="50000"/>
                </a:schemeClr>
              </a:solidFill>
              <a:latin typeface="+mn-lt"/>
            </a:endParaRPr>
          </a:p>
        </p:txBody>
      </p:sp>
      <p:grpSp>
        <p:nvGrpSpPr>
          <p:cNvPr id="7" name="Gridlines" hidden="1"/>
          <p:cNvGrpSpPr/>
          <p:nvPr userDrawn="1"/>
        </p:nvGrpSpPr>
        <p:grpSpPr>
          <a:xfrm>
            <a:off x="-1" y="-176609"/>
            <a:ext cx="12192039" cy="113077"/>
            <a:chOff x="-1" y="-176609"/>
            <a:chExt cx="12192039" cy="113077"/>
          </a:xfrm>
        </p:grpSpPr>
        <p:sp>
          <p:nvSpPr>
            <p:cNvPr id="10" name="Rectangle 9"/>
            <p:cNvSpPr/>
            <p:nvPr userDrawn="1"/>
          </p:nvSpPr>
          <p:spPr>
            <a:xfrm flipV="1">
              <a:off x="4157815" y="-176609"/>
              <a:ext cx="17995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800"/>
            </a:p>
          </p:txBody>
        </p:sp>
        <p:sp>
          <p:nvSpPr>
            <p:cNvPr id="11" name="Rectangle 10"/>
            <p:cNvSpPr/>
            <p:nvPr userDrawn="1"/>
          </p:nvSpPr>
          <p:spPr>
            <a:xfrm flipV="1">
              <a:off x="7854231" y="-176609"/>
              <a:ext cx="17995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800"/>
            </a:p>
          </p:txBody>
        </p:sp>
        <p:sp>
          <p:nvSpPr>
            <p:cNvPr id="12" name="Rectangle 11"/>
            <p:cNvSpPr/>
            <p:nvPr userDrawn="1"/>
          </p:nvSpPr>
          <p:spPr>
            <a:xfrm flipV="1">
              <a:off x="3233711" y="-176609"/>
              <a:ext cx="17995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800"/>
            </a:p>
          </p:txBody>
        </p:sp>
        <p:sp>
          <p:nvSpPr>
            <p:cNvPr id="13" name="Rectangle 12"/>
            <p:cNvSpPr/>
            <p:nvPr userDrawn="1"/>
          </p:nvSpPr>
          <p:spPr>
            <a:xfrm flipV="1">
              <a:off x="2309607" y="-176609"/>
              <a:ext cx="17995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800"/>
            </a:p>
          </p:txBody>
        </p:sp>
        <p:sp>
          <p:nvSpPr>
            <p:cNvPr id="14" name="Rectangle 13"/>
            <p:cNvSpPr/>
            <p:nvPr userDrawn="1"/>
          </p:nvSpPr>
          <p:spPr>
            <a:xfrm flipV="1">
              <a:off x="1385503" y="-176609"/>
              <a:ext cx="17995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800"/>
            </a:p>
          </p:txBody>
        </p:sp>
        <p:sp>
          <p:nvSpPr>
            <p:cNvPr id="15" name="Rectangle 14"/>
            <p:cNvSpPr/>
            <p:nvPr userDrawn="1"/>
          </p:nvSpPr>
          <p:spPr>
            <a:xfrm flipV="1">
              <a:off x="-1" y="-174106"/>
              <a:ext cx="64135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800"/>
            </a:p>
          </p:txBody>
        </p:sp>
        <p:sp>
          <p:nvSpPr>
            <p:cNvPr id="16" name="Rectangle 15"/>
            <p:cNvSpPr/>
            <p:nvPr userDrawn="1"/>
          </p:nvSpPr>
          <p:spPr>
            <a:xfrm flipV="1">
              <a:off x="5081919" y="-176609"/>
              <a:ext cx="17995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800"/>
            </a:p>
          </p:txBody>
        </p:sp>
        <p:sp>
          <p:nvSpPr>
            <p:cNvPr id="17" name="Rectangle 16"/>
            <p:cNvSpPr/>
            <p:nvPr userDrawn="1"/>
          </p:nvSpPr>
          <p:spPr>
            <a:xfrm flipV="1">
              <a:off x="6006023" y="-176609"/>
              <a:ext cx="17995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800"/>
            </a:p>
          </p:txBody>
        </p:sp>
        <p:sp>
          <p:nvSpPr>
            <p:cNvPr id="18" name="Rectangle 17"/>
            <p:cNvSpPr/>
            <p:nvPr userDrawn="1"/>
          </p:nvSpPr>
          <p:spPr>
            <a:xfrm flipV="1">
              <a:off x="6930127" y="-176609"/>
              <a:ext cx="17995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800"/>
            </a:p>
          </p:txBody>
        </p:sp>
        <p:sp>
          <p:nvSpPr>
            <p:cNvPr id="19" name="Rectangle 18"/>
            <p:cNvSpPr/>
            <p:nvPr userDrawn="1"/>
          </p:nvSpPr>
          <p:spPr>
            <a:xfrm flipV="1">
              <a:off x="8778335" y="-176609"/>
              <a:ext cx="17995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800"/>
            </a:p>
          </p:txBody>
        </p:sp>
        <p:sp>
          <p:nvSpPr>
            <p:cNvPr id="20" name="Rectangle 19"/>
            <p:cNvSpPr/>
            <p:nvPr userDrawn="1"/>
          </p:nvSpPr>
          <p:spPr>
            <a:xfrm flipV="1">
              <a:off x="9702439" y="-176609"/>
              <a:ext cx="17995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800"/>
            </a:p>
          </p:txBody>
        </p:sp>
        <p:sp>
          <p:nvSpPr>
            <p:cNvPr id="21" name="Rectangle 20"/>
            <p:cNvSpPr/>
            <p:nvPr userDrawn="1"/>
          </p:nvSpPr>
          <p:spPr>
            <a:xfrm flipV="1">
              <a:off x="10626543" y="-176609"/>
              <a:ext cx="179953"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800"/>
            </a:p>
          </p:txBody>
        </p:sp>
        <p:sp>
          <p:nvSpPr>
            <p:cNvPr id="22" name="Rectangle 21"/>
            <p:cNvSpPr/>
            <p:nvPr userDrawn="1"/>
          </p:nvSpPr>
          <p:spPr>
            <a:xfrm flipV="1">
              <a:off x="11550650" y="-176609"/>
              <a:ext cx="641388" cy="11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800"/>
            </a:p>
          </p:txBody>
        </p:sp>
      </p:grpSp>
      <p:pic>
        <p:nvPicPr>
          <p:cNvPr id="23" name="Graphic 22"/>
          <p:cNvPicPr>
            <a:picLocks noChangeAspect="1"/>
          </p:cNvPicPr>
          <p:nvPr userDrawn="1"/>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l="49715" b="39212"/>
          <a:stretch>
            <a:fillRect/>
          </a:stretch>
        </p:blipFill>
        <p:spPr>
          <a:xfrm>
            <a:off x="-1" y="4516433"/>
            <a:ext cx="1740566" cy="2341567"/>
          </a:xfrm>
          <a:prstGeom prst="rect">
            <a:avLst/>
          </a:prstGeom>
        </p:spPr>
      </p:pic>
      <p:sp>
        <p:nvSpPr>
          <p:cNvPr id="2" name="Title Placeholder 1"/>
          <p:cNvSpPr>
            <a:spLocks noGrp="1"/>
          </p:cNvSpPr>
          <p:nvPr>
            <p:ph type="title"/>
          </p:nvPr>
        </p:nvSpPr>
        <p:spPr>
          <a:xfrm>
            <a:off x="641352" y="319085"/>
            <a:ext cx="8977480" cy="699262"/>
          </a:xfrm>
          <a:prstGeom prst="rect">
            <a:avLst/>
          </a:prstGeom>
        </p:spPr>
        <p:txBody>
          <a:bodyPr vert="horz" lIns="0" tIns="0" rIns="0" bIns="0" rtlCol="0" anchor="ctr" anchorCtr="0">
            <a:noAutofit/>
          </a:bodyPr>
          <a:lstStyle/>
          <a:p>
            <a:r>
              <a:rPr lang="en-US"/>
              <a:t>Click to edit Master title style</a:t>
            </a:r>
          </a:p>
        </p:txBody>
      </p:sp>
      <p:sp>
        <p:nvSpPr>
          <p:cNvPr id="3" name="Text Placeholder 2"/>
          <p:cNvSpPr>
            <a:spLocks noGrp="1"/>
          </p:cNvSpPr>
          <p:nvPr>
            <p:ph type="body" idx="1"/>
          </p:nvPr>
        </p:nvSpPr>
        <p:spPr>
          <a:xfrm>
            <a:off x="641352" y="1711353"/>
            <a:ext cx="10909298" cy="4169745"/>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24400" y="6921532"/>
            <a:ext cx="2743200" cy="177800"/>
          </a:xfrm>
          <a:prstGeom prst="rect">
            <a:avLst/>
          </a:prstGeom>
        </p:spPr>
        <p:txBody>
          <a:bodyPr vert="horz" lIns="0" tIns="0" rIns="0" bIns="0" rtlCol="0" anchor="b" anchorCtr="0">
            <a:noAutofit/>
          </a:bodyPr>
          <a:lstStyle>
            <a:lvl1pPr algn="ctr">
              <a:defRPr sz="900" b="0" i="0" cap="none" baseline="0">
                <a:solidFill>
                  <a:schemeClr val="tx1"/>
                </a:solidFill>
                <a:latin typeface="+mn-lt"/>
              </a:defRPr>
            </a:lvl1pPr>
          </a:lstStyle>
          <a:p>
            <a:fld id="{9D62C7ED-EA11-4660-8D83-4EDD8630AB5A}" type="datetime1">
              <a:rPr lang="en-US" smtClean="0"/>
              <a:t>6/18/2026</a:t>
            </a:fld>
            <a:endParaRPr lang="en-US"/>
          </a:p>
        </p:txBody>
      </p:sp>
      <p:sp>
        <p:nvSpPr>
          <p:cNvPr id="5" name="Footer Placeholder 4"/>
          <p:cNvSpPr>
            <a:spLocks noGrp="1"/>
          </p:cNvSpPr>
          <p:nvPr>
            <p:ph type="ftr" sz="quarter" idx="3"/>
          </p:nvPr>
        </p:nvSpPr>
        <p:spPr>
          <a:xfrm>
            <a:off x="641352" y="6921532"/>
            <a:ext cx="2039585" cy="177800"/>
          </a:xfrm>
          <a:prstGeom prst="rect">
            <a:avLst/>
          </a:prstGeom>
        </p:spPr>
        <p:txBody>
          <a:bodyPr vert="horz" lIns="0" tIns="0" rIns="0" bIns="0" rtlCol="0" anchor="b" anchorCtr="0">
            <a:noAutofit/>
          </a:bodyPr>
          <a:lstStyle>
            <a:lvl1pPr algn="l">
              <a:defRPr sz="900" b="0" cap="none" spc="50" baseline="0">
                <a:solidFill>
                  <a:schemeClr val="tx1"/>
                </a:solidFill>
                <a:latin typeface="+mn-lt"/>
              </a:defRPr>
            </a:lvl1pPr>
          </a:lstStyle>
          <a:p>
            <a:r>
              <a:rPr lang="en-US"/>
              <a:t>Presentation Title</a:t>
            </a:r>
          </a:p>
        </p:txBody>
      </p:sp>
      <p:sp>
        <p:nvSpPr>
          <p:cNvPr id="6" name="Slide Number Placeholder 5"/>
          <p:cNvSpPr>
            <a:spLocks noGrp="1"/>
          </p:cNvSpPr>
          <p:nvPr>
            <p:ph type="sldNum" sz="quarter" idx="4"/>
          </p:nvPr>
        </p:nvSpPr>
        <p:spPr>
          <a:xfrm>
            <a:off x="11649076" y="6476208"/>
            <a:ext cx="245268" cy="177800"/>
          </a:xfrm>
          <a:prstGeom prst="rect">
            <a:avLst/>
          </a:prstGeom>
        </p:spPr>
        <p:txBody>
          <a:bodyPr vert="horz" lIns="0" tIns="0" rIns="0" bIns="0" rtlCol="0" anchor="b" anchorCtr="0">
            <a:noAutofit/>
          </a:bodyPr>
          <a:lstStyle>
            <a:lvl1pPr algn="r">
              <a:defRPr sz="1000" b="0" cap="none" baseline="0">
                <a:solidFill>
                  <a:schemeClr val="accent4"/>
                </a:solidFill>
                <a:latin typeface="+mn-lt"/>
              </a:defRPr>
            </a:lvl1pPr>
          </a:lstStyle>
          <a:p>
            <a:fld id="{BE375096-6367-4A46-9B35-1C341654C780}" type="slidenum">
              <a:rPr lang="en-US" smtClean="0"/>
              <a:t>‹#›</a:t>
            </a:fld>
            <a:endParaRPr lang="en-US"/>
          </a:p>
        </p:txBody>
      </p:sp>
      <p:pic>
        <p:nvPicPr>
          <p:cNvPr id="24" name="Graphic 23"/>
          <p:cNvPicPr>
            <a:picLocks noChangeAspect="1"/>
          </p:cNvPicPr>
          <p:nvPr userDrawn="1"/>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t="83194" r="28994"/>
          <a:stretch>
            <a:fillRect/>
          </a:stretch>
        </p:blipFill>
        <p:spPr>
          <a:xfrm>
            <a:off x="6782225" y="-2504"/>
            <a:ext cx="5409813" cy="1424903"/>
          </a:xfrm>
          <a:prstGeom prst="rect">
            <a:avLst/>
          </a:prstGeom>
        </p:spPr>
      </p:pic>
      <p:pic>
        <p:nvPicPr>
          <p:cNvPr id="25" name="Graphic 24"/>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1040" y="329406"/>
            <a:ext cx="1577111" cy="619579"/>
          </a:xfrm>
          <a:prstGeom prst="rect">
            <a:avLst/>
          </a:prstGeom>
        </p:spPr>
      </p:pic>
      <p:cxnSp>
        <p:nvCxnSpPr>
          <p:cNvPr id="29" name="Straight Connector 28"/>
          <p:cNvCxnSpPr/>
          <p:nvPr userDrawn="1"/>
        </p:nvCxnSpPr>
        <p:spPr>
          <a:xfrm>
            <a:off x="641352" y="6617497"/>
            <a:ext cx="10909298" cy="0"/>
          </a:xfrm>
          <a:prstGeom prst="line">
            <a:avLst/>
          </a:prstGeom>
          <a:ln w="12700"/>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81" r:id="rId1"/>
  </p:sldLayoutIdLst>
  <p:hf hdr="0" ftr="0" dt="0"/>
  <p:txStyles>
    <p:titleStyle>
      <a:lvl1pPr algn="l" defTabSz="914400" rtl="0" eaLnBrk="1" latinLnBrk="0" hangingPunct="1">
        <a:lnSpc>
          <a:spcPct val="90000"/>
        </a:lnSpc>
        <a:spcBef>
          <a:spcPct val="0"/>
        </a:spcBef>
        <a:buNone/>
        <a:defRPr sz="2400" b="1" kern="1200" cap="all"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b="1" kern="1200">
          <a:solidFill>
            <a:schemeClr val="tx2"/>
          </a:solidFill>
          <a:latin typeface="+mn-lt"/>
          <a:ea typeface="+mn-ea"/>
          <a:cs typeface="+mn-cs"/>
        </a:defRPr>
      </a:lvl1pPr>
      <a:lvl2pPr marL="0" indent="0" algn="l" defTabSz="914400" rtl="0" eaLnBrk="1" latinLnBrk="0" hangingPunct="1">
        <a:lnSpc>
          <a:spcPct val="100000"/>
        </a:lnSpc>
        <a:spcBef>
          <a:spcPts val="500"/>
        </a:spcBef>
        <a:buFont typeface="Arial" panose="020B0604020202020204" pitchFamily="34" charset="0"/>
        <a:buNone/>
        <a:defRPr sz="1800" kern="1200">
          <a:solidFill>
            <a:schemeClr val="tx2"/>
          </a:solidFill>
          <a:latin typeface="+mn-lt"/>
          <a:ea typeface="+mn-ea"/>
          <a:cs typeface="+mn-cs"/>
        </a:defRPr>
      </a:lvl2pPr>
      <a:lvl3pPr marL="182880" indent="-18288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2"/>
          </a:solidFill>
          <a:latin typeface="+mn-lt"/>
          <a:ea typeface="+mn-ea"/>
          <a:cs typeface="+mn-cs"/>
        </a:defRPr>
      </a:lvl3pPr>
      <a:lvl4pPr marL="358775" indent="-17653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chemeClr val="tx2"/>
          </a:solidFill>
          <a:latin typeface="+mn-lt"/>
          <a:ea typeface="+mn-ea"/>
          <a:cs typeface="+mn-cs"/>
        </a:defRPr>
      </a:lvl4pPr>
      <a:lvl5pPr marL="541655" indent="-182880" algn="l" defTabSz="914400" rtl="0" eaLnBrk="1" latinLnBrk="0" hangingPunct="1">
        <a:lnSpc>
          <a:spcPct val="100000"/>
        </a:lnSpc>
        <a:spcBef>
          <a:spcPts val="500"/>
        </a:spcBef>
        <a:buClr>
          <a:schemeClr val="accent1"/>
        </a:buClr>
        <a:buFont typeface="Arial" panose="020B0604020202020204" pitchFamily="34" charset="0"/>
        <a:buChar char="•"/>
        <a:defRPr sz="1400" kern="1200">
          <a:solidFill>
            <a:schemeClr val="tx2"/>
          </a:solidFill>
          <a:latin typeface="+mn-lt"/>
          <a:ea typeface="+mn-ea"/>
          <a:cs typeface="+mn-cs"/>
        </a:defRPr>
      </a:lvl5pPr>
      <a:lvl6pPr marL="0" indent="0" algn="l" defTabSz="914400" rtl="0" eaLnBrk="1" latinLnBrk="0" hangingPunct="1">
        <a:lnSpc>
          <a:spcPct val="100000"/>
        </a:lnSpc>
        <a:spcBef>
          <a:spcPts val="500"/>
        </a:spcBef>
        <a:buFont typeface="Arial" panose="020B0604020202020204" pitchFamily="34" charset="0"/>
        <a:buNone/>
        <a:defRPr sz="1200" b="1" kern="1200">
          <a:solidFill>
            <a:schemeClr val="tx1"/>
          </a:solidFill>
          <a:latin typeface="+mn-lt"/>
          <a:ea typeface="+mn-ea"/>
          <a:cs typeface="+mn-cs"/>
        </a:defRPr>
      </a:lvl6pPr>
      <a:lvl7pPr marL="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mn-lt"/>
          <a:ea typeface="+mn-ea"/>
          <a:cs typeface="+mn-cs"/>
        </a:defRPr>
      </a:lvl7pPr>
      <a:lvl8pPr marL="138430" indent="-138430" algn="l" defTabSz="914400" rtl="0" eaLnBrk="1" latinLnBrk="0" hangingPunct="1">
        <a:lnSpc>
          <a:spcPct val="10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8pPr>
      <a:lvl9pPr marL="271780" indent="-123825"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4055F3-3C78-2654-7403-A06995F8F5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4497FB-F7FF-92D8-2FF5-2765D22B9F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E57AA623-5806-F8CC-F05E-DBFBF9EB5D5D}"/>
              </a:ext>
            </a:extLst>
          </p:cNvPr>
          <p:cNvSpPr>
            <a:spLocks noGrp="1"/>
          </p:cNvSpPr>
          <p:nvPr>
            <p:ph type="ftr" sz="quarter" idx="3"/>
          </p:nvPr>
        </p:nvSpPr>
        <p:spPr>
          <a:xfrm>
            <a:off x="230920" y="6492874"/>
            <a:ext cx="41148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algn="l"/>
            <a:r>
              <a:rPr lang="en-US"/>
              <a:t>PROPRIETARY AND CONFIDENTIAL</a:t>
            </a:r>
            <a:endParaRPr lang="en-US" dirty="0"/>
          </a:p>
        </p:txBody>
      </p:sp>
      <p:sp>
        <p:nvSpPr>
          <p:cNvPr id="6" name="Slide Number Placeholder 5">
            <a:extLst>
              <a:ext uri="{FF2B5EF4-FFF2-40B4-BE49-F238E27FC236}">
                <a16:creationId xmlns:a16="http://schemas.microsoft.com/office/drawing/2014/main" id="{F26BC222-3218-E28C-88A6-3C4E8C2C1550}"/>
              </a:ext>
            </a:extLst>
          </p:cNvPr>
          <p:cNvSpPr>
            <a:spLocks noGrp="1"/>
          </p:cNvSpPr>
          <p:nvPr>
            <p:ph type="sldNum" sz="quarter" idx="4"/>
          </p:nvPr>
        </p:nvSpPr>
        <p:spPr>
          <a:xfrm>
            <a:off x="9311013" y="6492875"/>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547E942-4743-4737-80D7-835CC8AEC3F3}" type="slidenum">
              <a:rPr lang="en-US" smtClean="0"/>
              <a:t>‹#›</a:t>
            </a:fld>
            <a:endParaRPr lang="en-US" dirty="0"/>
          </a:p>
        </p:txBody>
      </p:sp>
    </p:spTree>
    <p:extLst>
      <p:ext uri="{BB962C8B-B14F-4D97-AF65-F5344CB8AC3E}">
        <p14:creationId xmlns:p14="http://schemas.microsoft.com/office/powerpoint/2010/main" val="12662038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51.svg"/><Relationship Id="rId2" Type="http://schemas.openxmlformats.org/officeDocument/2006/relationships/image" Target="../media/image46.svg"/><Relationship Id="rId1" Type="http://schemas.openxmlformats.org/officeDocument/2006/relationships/slideLayout" Target="../slideLayouts/slideLayout4.xml"/><Relationship Id="rId6" Type="http://schemas.openxmlformats.org/officeDocument/2006/relationships/image" Target="../media/image50.svg"/><Relationship Id="rId5" Type="http://schemas.openxmlformats.org/officeDocument/2006/relationships/image" Target="../media/image49.svg"/><Relationship Id="rId4" Type="http://schemas.openxmlformats.org/officeDocument/2006/relationships/image" Target="../media/image48.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svg"/><Relationship Id="rId1" Type="http://schemas.openxmlformats.org/officeDocument/2006/relationships/slideLayout" Target="../slideLayouts/slideLayout4.xml"/><Relationship Id="rId4" Type="http://schemas.openxmlformats.org/officeDocument/2006/relationships/image" Target="../media/image54.svg"/></Relationships>
</file>

<file path=ppt/slides/_rels/slide18.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svg"/><Relationship Id="rId1" Type="http://schemas.openxmlformats.org/officeDocument/2006/relationships/slideLayout" Target="../slideLayouts/slideLayout4.xml"/><Relationship Id="rId5" Type="http://schemas.openxmlformats.org/officeDocument/2006/relationships/image" Target="../media/image58.svg"/><Relationship Id="rId4" Type="http://schemas.openxmlformats.org/officeDocument/2006/relationships/image" Target="../media/image57.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svg"/><Relationship Id="rId1" Type="http://schemas.openxmlformats.org/officeDocument/2006/relationships/slideLayout" Target="../slideLayouts/slideLayout4.xml"/><Relationship Id="rId5" Type="http://schemas.openxmlformats.org/officeDocument/2006/relationships/image" Target="../media/image62.svg"/><Relationship Id="rId4" Type="http://schemas.openxmlformats.org/officeDocument/2006/relationships/image" Target="../media/image61.svg"/></Relationships>
</file>

<file path=ppt/slides/_rels/slide22.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63.svg"/><Relationship Id="rId1" Type="http://schemas.openxmlformats.org/officeDocument/2006/relationships/slideLayout" Target="../slideLayouts/slideLayout4.xml"/><Relationship Id="rId4" Type="http://schemas.openxmlformats.org/officeDocument/2006/relationships/image" Target="../media/image64.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 Id="rId5" Type="http://schemas.openxmlformats.org/officeDocument/2006/relationships/image" Target="../media/image68.png"/><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 Id="rId4" Type="http://schemas.openxmlformats.org/officeDocument/2006/relationships/chart" Target="../charts/chart3.xml"/></Relationships>
</file>

<file path=ppt/slides/_rels/slide2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4.xml"/><Relationship Id="rId4" Type="http://schemas.openxmlformats.org/officeDocument/2006/relationships/chart" Target="../charts/char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openxmlformats.org/officeDocument/2006/relationships/image" Target="../media/image70.svg"/><Relationship Id="rId5" Type="http://schemas.openxmlformats.org/officeDocument/2006/relationships/image" Target="../media/image69.png"/><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4.xml"/><Relationship Id="rId5" Type="http://schemas.openxmlformats.org/officeDocument/2006/relationships/image" Target="../media/image69.png"/><Relationship Id="rId4" Type="http://schemas.microsoft.com/office/2007/relationships/hdphoto" Target="../media/hdphoto3.wdp"/></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34.xml"/><Relationship Id="rId5" Type="http://schemas.openxmlformats.org/officeDocument/2006/relationships/image" Target="../media/image69.png"/><Relationship Id="rId4" Type="http://schemas.microsoft.com/office/2007/relationships/hdphoto" Target="../media/hdphoto3.wdp"/></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34.xml"/><Relationship Id="rId5" Type="http://schemas.openxmlformats.org/officeDocument/2006/relationships/image" Target="../media/image69.png"/><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4.xml"/><Relationship Id="rId5" Type="http://schemas.openxmlformats.org/officeDocument/2006/relationships/image" Target="../media/image69.png"/><Relationship Id="rId4" Type="http://schemas.microsoft.com/office/2007/relationships/hdphoto" Target="../media/hdphoto3.wdp"/></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34.xml"/><Relationship Id="rId5" Type="http://schemas.openxmlformats.org/officeDocument/2006/relationships/image" Target="../media/image69.png"/><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43.svg"/><Relationship Id="rId5" Type="http://schemas.openxmlformats.org/officeDocument/2006/relationships/image" Target="../media/image42.svg"/><Relationship Id="rId4" Type="http://schemas.openxmlformats.org/officeDocument/2006/relationships/image" Target="../media/image41.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4.xml"/><Relationship Id="rId5" Type="http://schemas.openxmlformats.org/officeDocument/2006/relationships/image" Target="../media/image75.png"/><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3" Type="http://schemas.openxmlformats.org/officeDocument/2006/relationships/hyperlink" Target="https://www.figma.com/proto/fa3SqEeXekdfAPbh7SjsLq/Chubb-System?page-id=39%3A16&amp;node-id=243-15625&amp;p=f&amp;viewport=977%2C328%2C0.49&amp;t=52u7lIbshWiC2lY4-1&amp;scaling=contain&amp;content-scaling=fixed&amp;starting-point-node-id=243%3A15625&amp;show-proto-sidebar=1"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4"/>
          </p:nvPr>
        </p:nvSpPr>
        <p:spPr/>
        <p:txBody>
          <a:bodyPr/>
          <a:lstStyle/>
          <a:p>
            <a:pPr algn="l"/>
            <a:r>
              <a:rPr lang="en-US" altLang="zh-CN" dirty="0"/>
              <a:t>Yuri You</a:t>
            </a:r>
            <a:endParaRPr lang="zh-CN" altLang="en-US" dirty="0"/>
          </a:p>
        </p:txBody>
      </p:sp>
      <p:sp>
        <p:nvSpPr>
          <p:cNvPr id="5" name="Text Placeholder 4">
            <a:extLst>
              <a:ext uri="{FF2B5EF4-FFF2-40B4-BE49-F238E27FC236}">
                <a16:creationId xmlns:a16="http://schemas.microsoft.com/office/drawing/2014/main" id="{EB4E2EEA-7C7F-BB2F-0486-34341B771988}"/>
              </a:ext>
            </a:extLst>
          </p:cNvPr>
          <p:cNvSpPr>
            <a:spLocks noGrp="1"/>
          </p:cNvSpPr>
          <p:nvPr>
            <p:ph type="body" sz="quarter" idx="13"/>
          </p:nvPr>
        </p:nvSpPr>
        <p:spPr>
          <a:xfrm>
            <a:off x="1893650" y="2281507"/>
            <a:ext cx="7570860" cy="1624546"/>
          </a:xfrm>
        </p:spPr>
        <p:txBody>
          <a:bodyPr/>
          <a:lstStyle/>
          <a:p>
            <a:r>
              <a:rPr lang="en-US" dirty="0"/>
              <a:t>CHINA CAPABILITY CENTER OVERVIEW</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Rounded Corners 63">
            <a:extLst>
              <a:ext uri="{FF2B5EF4-FFF2-40B4-BE49-F238E27FC236}">
                <a16:creationId xmlns:a16="http://schemas.microsoft.com/office/drawing/2014/main" id="{A98C97B3-A39E-A619-64E2-39D283EC16CA}"/>
              </a:ext>
            </a:extLst>
          </p:cNvPr>
          <p:cNvSpPr/>
          <p:nvPr/>
        </p:nvSpPr>
        <p:spPr>
          <a:xfrm>
            <a:off x="463550" y="5629275"/>
            <a:ext cx="11213870" cy="747775"/>
          </a:xfrm>
          <a:prstGeom prst="round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4745224F-9E31-20A0-17E2-4C883518D317}"/>
              </a:ext>
            </a:extLst>
          </p:cNvPr>
          <p:cNvSpPr>
            <a:spLocks noGrp="1"/>
          </p:cNvSpPr>
          <p:nvPr>
            <p:ph type="body" sz="quarter" idx="15"/>
          </p:nvPr>
        </p:nvSpPr>
        <p:spPr/>
        <p:txBody>
          <a:bodyPr/>
          <a:lstStyle/>
          <a:p>
            <a:r>
              <a:rPr lang="en-US" dirty="0"/>
              <a:t>KEY INITIATIVES IN 2H 2026</a:t>
            </a:r>
          </a:p>
        </p:txBody>
      </p:sp>
      <p:sp>
        <p:nvSpPr>
          <p:cNvPr id="4" name="Slide Number Placeholder 3">
            <a:extLst>
              <a:ext uri="{FF2B5EF4-FFF2-40B4-BE49-F238E27FC236}">
                <a16:creationId xmlns:a16="http://schemas.microsoft.com/office/drawing/2014/main" id="{2EA7C632-7E2F-CA07-73FC-ADBD16F11C67}"/>
              </a:ext>
            </a:extLst>
          </p:cNvPr>
          <p:cNvSpPr>
            <a:spLocks noGrp="1"/>
          </p:cNvSpPr>
          <p:nvPr>
            <p:ph type="sldNum" sz="quarter" idx="4"/>
          </p:nvPr>
        </p:nvSpPr>
        <p:spPr/>
        <p:txBody>
          <a:bodyPr/>
          <a:lstStyle/>
          <a:p>
            <a:fld id="{199137DB-8ECE-4117-81EA-4F1DB4ABB2A7}" type="slidenum">
              <a:rPr lang="zh-CN" altLang="en-US" smtClean="0"/>
              <a:t>10</a:t>
            </a:fld>
            <a:endParaRPr lang="zh-CN" altLang="en-US"/>
          </a:p>
        </p:txBody>
      </p:sp>
      <p:sp>
        <p:nvSpPr>
          <p:cNvPr id="5" name="任意形状 8">
            <a:extLst>
              <a:ext uri="{FF2B5EF4-FFF2-40B4-BE49-F238E27FC236}">
                <a16:creationId xmlns:a16="http://schemas.microsoft.com/office/drawing/2014/main" id="{E97BAAD6-DAD6-8F48-F88A-95B31E2E9D15}"/>
              </a:ext>
            </a:extLst>
          </p:cNvPr>
          <p:cNvSpPr/>
          <p:nvPr/>
        </p:nvSpPr>
        <p:spPr>
          <a:xfrm>
            <a:off x="463550" y="1357556"/>
            <a:ext cx="3139440" cy="822959"/>
          </a:xfrm>
          <a:custGeom>
            <a:avLst/>
            <a:gdLst>
              <a:gd name="connsiteX0" fmla="*/ 0 w 3139440"/>
              <a:gd name="connsiteY0" fmla="*/ 0 h 822959"/>
              <a:gd name="connsiteX1" fmla="*/ 3139440 w 3139440"/>
              <a:gd name="connsiteY1" fmla="*/ 0 h 822959"/>
              <a:gd name="connsiteX2" fmla="*/ 3139440 w 3139440"/>
              <a:gd name="connsiteY2" fmla="*/ 822960 h 822959"/>
              <a:gd name="connsiteX3" fmla="*/ 0 w 3139440"/>
              <a:gd name="connsiteY3" fmla="*/ 822960 h 822959"/>
            </a:gdLst>
            <a:ahLst/>
            <a:cxnLst>
              <a:cxn ang="0">
                <a:pos x="connsiteX0" y="connsiteY0"/>
              </a:cxn>
              <a:cxn ang="0">
                <a:pos x="connsiteX1" y="connsiteY1"/>
              </a:cxn>
              <a:cxn ang="0">
                <a:pos x="connsiteX2" y="connsiteY2"/>
              </a:cxn>
              <a:cxn ang="0">
                <a:pos x="connsiteX3" y="connsiteY3"/>
              </a:cxn>
            </a:cxnLst>
            <a:rect l="l" t="t" r="r" b="b"/>
            <a:pathLst>
              <a:path w="3139440" h="822959">
                <a:moveTo>
                  <a:pt x="0" y="0"/>
                </a:moveTo>
                <a:lnTo>
                  <a:pt x="3139440" y="0"/>
                </a:lnTo>
                <a:lnTo>
                  <a:pt x="3139440" y="822960"/>
                </a:lnTo>
                <a:lnTo>
                  <a:pt x="0" y="822960"/>
                </a:lnTo>
                <a:close/>
              </a:path>
            </a:pathLst>
          </a:custGeom>
          <a:solidFill>
            <a:srgbClr val="EFEFEF"/>
          </a:soli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6" name="任意形状 9">
            <a:extLst>
              <a:ext uri="{FF2B5EF4-FFF2-40B4-BE49-F238E27FC236}">
                <a16:creationId xmlns:a16="http://schemas.microsoft.com/office/drawing/2014/main" id="{76992733-6D53-8B43-B490-AEE5F45E2217}"/>
              </a:ext>
            </a:extLst>
          </p:cNvPr>
          <p:cNvSpPr/>
          <p:nvPr/>
        </p:nvSpPr>
        <p:spPr>
          <a:xfrm>
            <a:off x="590550" y="1484556"/>
            <a:ext cx="2885440" cy="568959"/>
          </a:xfrm>
          <a:custGeom>
            <a:avLst/>
            <a:gdLst>
              <a:gd name="connsiteX0" fmla="*/ 0 w 2885440"/>
              <a:gd name="connsiteY0" fmla="*/ 378460 h 568959"/>
              <a:gd name="connsiteX1" fmla="*/ 0 w 2885440"/>
              <a:gd name="connsiteY1" fmla="*/ 190500 h 568959"/>
              <a:gd name="connsiteX2" fmla="*/ 190500 w 2885440"/>
              <a:gd name="connsiteY2" fmla="*/ 0 h 568959"/>
              <a:gd name="connsiteX3" fmla="*/ 2694940 w 2885440"/>
              <a:gd name="connsiteY3" fmla="*/ 0 h 568959"/>
              <a:gd name="connsiteX4" fmla="*/ 2885440 w 2885440"/>
              <a:gd name="connsiteY4" fmla="*/ 190500 h 568959"/>
              <a:gd name="connsiteX5" fmla="*/ 2885440 w 2885440"/>
              <a:gd name="connsiteY5" fmla="*/ 378460 h 568959"/>
              <a:gd name="connsiteX6" fmla="*/ 2694940 w 2885440"/>
              <a:gd name="connsiteY6" fmla="*/ 568960 h 568959"/>
              <a:gd name="connsiteX7" fmla="*/ 190500 w 2885440"/>
              <a:gd name="connsiteY7" fmla="*/ 568960 h 568959"/>
              <a:gd name="connsiteX8" fmla="*/ 0 w 2885440"/>
              <a:gd name="connsiteY8" fmla="*/ 378460 h 56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5440" h="568959">
                <a:moveTo>
                  <a:pt x="0" y="378460"/>
                </a:moveTo>
                <a:lnTo>
                  <a:pt x="0" y="190500"/>
                </a:lnTo>
                <a:cubicBezTo>
                  <a:pt x="0" y="85090"/>
                  <a:pt x="85090" y="0"/>
                  <a:pt x="190500" y="0"/>
                </a:cubicBezTo>
                <a:lnTo>
                  <a:pt x="2694940" y="0"/>
                </a:lnTo>
                <a:cubicBezTo>
                  <a:pt x="2800350" y="0"/>
                  <a:pt x="2885440" y="85090"/>
                  <a:pt x="2885440" y="190500"/>
                </a:cubicBezTo>
                <a:lnTo>
                  <a:pt x="2885440" y="378460"/>
                </a:lnTo>
                <a:cubicBezTo>
                  <a:pt x="2885440" y="483870"/>
                  <a:pt x="2800350" y="568960"/>
                  <a:pt x="2694940" y="568960"/>
                </a:cubicBezTo>
                <a:lnTo>
                  <a:pt x="190500" y="568960"/>
                </a:lnTo>
                <a:cubicBezTo>
                  <a:pt x="85090" y="568960"/>
                  <a:pt x="0" y="483870"/>
                  <a:pt x="0" y="378460"/>
                </a:cubicBezTo>
                <a:close/>
              </a:path>
            </a:pathLst>
          </a:custGeom>
          <a:pattFill prst="ltUpDiag">
            <a:fgClr>
              <a:srgbClr val="EFEFEF"/>
            </a:fgClr>
            <a:bgClr>
              <a:srgbClr val="FFFFFF"/>
            </a:bgClr>
          </a:pattFill>
          <a:ln w="15875" cap="flat">
            <a:solidFill>
              <a:srgbClr val="9EA0A0"/>
            </a:solidFill>
            <a:prstDash val="solid"/>
            <a:miter/>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rgbClr val="003591"/>
                </a:solidFill>
                <a:effectLst/>
                <a:uLnTx/>
                <a:uFillTx/>
                <a:ea typeface="Alibaba PuHuiTi" pitchFamily="18" charset="-122"/>
                <a:cs typeface="Alibaba PuHuiTi" pitchFamily="18" charset="-122"/>
              </a:rPr>
              <a:t>KEY TARGET</a:t>
            </a:r>
            <a:endParaRPr kumimoji="0" lang="zh-CN" altLang="en-US" sz="1800" b="1" i="0" u="none" strike="noStrike" kern="0" cap="none" spc="0" normalizeH="0" baseline="0" noProof="0" dirty="0">
              <a:ln>
                <a:noFill/>
              </a:ln>
              <a:solidFill>
                <a:srgbClr val="003591"/>
              </a:solidFill>
              <a:effectLst/>
              <a:uLnTx/>
              <a:uFillTx/>
              <a:ea typeface="Alibaba PuHuiTi" pitchFamily="18" charset="-122"/>
              <a:cs typeface="Alibaba PuHuiTi" pitchFamily="18" charset="-122"/>
            </a:endParaRPr>
          </a:p>
        </p:txBody>
      </p:sp>
      <p:sp>
        <p:nvSpPr>
          <p:cNvPr id="7" name="任意形状 10">
            <a:extLst>
              <a:ext uri="{FF2B5EF4-FFF2-40B4-BE49-F238E27FC236}">
                <a16:creationId xmlns:a16="http://schemas.microsoft.com/office/drawing/2014/main" id="{7B34EF58-A3F9-EE74-34B4-E8319898D1EE}"/>
              </a:ext>
            </a:extLst>
          </p:cNvPr>
          <p:cNvSpPr/>
          <p:nvPr/>
        </p:nvSpPr>
        <p:spPr>
          <a:xfrm>
            <a:off x="3912870" y="1357556"/>
            <a:ext cx="7816850" cy="822959"/>
          </a:xfrm>
          <a:custGeom>
            <a:avLst/>
            <a:gdLst>
              <a:gd name="connsiteX0" fmla="*/ 0 w 7816850"/>
              <a:gd name="connsiteY0" fmla="*/ 0 h 822959"/>
              <a:gd name="connsiteX1" fmla="*/ 7816850 w 7816850"/>
              <a:gd name="connsiteY1" fmla="*/ 0 h 822959"/>
              <a:gd name="connsiteX2" fmla="*/ 7816850 w 7816850"/>
              <a:gd name="connsiteY2" fmla="*/ 822960 h 822959"/>
              <a:gd name="connsiteX3" fmla="*/ 0 w 7816850"/>
              <a:gd name="connsiteY3" fmla="*/ 822960 h 822959"/>
            </a:gdLst>
            <a:ahLst/>
            <a:cxnLst>
              <a:cxn ang="0">
                <a:pos x="connsiteX0" y="connsiteY0"/>
              </a:cxn>
              <a:cxn ang="0">
                <a:pos x="connsiteX1" y="connsiteY1"/>
              </a:cxn>
              <a:cxn ang="0">
                <a:pos x="connsiteX2" y="connsiteY2"/>
              </a:cxn>
              <a:cxn ang="0">
                <a:pos x="connsiteX3" y="connsiteY3"/>
              </a:cxn>
            </a:cxnLst>
            <a:rect l="l" t="t" r="r" b="b"/>
            <a:pathLst>
              <a:path w="7816850" h="822959">
                <a:moveTo>
                  <a:pt x="0" y="0"/>
                </a:moveTo>
                <a:lnTo>
                  <a:pt x="7816850" y="0"/>
                </a:lnTo>
                <a:lnTo>
                  <a:pt x="7816850" y="822960"/>
                </a:lnTo>
                <a:lnTo>
                  <a:pt x="0" y="822960"/>
                </a:lnTo>
                <a:close/>
              </a:path>
            </a:pathLst>
          </a:custGeom>
          <a:solidFill>
            <a:srgbClr val="EFEFEF"/>
          </a:soli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8" name="任意形状 11">
            <a:extLst>
              <a:ext uri="{FF2B5EF4-FFF2-40B4-BE49-F238E27FC236}">
                <a16:creationId xmlns:a16="http://schemas.microsoft.com/office/drawing/2014/main" id="{C8984ECD-5EEE-2DA1-DAA9-E7BD43D8AE47}"/>
              </a:ext>
            </a:extLst>
          </p:cNvPr>
          <p:cNvSpPr/>
          <p:nvPr/>
        </p:nvSpPr>
        <p:spPr>
          <a:xfrm>
            <a:off x="4039870" y="1484556"/>
            <a:ext cx="7562849" cy="568959"/>
          </a:xfrm>
          <a:custGeom>
            <a:avLst/>
            <a:gdLst>
              <a:gd name="connsiteX0" fmla="*/ 0 w 7562849"/>
              <a:gd name="connsiteY0" fmla="*/ 378460 h 568959"/>
              <a:gd name="connsiteX1" fmla="*/ 0 w 7562849"/>
              <a:gd name="connsiteY1" fmla="*/ 190500 h 568959"/>
              <a:gd name="connsiteX2" fmla="*/ 190500 w 7562849"/>
              <a:gd name="connsiteY2" fmla="*/ 0 h 568959"/>
              <a:gd name="connsiteX3" fmla="*/ 7372350 w 7562849"/>
              <a:gd name="connsiteY3" fmla="*/ 0 h 568959"/>
              <a:gd name="connsiteX4" fmla="*/ 7562850 w 7562849"/>
              <a:gd name="connsiteY4" fmla="*/ 190500 h 568959"/>
              <a:gd name="connsiteX5" fmla="*/ 7562850 w 7562849"/>
              <a:gd name="connsiteY5" fmla="*/ 378460 h 568959"/>
              <a:gd name="connsiteX6" fmla="*/ 7372350 w 7562849"/>
              <a:gd name="connsiteY6" fmla="*/ 568960 h 568959"/>
              <a:gd name="connsiteX7" fmla="*/ 190500 w 7562849"/>
              <a:gd name="connsiteY7" fmla="*/ 568960 h 568959"/>
              <a:gd name="connsiteX8" fmla="*/ 0 w 7562849"/>
              <a:gd name="connsiteY8" fmla="*/ 378460 h 56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2849" h="568959">
                <a:moveTo>
                  <a:pt x="0" y="378460"/>
                </a:moveTo>
                <a:lnTo>
                  <a:pt x="0" y="190500"/>
                </a:lnTo>
                <a:cubicBezTo>
                  <a:pt x="0" y="85090"/>
                  <a:pt x="85090" y="0"/>
                  <a:pt x="190500" y="0"/>
                </a:cubicBezTo>
                <a:lnTo>
                  <a:pt x="7372350" y="0"/>
                </a:lnTo>
                <a:cubicBezTo>
                  <a:pt x="7477760" y="0"/>
                  <a:pt x="7562850" y="85090"/>
                  <a:pt x="7562850" y="190500"/>
                </a:cubicBezTo>
                <a:lnTo>
                  <a:pt x="7562850" y="378460"/>
                </a:lnTo>
                <a:cubicBezTo>
                  <a:pt x="7562850" y="483870"/>
                  <a:pt x="7477760" y="568960"/>
                  <a:pt x="7372350" y="568960"/>
                </a:cubicBezTo>
                <a:lnTo>
                  <a:pt x="190500" y="568960"/>
                </a:lnTo>
                <a:cubicBezTo>
                  <a:pt x="85090" y="568960"/>
                  <a:pt x="0" y="483870"/>
                  <a:pt x="0" y="378460"/>
                </a:cubicBezTo>
                <a:close/>
              </a:path>
            </a:pathLst>
          </a:custGeom>
          <a:pattFill prst="ltUpDiag">
            <a:fgClr>
              <a:srgbClr val="EFEFEF"/>
            </a:fgClr>
            <a:bgClr>
              <a:srgbClr val="FFFFFF"/>
            </a:bgClr>
          </a:pattFill>
          <a:ln w="15875" cap="flat">
            <a:solidFill>
              <a:srgbClr val="9EA0A0"/>
            </a:solidFill>
            <a:prstDash val="solid"/>
            <a:miter/>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1800" b="1" i="0" u="none" strike="noStrike" kern="0" cap="none" spc="0" normalizeH="0" baseline="0" noProof="0" dirty="0">
                <a:ln>
                  <a:noFill/>
                </a:ln>
                <a:solidFill>
                  <a:srgbClr val="003591"/>
                </a:solidFill>
                <a:effectLst/>
                <a:uLnTx/>
                <a:uFillTx/>
                <a:ea typeface="Alibaba PuHuiTi" pitchFamily="18" charset="-122"/>
                <a:cs typeface="Alibaba PuHuiTi" pitchFamily="18" charset="-122"/>
              </a:rPr>
              <a:t>FOCUS AREA</a:t>
            </a:r>
            <a:endParaRPr kumimoji="1" lang="zh-CN" altLang="en-US" sz="1800" b="1" i="0" u="none" strike="noStrike" kern="0" cap="none" spc="0" normalizeH="0" baseline="0" noProof="0" dirty="0">
              <a:ln>
                <a:noFill/>
              </a:ln>
              <a:solidFill>
                <a:srgbClr val="003591"/>
              </a:solidFill>
              <a:effectLst/>
              <a:uLnTx/>
              <a:uFillTx/>
              <a:ea typeface="Alibaba PuHuiTi" pitchFamily="18" charset="-122"/>
              <a:cs typeface="Alibaba PuHuiTi" pitchFamily="18" charset="-122"/>
            </a:endParaRPr>
          </a:p>
        </p:txBody>
      </p:sp>
      <p:sp>
        <p:nvSpPr>
          <p:cNvPr id="9" name="任意形状 12">
            <a:extLst>
              <a:ext uri="{FF2B5EF4-FFF2-40B4-BE49-F238E27FC236}">
                <a16:creationId xmlns:a16="http://schemas.microsoft.com/office/drawing/2014/main" id="{4AE67F26-7D43-63A6-E6A9-36C5FE826D17}"/>
              </a:ext>
            </a:extLst>
          </p:cNvPr>
          <p:cNvSpPr/>
          <p:nvPr/>
        </p:nvSpPr>
        <p:spPr>
          <a:xfrm>
            <a:off x="463550" y="2335456"/>
            <a:ext cx="3139440" cy="3116578"/>
          </a:xfrm>
          <a:custGeom>
            <a:avLst/>
            <a:gdLst>
              <a:gd name="connsiteX0" fmla="*/ 0 w 3139440"/>
              <a:gd name="connsiteY0" fmla="*/ 0 h 2961640"/>
              <a:gd name="connsiteX1" fmla="*/ 3139440 w 3139440"/>
              <a:gd name="connsiteY1" fmla="*/ 0 h 2961640"/>
              <a:gd name="connsiteX2" fmla="*/ 3139440 w 3139440"/>
              <a:gd name="connsiteY2" fmla="*/ 2961640 h 2961640"/>
              <a:gd name="connsiteX3" fmla="*/ 0 w 3139440"/>
              <a:gd name="connsiteY3" fmla="*/ 2961640 h 2961640"/>
            </a:gdLst>
            <a:ahLst/>
            <a:cxnLst>
              <a:cxn ang="0">
                <a:pos x="connsiteX0" y="connsiteY0"/>
              </a:cxn>
              <a:cxn ang="0">
                <a:pos x="connsiteX1" y="connsiteY1"/>
              </a:cxn>
              <a:cxn ang="0">
                <a:pos x="connsiteX2" y="connsiteY2"/>
              </a:cxn>
              <a:cxn ang="0">
                <a:pos x="connsiteX3" y="connsiteY3"/>
              </a:cxn>
            </a:cxnLst>
            <a:rect l="l" t="t" r="r" b="b"/>
            <a:pathLst>
              <a:path w="3139440" h="2961640">
                <a:moveTo>
                  <a:pt x="0" y="0"/>
                </a:moveTo>
                <a:lnTo>
                  <a:pt x="3139440" y="0"/>
                </a:lnTo>
                <a:lnTo>
                  <a:pt x="3139440" y="2961640"/>
                </a:lnTo>
                <a:lnTo>
                  <a:pt x="0" y="2961640"/>
                </a:lnTo>
                <a:close/>
              </a:path>
            </a:pathLst>
          </a:custGeom>
          <a:solidFill>
            <a:srgbClr val="EFEFEF"/>
          </a:soli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10" name="任意形状 14">
            <a:extLst>
              <a:ext uri="{FF2B5EF4-FFF2-40B4-BE49-F238E27FC236}">
                <a16:creationId xmlns:a16="http://schemas.microsoft.com/office/drawing/2014/main" id="{F8E727A1-00F9-7FE3-A1C0-3EA3F49FDA93}"/>
              </a:ext>
            </a:extLst>
          </p:cNvPr>
          <p:cNvSpPr/>
          <p:nvPr/>
        </p:nvSpPr>
        <p:spPr>
          <a:xfrm>
            <a:off x="3912870" y="2335455"/>
            <a:ext cx="7816850" cy="3116579"/>
          </a:xfrm>
          <a:custGeom>
            <a:avLst/>
            <a:gdLst>
              <a:gd name="connsiteX0" fmla="*/ 0 w 7816850"/>
              <a:gd name="connsiteY0" fmla="*/ 0 h 2961640"/>
              <a:gd name="connsiteX1" fmla="*/ 7816850 w 7816850"/>
              <a:gd name="connsiteY1" fmla="*/ 0 h 2961640"/>
              <a:gd name="connsiteX2" fmla="*/ 7816850 w 7816850"/>
              <a:gd name="connsiteY2" fmla="*/ 2961640 h 2961640"/>
              <a:gd name="connsiteX3" fmla="*/ 0 w 7816850"/>
              <a:gd name="connsiteY3" fmla="*/ 2961640 h 2961640"/>
            </a:gdLst>
            <a:ahLst/>
            <a:cxnLst>
              <a:cxn ang="0">
                <a:pos x="connsiteX0" y="connsiteY0"/>
              </a:cxn>
              <a:cxn ang="0">
                <a:pos x="connsiteX1" y="connsiteY1"/>
              </a:cxn>
              <a:cxn ang="0">
                <a:pos x="connsiteX2" y="connsiteY2"/>
              </a:cxn>
              <a:cxn ang="0">
                <a:pos x="connsiteX3" y="connsiteY3"/>
              </a:cxn>
            </a:cxnLst>
            <a:rect l="l" t="t" r="r" b="b"/>
            <a:pathLst>
              <a:path w="7816850" h="2961640">
                <a:moveTo>
                  <a:pt x="0" y="0"/>
                </a:moveTo>
                <a:lnTo>
                  <a:pt x="7816850" y="0"/>
                </a:lnTo>
                <a:lnTo>
                  <a:pt x="7816850" y="2961640"/>
                </a:lnTo>
                <a:lnTo>
                  <a:pt x="0" y="2961640"/>
                </a:lnTo>
                <a:close/>
              </a:path>
            </a:pathLst>
          </a:custGeom>
          <a:solidFill>
            <a:srgbClr val="EFEFEF"/>
          </a:soli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11" name="任意形状 20">
            <a:extLst>
              <a:ext uri="{FF2B5EF4-FFF2-40B4-BE49-F238E27FC236}">
                <a16:creationId xmlns:a16="http://schemas.microsoft.com/office/drawing/2014/main" id="{A2124667-80AD-8E1A-877C-8A9404C0F547}"/>
              </a:ext>
            </a:extLst>
          </p:cNvPr>
          <p:cNvSpPr/>
          <p:nvPr/>
        </p:nvSpPr>
        <p:spPr>
          <a:xfrm>
            <a:off x="4039870" y="2462455"/>
            <a:ext cx="2418079" cy="836930"/>
          </a:xfrm>
          <a:custGeom>
            <a:avLst/>
            <a:gdLst>
              <a:gd name="connsiteX0" fmla="*/ 0 w 2418079"/>
              <a:gd name="connsiteY0" fmla="*/ 646430 h 836930"/>
              <a:gd name="connsiteX1" fmla="*/ 0 w 2418079"/>
              <a:gd name="connsiteY1" fmla="*/ 190500 h 836930"/>
              <a:gd name="connsiteX2" fmla="*/ 190500 w 2418079"/>
              <a:gd name="connsiteY2" fmla="*/ 0 h 836930"/>
              <a:gd name="connsiteX3" fmla="*/ 2227580 w 2418079"/>
              <a:gd name="connsiteY3" fmla="*/ 0 h 836930"/>
              <a:gd name="connsiteX4" fmla="*/ 2418080 w 2418079"/>
              <a:gd name="connsiteY4" fmla="*/ 190500 h 836930"/>
              <a:gd name="connsiteX5" fmla="*/ 2418080 w 2418079"/>
              <a:gd name="connsiteY5" fmla="*/ 646430 h 836930"/>
              <a:gd name="connsiteX6" fmla="*/ 2227580 w 2418079"/>
              <a:gd name="connsiteY6" fmla="*/ 836930 h 836930"/>
              <a:gd name="connsiteX7" fmla="*/ 190500 w 2418079"/>
              <a:gd name="connsiteY7" fmla="*/ 836930 h 836930"/>
              <a:gd name="connsiteX8" fmla="*/ 0 w 2418079"/>
              <a:gd name="connsiteY8" fmla="*/ 646430 h 83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8079" h="836930">
                <a:moveTo>
                  <a:pt x="0" y="646430"/>
                </a:moveTo>
                <a:lnTo>
                  <a:pt x="0" y="190500"/>
                </a:lnTo>
                <a:cubicBezTo>
                  <a:pt x="0" y="85090"/>
                  <a:pt x="85090" y="0"/>
                  <a:pt x="190500" y="0"/>
                </a:cubicBezTo>
                <a:lnTo>
                  <a:pt x="2227580" y="0"/>
                </a:lnTo>
                <a:cubicBezTo>
                  <a:pt x="2332990" y="0"/>
                  <a:pt x="2418080" y="85090"/>
                  <a:pt x="2418080" y="190500"/>
                </a:cubicBezTo>
                <a:lnTo>
                  <a:pt x="2418080" y="646430"/>
                </a:lnTo>
                <a:cubicBezTo>
                  <a:pt x="2418080" y="751840"/>
                  <a:pt x="2332990" y="836930"/>
                  <a:pt x="2227580" y="836930"/>
                </a:cubicBezTo>
                <a:lnTo>
                  <a:pt x="190500" y="836930"/>
                </a:lnTo>
                <a:cubicBezTo>
                  <a:pt x="85090" y="836930"/>
                  <a:pt x="0" y="751840"/>
                  <a:pt x="0" y="646430"/>
                </a:cubicBezTo>
                <a:close/>
              </a:path>
            </a:pathLst>
          </a:custGeom>
          <a:solidFill>
            <a:srgbClr val="003591"/>
          </a:soli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12" name="任意形状 30">
            <a:extLst>
              <a:ext uri="{FF2B5EF4-FFF2-40B4-BE49-F238E27FC236}">
                <a16:creationId xmlns:a16="http://schemas.microsoft.com/office/drawing/2014/main" id="{23EC0BDA-6D05-F75D-2CA8-0AE021E4DF97}"/>
              </a:ext>
            </a:extLst>
          </p:cNvPr>
          <p:cNvSpPr/>
          <p:nvPr/>
        </p:nvSpPr>
        <p:spPr>
          <a:xfrm>
            <a:off x="6612890" y="2462455"/>
            <a:ext cx="2416809" cy="836930"/>
          </a:xfrm>
          <a:custGeom>
            <a:avLst/>
            <a:gdLst>
              <a:gd name="connsiteX0" fmla="*/ 0 w 2416809"/>
              <a:gd name="connsiteY0" fmla="*/ 646430 h 836930"/>
              <a:gd name="connsiteX1" fmla="*/ 0 w 2416809"/>
              <a:gd name="connsiteY1" fmla="*/ 190500 h 836930"/>
              <a:gd name="connsiteX2" fmla="*/ 190500 w 2416809"/>
              <a:gd name="connsiteY2" fmla="*/ 0 h 836930"/>
              <a:gd name="connsiteX3" fmla="*/ 2226310 w 2416809"/>
              <a:gd name="connsiteY3" fmla="*/ 0 h 836930"/>
              <a:gd name="connsiteX4" fmla="*/ 2416810 w 2416809"/>
              <a:gd name="connsiteY4" fmla="*/ 190500 h 836930"/>
              <a:gd name="connsiteX5" fmla="*/ 2416810 w 2416809"/>
              <a:gd name="connsiteY5" fmla="*/ 646430 h 836930"/>
              <a:gd name="connsiteX6" fmla="*/ 2226310 w 2416809"/>
              <a:gd name="connsiteY6" fmla="*/ 836930 h 836930"/>
              <a:gd name="connsiteX7" fmla="*/ 190500 w 2416809"/>
              <a:gd name="connsiteY7" fmla="*/ 836930 h 836930"/>
              <a:gd name="connsiteX8" fmla="*/ 0 w 2416809"/>
              <a:gd name="connsiteY8" fmla="*/ 646430 h 83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6809" h="836930">
                <a:moveTo>
                  <a:pt x="0" y="646430"/>
                </a:moveTo>
                <a:lnTo>
                  <a:pt x="0" y="190500"/>
                </a:lnTo>
                <a:cubicBezTo>
                  <a:pt x="0" y="85090"/>
                  <a:pt x="85090" y="0"/>
                  <a:pt x="190500" y="0"/>
                </a:cubicBezTo>
                <a:lnTo>
                  <a:pt x="2226310" y="0"/>
                </a:lnTo>
                <a:cubicBezTo>
                  <a:pt x="2331720" y="0"/>
                  <a:pt x="2416810" y="85090"/>
                  <a:pt x="2416810" y="190500"/>
                </a:cubicBezTo>
                <a:lnTo>
                  <a:pt x="2416810" y="646430"/>
                </a:lnTo>
                <a:cubicBezTo>
                  <a:pt x="2416810" y="751840"/>
                  <a:pt x="2331720" y="836930"/>
                  <a:pt x="2226310" y="836930"/>
                </a:cubicBezTo>
                <a:lnTo>
                  <a:pt x="190500" y="836930"/>
                </a:lnTo>
                <a:cubicBezTo>
                  <a:pt x="85090" y="836930"/>
                  <a:pt x="0" y="751840"/>
                  <a:pt x="0" y="646430"/>
                </a:cubicBezTo>
                <a:close/>
              </a:path>
            </a:pathLst>
          </a:custGeom>
          <a:solidFill>
            <a:srgbClr val="46B1E1"/>
          </a:soli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13" name="任意形状 31">
            <a:extLst>
              <a:ext uri="{FF2B5EF4-FFF2-40B4-BE49-F238E27FC236}">
                <a16:creationId xmlns:a16="http://schemas.microsoft.com/office/drawing/2014/main" id="{930F5C85-D581-CFD2-6AB0-1F4B0CFFDC61}"/>
              </a:ext>
            </a:extLst>
          </p:cNvPr>
          <p:cNvSpPr/>
          <p:nvPr/>
        </p:nvSpPr>
        <p:spPr>
          <a:xfrm>
            <a:off x="9184640" y="2462455"/>
            <a:ext cx="2418079" cy="836930"/>
          </a:xfrm>
          <a:custGeom>
            <a:avLst/>
            <a:gdLst>
              <a:gd name="connsiteX0" fmla="*/ 0 w 2418079"/>
              <a:gd name="connsiteY0" fmla="*/ 646430 h 836930"/>
              <a:gd name="connsiteX1" fmla="*/ 0 w 2418079"/>
              <a:gd name="connsiteY1" fmla="*/ 190500 h 836930"/>
              <a:gd name="connsiteX2" fmla="*/ 190500 w 2418079"/>
              <a:gd name="connsiteY2" fmla="*/ 0 h 836930"/>
              <a:gd name="connsiteX3" fmla="*/ 2227580 w 2418079"/>
              <a:gd name="connsiteY3" fmla="*/ 0 h 836930"/>
              <a:gd name="connsiteX4" fmla="*/ 2418080 w 2418079"/>
              <a:gd name="connsiteY4" fmla="*/ 190500 h 836930"/>
              <a:gd name="connsiteX5" fmla="*/ 2418080 w 2418079"/>
              <a:gd name="connsiteY5" fmla="*/ 646430 h 836930"/>
              <a:gd name="connsiteX6" fmla="*/ 2227580 w 2418079"/>
              <a:gd name="connsiteY6" fmla="*/ 836930 h 836930"/>
              <a:gd name="connsiteX7" fmla="*/ 190500 w 2418079"/>
              <a:gd name="connsiteY7" fmla="*/ 836930 h 836930"/>
              <a:gd name="connsiteX8" fmla="*/ 0 w 2418079"/>
              <a:gd name="connsiteY8" fmla="*/ 646430 h 83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8079" h="836930">
                <a:moveTo>
                  <a:pt x="0" y="646430"/>
                </a:moveTo>
                <a:lnTo>
                  <a:pt x="0" y="190500"/>
                </a:lnTo>
                <a:cubicBezTo>
                  <a:pt x="0" y="85090"/>
                  <a:pt x="85090" y="0"/>
                  <a:pt x="190500" y="0"/>
                </a:cubicBezTo>
                <a:lnTo>
                  <a:pt x="2227580" y="0"/>
                </a:lnTo>
                <a:cubicBezTo>
                  <a:pt x="2332990" y="0"/>
                  <a:pt x="2418080" y="85090"/>
                  <a:pt x="2418080" y="190500"/>
                </a:cubicBezTo>
                <a:lnTo>
                  <a:pt x="2418080" y="646430"/>
                </a:lnTo>
                <a:cubicBezTo>
                  <a:pt x="2418080" y="751840"/>
                  <a:pt x="2332990" y="836930"/>
                  <a:pt x="2227580" y="836930"/>
                </a:cubicBezTo>
                <a:lnTo>
                  <a:pt x="190500" y="836930"/>
                </a:lnTo>
                <a:cubicBezTo>
                  <a:pt x="85090" y="836930"/>
                  <a:pt x="0" y="751840"/>
                  <a:pt x="0" y="646430"/>
                </a:cubicBezTo>
                <a:close/>
              </a:path>
            </a:pathLst>
          </a:custGeom>
          <a:solidFill>
            <a:srgbClr val="80AACD"/>
          </a:soli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25" name="文本框 1085">
            <a:extLst>
              <a:ext uri="{FF2B5EF4-FFF2-40B4-BE49-F238E27FC236}">
                <a16:creationId xmlns:a16="http://schemas.microsoft.com/office/drawing/2014/main" id="{C7824091-6CB2-EAAE-FF91-586F0CCE1AED}"/>
              </a:ext>
            </a:extLst>
          </p:cNvPr>
          <p:cNvSpPr txBox="1"/>
          <p:nvPr/>
        </p:nvSpPr>
        <p:spPr>
          <a:xfrm>
            <a:off x="4702810" y="2575812"/>
            <a:ext cx="1554481" cy="584775"/>
          </a:xfrm>
          <a:prstGeom prst="rect">
            <a:avLst/>
          </a:prstGeom>
          <a:noFill/>
        </p:spPr>
        <p:txBody>
          <a:bodyPr wrap="square">
            <a:spAutoFit/>
          </a:bodyPr>
          <a:lstStyle/>
          <a:p>
            <a:pPr algn="just"/>
            <a:r>
              <a:rPr lang="en-US" altLang="zh-CN" sz="1600" b="1" dirty="0">
                <a:solidFill>
                  <a:srgbClr val="FFFFFF"/>
                </a:solidFill>
                <a:ea typeface="Alibaba PuHuiTi" pitchFamily="18" charset="-122"/>
                <a:cs typeface="Alibaba PuHuiTi" pitchFamily="18" charset="-122"/>
              </a:rPr>
              <a:t>Process Transfer</a:t>
            </a:r>
            <a:endParaRPr lang="zh-CN" altLang="en-US" sz="1600" b="1" dirty="0">
              <a:solidFill>
                <a:srgbClr val="FFFFFF"/>
              </a:solidFill>
              <a:ea typeface="Alibaba PuHuiTi" pitchFamily="18" charset="-122"/>
              <a:cs typeface="Alibaba PuHuiTi" pitchFamily="18" charset="-122"/>
            </a:endParaRPr>
          </a:p>
        </p:txBody>
      </p:sp>
      <p:sp>
        <p:nvSpPr>
          <p:cNvPr id="26" name="Freeform 131">
            <a:extLst>
              <a:ext uri="{FF2B5EF4-FFF2-40B4-BE49-F238E27FC236}">
                <a16:creationId xmlns:a16="http://schemas.microsoft.com/office/drawing/2014/main" id="{1B61203D-2FE8-422C-214E-3973B844C4D8}"/>
              </a:ext>
            </a:extLst>
          </p:cNvPr>
          <p:cNvSpPr>
            <a:spLocks noChangeArrowheads="1"/>
          </p:cNvSpPr>
          <p:nvPr/>
        </p:nvSpPr>
        <p:spPr bwMode="auto">
          <a:xfrm>
            <a:off x="4329021" y="2684438"/>
            <a:ext cx="295458" cy="328976"/>
          </a:xfrm>
          <a:custGeom>
            <a:avLst/>
            <a:gdLst>
              <a:gd name="T0" fmla="*/ 817 w 1050"/>
              <a:gd name="T1" fmla="*/ 468 h 1168"/>
              <a:gd name="T2" fmla="*/ 817 w 1050"/>
              <a:gd name="T3" fmla="*/ 350 h 1168"/>
              <a:gd name="T4" fmla="*/ 232 w 1050"/>
              <a:gd name="T5" fmla="*/ 350 h 1168"/>
              <a:gd name="T6" fmla="*/ 232 w 1050"/>
              <a:gd name="T7" fmla="*/ 468 h 1168"/>
              <a:gd name="T8" fmla="*/ 817 w 1050"/>
              <a:gd name="T9" fmla="*/ 468 h 1168"/>
              <a:gd name="T10" fmla="*/ 817 w 1050"/>
              <a:gd name="T11" fmla="*/ 700 h 1168"/>
              <a:gd name="T12" fmla="*/ 817 w 1050"/>
              <a:gd name="T13" fmla="*/ 585 h 1168"/>
              <a:gd name="T14" fmla="*/ 232 w 1050"/>
              <a:gd name="T15" fmla="*/ 585 h 1168"/>
              <a:gd name="T16" fmla="*/ 232 w 1050"/>
              <a:gd name="T17" fmla="*/ 700 h 1168"/>
              <a:gd name="T18" fmla="*/ 817 w 1050"/>
              <a:gd name="T19" fmla="*/ 700 h 1168"/>
              <a:gd name="T20" fmla="*/ 642 w 1050"/>
              <a:gd name="T21" fmla="*/ 935 h 1168"/>
              <a:gd name="T22" fmla="*/ 642 w 1050"/>
              <a:gd name="T23" fmla="*/ 818 h 1168"/>
              <a:gd name="T24" fmla="*/ 232 w 1050"/>
              <a:gd name="T25" fmla="*/ 818 h 1168"/>
              <a:gd name="T26" fmla="*/ 232 w 1050"/>
              <a:gd name="T27" fmla="*/ 935 h 1168"/>
              <a:gd name="T28" fmla="*/ 642 w 1050"/>
              <a:gd name="T29" fmla="*/ 935 h 1168"/>
              <a:gd name="T30" fmla="*/ 525 w 1050"/>
              <a:gd name="T31" fmla="*/ 118 h 1168"/>
              <a:gd name="T32" fmla="*/ 467 w 1050"/>
              <a:gd name="T33" fmla="*/ 175 h 1168"/>
              <a:gd name="T34" fmla="*/ 525 w 1050"/>
              <a:gd name="T35" fmla="*/ 235 h 1168"/>
              <a:gd name="T36" fmla="*/ 582 w 1050"/>
              <a:gd name="T37" fmla="*/ 175 h 1168"/>
              <a:gd name="T38" fmla="*/ 525 w 1050"/>
              <a:gd name="T39" fmla="*/ 118 h 1168"/>
              <a:gd name="T40" fmla="*/ 1049 w 1050"/>
              <a:gd name="T41" fmla="*/ 235 h 1168"/>
              <a:gd name="T42" fmla="*/ 1049 w 1050"/>
              <a:gd name="T43" fmla="*/ 1050 h 1168"/>
              <a:gd name="T44" fmla="*/ 932 w 1050"/>
              <a:gd name="T45" fmla="*/ 1167 h 1168"/>
              <a:gd name="T46" fmla="*/ 117 w 1050"/>
              <a:gd name="T47" fmla="*/ 1167 h 1168"/>
              <a:gd name="T48" fmla="*/ 0 w 1050"/>
              <a:gd name="T49" fmla="*/ 1050 h 1168"/>
              <a:gd name="T50" fmla="*/ 0 w 1050"/>
              <a:gd name="T51" fmla="*/ 235 h 1168"/>
              <a:gd name="T52" fmla="*/ 117 w 1050"/>
              <a:gd name="T53" fmla="*/ 118 h 1168"/>
              <a:gd name="T54" fmla="*/ 361 w 1050"/>
              <a:gd name="T55" fmla="*/ 118 h 1168"/>
              <a:gd name="T56" fmla="*/ 525 w 1050"/>
              <a:gd name="T57" fmla="*/ 0 h 1168"/>
              <a:gd name="T58" fmla="*/ 689 w 1050"/>
              <a:gd name="T59" fmla="*/ 118 h 1168"/>
              <a:gd name="T60" fmla="*/ 932 w 1050"/>
              <a:gd name="T61" fmla="*/ 118 h 1168"/>
              <a:gd name="T62" fmla="*/ 1049 w 1050"/>
              <a:gd name="T63" fmla="*/ 235 h 1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50" h="1168">
                <a:moveTo>
                  <a:pt x="817" y="468"/>
                </a:moveTo>
                <a:lnTo>
                  <a:pt x="817" y="350"/>
                </a:lnTo>
                <a:lnTo>
                  <a:pt x="232" y="350"/>
                </a:lnTo>
                <a:lnTo>
                  <a:pt x="232" y="468"/>
                </a:lnTo>
                <a:lnTo>
                  <a:pt x="817" y="468"/>
                </a:lnTo>
                <a:close/>
                <a:moveTo>
                  <a:pt x="817" y="700"/>
                </a:moveTo>
                <a:lnTo>
                  <a:pt x="817" y="585"/>
                </a:lnTo>
                <a:lnTo>
                  <a:pt x="232" y="585"/>
                </a:lnTo>
                <a:lnTo>
                  <a:pt x="232" y="700"/>
                </a:lnTo>
                <a:lnTo>
                  <a:pt x="817" y="700"/>
                </a:lnTo>
                <a:close/>
                <a:moveTo>
                  <a:pt x="642" y="935"/>
                </a:moveTo>
                <a:lnTo>
                  <a:pt x="642" y="818"/>
                </a:lnTo>
                <a:lnTo>
                  <a:pt x="232" y="818"/>
                </a:lnTo>
                <a:lnTo>
                  <a:pt x="232" y="935"/>
                </a:lnTo>
                <a:lnTo>
                  <a:pt x="642" y="935"/>
                </a:lnTo>
                <a:close/>
                <a:moveTo>
                  <a:pt x="525" y="118"/>
                </a:moveTo>
                <a:cubicBezTo>
                  <a:pt x="493" y="118"/>
                  <a:pt x="467" y="143"/>
                  <a:pt x="467" y="175"/>
                </a:cubicBezTo>
                <a:cubicBezTo>
                  <a:pt x="467" y="208"/>
                  <a:pt x="493" y="235"/>
                  <a:pt x="525" y="235"/>
                </a:cubicBezTo>
                <a:cubicBezTo>
                  <a:pt x="558" y="235"/>
                  <a:pt x="582" y="208"/>
                  <a:pt x="582" y="175"/>
                </a:cubicBezTo>
                <a:cubicBezTo>
                  <a:pt x="582" y="143"/>
                  <a:pt x="558" y="118"/>
                  <a:pt x="525" y="118"/>
                </a:cubicBezTo>
                <a:close/>
                <a:moveTo>
                  <a:pt x="1049" y="235"/>
                </a:moveTo>
                <a:lnTo>
                  <a:pt x="1049" y="1050"/>
                </a:lnTo>
                <a:cubicBezTo>
                  <a:pt x="1049" y="1113"/>
                  <a:pt x="995" y="1167"/>
                  <a:pt x="932" y="1167"/>
                </a:cubicBezTo>
                <a:lnTo>
                  <a:pt x="117" y="1167"/>
                </a:lnTo>
                <a:cubicBezTo>
                  <a:pt x="55" y="1167"/>
                  <a:pt x="0" y="1113"/>
                  <a:pt x="0" y="1050"/>
                </a:cubicBezTo>
                <a:lnTo>
                  <a:pt x="0" y="235"/>
                </a:lnTo>
                <a:cubicBezTo>
                  <a:pt x="0" y="173"/>
                  <a:pt x="55" y="118"/>
                  <a:pt x="117" y="118"/>
                </a:cubicBezTo>
                <a:lnTo>
                  <a:pt x="361" y="118"/>
                </a:lnTo>
                <a:cubicBezTo>
                  <a:pt x="385" y="50"/>
                  <a:pt x="449" y="0"/>
                  <a:pt x="525" y="0"/>
                </a:cubicBezTo>
                <a:cubicBezTo>
                  <a:pt x="602" y="0"/>
                  <a:pt x="664" y="50"/>
                  <a:pt x="689" y="118"/>
                </a:cubicBezTo>
                <a:lnTo>
                  <a:pt x="932" y="118"/>
                </a:lnTo>
                <a:cubicBezTo>
                  <a:pt x="995" y="118"/>
                  <a:pt x="1049" y="173"/>
                  <a:pt x="1049" y="235"/>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800" b="0" i="0" u="none" strike="noStrike" kern="120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28" name="文本框 1088">
            <a:extLst>
              <a:ext uri="{FF2B5EF4-FFF2-40B4-BE49-F238E27FC236}">
                <a16:creationId xmlns:a16="http://schemas.microsoft.com/office/drawing/2014/main" id="{683F059F-A949-8A29-A1C1-E9101095F469}"/>
              </a:ext>
            </a:extLst>
          </p:cNvPr>
          <p:cNvSpPr txBox="1"/>
          <p:nvPr/>
        </p:nvSpPr>
        <p:spPr>
          <a:xfrm>
            <a:off x="7195607" y="2698922"/>
            <a:ext cx="2070415" cy="338554"/>
          </a:xfrm>
          <a:prstGeom prst="rect">
            <a:avLst/>
          </a:prstGeom>
          <a:noFill/>
        </p:spPr>
        <p:txBody>
          <a:bodyPr wrap="square">
            <a:spAutoFit/>
          </a:bodyPr>
          <a:lstStyle/>
          <a:p>
            <a:pPr algn="just"/>
            <a:r>
              <a:rPr lang="en-US" altLang="zh-CN" sz="1600" b="1" dirty="0">
                <a:solidFill>
                  <a:srgbClr val="FFFFFF"/>
                </a:solidFill>
                <a:ea typeface="Alibaba PuHuiTi" pitchFamily="18" charset="-122"/>
                <a:cs typeface="Alibaba PuHuiTi" pitchFamily="18" charset="-122"/>
              </a:rPr>
              <a:t>Efficiency</a:t>
            </a:r>
            <a:endParaRPr lang="zh-CN" altLang="en-US" sz="1600" b="1" dirty="0">
              <a:solidFill>
                <a:srgbClr val="FFFFFF"/>
              </a:solidFill>
              <a:ea typeface="Alibaba PuHuiTi" pitchFamily="18" charset="-122"/>
              <a:cs typeface="Alibaba PuHuiTi" pitchFamily="18" charset="-122"/>
            </a:endParaRPr>
          </a:p>
        </p:txBody>
      </p:sp>
      <p:sp>
        <p:nvSpPr>
          <p:cNvPr id="29" name="Freeform 131">
            <a:extLst>
              <a:ext uri="{FF2B5EF4-FFF2-40B4-BE49-F238E27FC236}">
                <a16:creationId xmlns:a16="http://schemas.microsoft.com/office/drawing/2014/main" id="{9DEB61AB-64D9-BFBC-C385-05C92C369A05}"/>
              </a:ext>
            </a:extLst>
          </p:cNvPr>
          <p:cNvSpPr>
            <a:spLocks noChangeArrowheads="1"/>
          </p:cNvSpPr>
          <p:nvPr/>
        </p:nvSpPr>
        <p:spPr bwMode="auto">
          <a:xfrm>
            <a:off x="6902888" y="2684438"/>
            <a:ext cx="295458" cy="328976"/>
          </a:xfrm>
          <a:custGeom>
            <a:avLst/>
            <a:gdLst>
              <a:gd name="T0" fmla="*/ 817 w 1050"/>
              <a:gd name="T1" fmla="*/ 468 h 1168"/>
              <a:gd name="T2" fmla="*/ 817 w 1050"/>
              <a:gd name="T3" fmla="*/ 350 h 1168"/>
              <a:gd name="T4" fmla="*/ 232 w 1050"/>
              <a:gd name="T5" fmla="*/ 350 h 1168"/>
              <a:gd name="T6" fmla="*/ 232 w 1050"/>
              <a:gd name="T7" fmla="*/ 468 h 1168"/>
              <a:gd name="T8" fmla="*/ 817 w 1050"/>
              <a:gd name="T9" fmla="*/ 468 h 1168"/>
              <a:gd name="T10" fmla="*/ 817 w 1050"/>
              <a:gd name="T11" fmla="*/ 700 h 1168"/>
              <a:gd name="T12" fmla="*/ 817 w 1050"/>
              <a:gd name="T13" fmla="*/ 585 h 1168"/>
              <a:gd name="T14" fmla="*/ 232 w 1050"/>
              <a:gd name="T15" fmla="*/ 585 h 1168"/>
              <a:gd name="T16" fmla="*/ 232 w 1050"/>
              <a:gd name="T17" fmla="*/ 700 h 1168"/>
              <a:gd name="T18" fmla="*/ 817 w 1050"/>
              <a:gd name="T19" fmla="*/ 700 h 1168"/>
              <a:gd name="T20" fmla="*/ 642 w 1050"/>
              <a:gd name="T21" fmla="*/ 935 h 1168"/>
              <a:gd name="T22" fmla="*/ 642 w 1050"/>
              <a:gd name="T23" fmla="*/ 818 h 1168"/>
              <a:gd name="T24" fmla="*/ 232 w 1050"/>
              <a:gd name="T25" fmla="*/ 818 h 1168"/>
              <a:gd name="T26" fmla="*/ 232 w 1050"/>
              <a:gd name="T27" fmla="*/ 935 h 1168"/>
              <a:gd name="T28" fmla="*/ 642 w 1050"/>
              <a:gd name="T29" fmla="*/ 935 h 1168"/>
              <a:gd name="T30" fmla="*/ 525 w 1050"/>
              <a:gd name="T31" fmla="*/ 118 h 1168"/>
              <a:gd name="T32" fmla="*/ 467 w 1050"/>
              <a:gd name="T33" fmla="*/ 175 h 1168"/>
              <a:gd name="T34" fmla="*/ 525 w 1050"/>
              <a:gd name="T35" fmla="*/ 235 h 1168"/>
              <a:gd name="T36" fmla="*/ 582 w 1050"/>
              <a:gd name="T37" fmla="*/ 175 h 1168"/>
              <a:gd name="T38" fmla="*/ 525 w 1050"/>
              <a:gd name="T39" fmla="*/ 118 h 1168"/>
              <a:gd name="T40" fmla="*/ 1049 w 1050"/>
              <a:gd name="T41" fmla="*/ 235 h 1168"/>
              <a:gd name="T42" fmla="*/ 1049 w 1050"/>
              <a:gd name="T43" fmla="*/ 1050 h 1168"/>
              <a:gd name="T44" fmla="*/ 932 w 1050"/>
              <a:gd name="T45" fmla="*/ 1167 h 1168"/>
              <a:gd name="T46" fmla="*/ 117 w 1050"/>
              <a:gd name="T47" fmla="*/ 1167 h 1168"/>
              <a:gd name="T48" fmla="*/ 0 w 1050"/>
              <a:gd name="T49" fmla="*/ 1050 h 1168"/>
              <a:gd name="T50" fmla="*/ 0 w 1050"/>
              <a:gd name="T51" fmla="*/ 235 h 1168"/>
              <a:gd name="T52" fmla="*/ 117 w 1050"/>
              <a:gd name="T53" fmla="*/ 118 h 1168"/>
              <a:gd name="T54" fmla="*/ 361 w 1050"/>
              <a:gd name="T55" fmla="*/ 118 h 1168"/>
              <a:gd name="T56" fmla="*/ 525 w 1050"/>
              <a:gd name="T57" fmla="*/ 0 h 1168"/>
              <a:gd name="T58" fmla="*/ 689 w 1050"/>
              <a:gd name="T59" fmla="*/ 118 h 1168"/>
              <a:gd name="T60" fmla="*/ 932 w 1050"/>
              <a:gd name="T61" fmla="*/ 118 h 1168"/>
              <a:gd name="T62" fmla="*/ 1049 w 1050"/>
              <a:gd name="T63" fmla="*/ 235 h 1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50" h="1168">
                <a:moveTo>
                  <a:pt x="817" y="468"/>
                </a:moveTo>
                <a:lnTo>
                  <a:pt x="817" y="350"/>
                </a:lnTo>
                <a:lnTo>
                  <a:pt x="232" y="350"/>
                </a:lnTo>
                <a:lnTo>
                  <a:pt x="232" y="468"/>
                </a:lnTo>
                <a:lnTo>
                  <a:pt x="817" y="468"/>
                </a:lnTo>
                <a:close/>
                <a:moveTo>
                  <a:pt x="817" y="700"/>
                </a:moveTo>
                <a:lnTo>
                  <a:pt x="817" y="585"/>
                </a:lnTo>
                <a:lnTo>
                  <a:pt x="232" y="585"/>
                </a:lnTo>
                <a:lnTo>
                  <a:pt x="232" y="700"/>
                </a:lnTo>
                <a:lnTo>
                  <a:pt x="817" y="700"/>
                </a:lnTo>
                <a:close/>
                <a:moveTo>
                  <a:pt x="642" y="935"/>
                </a:moveTo>
                <a:lnTo>
                  <a:pt x="642" y="818"/>
                </a:lnTo>
                <a:lnTo>
                  <a:pt x="232" y="818"/>
                </a:lnTo>
                <a:lnTo>
                  <a:pt x="232" y="935"/>
                </a:lnTo>
                <a:lnTo>
                  <a:pt x="642" y="935"/>
                </a:lnTo>
                <a:close/>
                <a:moveTo>
                  <a:pt x="525" y="118"/>
                </a:moveTo>
                <a:cubicBezTo>
                  <a:pt x="493" y="118"/>
                  <a:pt x="467" y="143"/>
                  <a:pt x="467" y="175"/>
                </a:cubicBezTo>
                <a:cubicBezTo>
                  <a:pt x="467" y="208"/>
                  <a:pt x="493" y="235"/>
                  <a:pt x="525" y="235"/>
                </a:cubicBezTo>
                <a:cubicBezTo>
                  <a:pt x="558" y="235"/>
                  <a:pt x="582" y="208"/>
                  <a:pt x="582" y="175"/>
                </a:cubicBezTo>
                <a:cubicBezTo>
                  <a:pt x="582" y="143"/>
                  <a:pt x="558" y="118"/>
                  <a:pt x="525" y="118"/>
                </a:cubicBezTo>
                <a:close/>
                <a:moveTo>
                  <a:pt x="1049" y="235"/>
                </a:moveTo>
                <a:lnTo>
                  <a:pt x="1049" y="1050"/>
                </a:lnTo>
                <a:cubicBezTo>
                  <a:pt x="1049" y="1113"/>
                  <a:pt x="995" y="1167"/>
                  <a:pt x="932" y="1167"/>
                </a:cubicBezTo>
                <a:lnTo>
                  <a:pt x="117" y="1167"/>
                </a:lnTo>
                <a:cubicBezTo>
                  <a:pt x="55" y="1167"/>
                  <a:pt x="0" y="1113"/>
                  <a:pt x="0" y="1050"/>
                </a:cubicBezTo>
                <a:lnTo>
                  <a:pt x="0" y="235"/>
                </a:lnTo>
                <a:cubicBezTo>
                  <a:pt x="0" y="173"/>
                  <a:pt x="55" y="118"/>
                  <a:pt x="117" y="118"/>
                </a:cubicBezTo>
                <a:lnTo>
                  <a:pt x="361" y="118"/>
                </a:lnTo>
                <a:cubicBezTo>
                  <a:pt x="385" y="50"/>
                  <a:pt x="449" y="0"/>
                  <a:pt x="525" y="0"/>
                </a:cubicBezTo>
                <a:cubicBezTo>
                  <a:pt x="602" y="0"/>
                  <a:pt x="664" y="50"/>
                  <a:pt x="689" y="118"/>
                </a:cubicBezTo>
                <a:lnTo>
                  <a:pt x="932" y="118"/>
                </a:lnTo>
                <a:cubicBezTo>
                  <a:pt x="995" y="118"/>
                  <a:pt x="1049" y="173"/>
                  <a:pt x="1049" y="235"/>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800" b="0" i="0" u="none" strike="noStrike" kern="120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31" name="文本框 1091">
            <a:extLst>
              <a:ext uri="{FF2B5EF4-FFF2-40B4-BE49-F238E27FC236}">
                <a16:creationId xmlns:a16="http://schemas.microsoft.com/office/drawing/2014/main" id="{41133B4B-01DA-AB32-98A0-177B3A398D36}"/>
              </a:ext>
            </a:extLst>
          </p:cNvPr>
          <p:cNvSpPr txBox="1"/>
          <p:nvPr/>
        </p:nvSpPr>
        <p:spPr>
          <a:xfrm>
            <a:off x="9850544" y="2700575"/>
            <a:ext cx="1554481" cy="338554"/>
          </a:xfrm>
          <a:prstGeom prst="rect">
            <a:avLst/>
          </a:prstGeom>
          <a:noFill/>
        </p:spPr>
        <p:txBody>
          <a:bodyPr wrap="square">
            <a:spAutoFit/>
          </a:bodyPr>
          <a:lstStyle/>
          <a:p>
            <a:pPr algn="just"/>
            <a:r>
              <a:rPr lang="en-US" altLang="zh-CN" sz="1600" b="1" dirty="0">
                <a:solidFill>
                  <a:srgbClr val="FFFFFF"/>
                </a:solidFill>
                <a:latin typeface="Alibaba PuHuiTi" pitchFamily="18" charset="-122"/>
                <a:ea typeface="Alibaba PuHuiTi" pitchFamily="18" charset="-122"/>
                <a:cs typeface="Alibaba PuHuiTi" pitchFamily="18" charset="-122"/>
              </a:rPr>
              <a:t>Build Team</a:t>
            </a:r>
            <a:endParaRPr lang="zh-CN" altLang="en-US" sz="1600" b="1" dirty="0">
              <a:solidFill>
                <a:srgbClr val="FFFFFF"/>
              </a:solidFill>
              <a:latin typeface="Alibaba PuHuiTi" pitchFamily="18" charset="-122"/>
              <a:ea typeface="Alibaba PuHuiTi" pitchFamily="18" charset="-122"/>
              <a:cs typeface="Alibaba PuHuiTi" pitchFamily="18" charset="-122"/>
            </a:endParaRPr>
          </a:p>
        </p:txBody>
      </p:sp>
      <p:sp>
        <p:nvSpPr>
          <p:cNvPr id="32" name="Freeform 131">
            <a:extLst>
              <a:ext uri="{FF2B5EF4-FFF2-40B4-BE49-F238E27FC236}">
                <a16:creationId xmlns:a16="http://schemas.microsoft.com/office/drawing/2014/main" id="{41A2A322-654E-4555-6E0A-07D3F8F55367}"/>
              </a:ext>
            </a:extLst>
          </p:cNvPr>
          <p:cNvSpPr>
            <a:spLocks noChangeArrowheads="1"/>
          </p:cNvSpPr>
          <p:nvPr/>
        </p:nvSpPr>
        <p:spPr bwMode="auto">
          <a:xfrm>
            <a:off x="9476755" y="2684438"/>
            <a:ext cx="295458" cy="328976"/>
          </a:xfrm>
          <a:custGeom>
            <a:avLst/>
            <a:gdLst>
              <a:gd name="T0" fmla="*/ 817 w 1050"/>
              <a:gd name="T1" fmla="*/ 468 h 1168"/>
              <a:gd name="T2" fmla="*/ 817 w 1050"/>
              <a:gd name="T3" fmla="*/ 350 h 1168"/>
              <a:gd name="T4" fmla="*/ 232 w 1050"/>
              <a:gd name="T5" fmla="*/ 350 h 1168"/>
              <a:gd name="T6" fmla="*/ 232 w 1050"/>
              <a:gd name="T7" fmla="*/ 468 h 1168"/>
              <a:gd name="T8" fmla="*/ 817 w 1050"/>
              <a:gd name="T9" fmla="*/ 468 h 1168"/>
              <a:gd name="T10" fmla="*/ 817 w 1050"/>
              <a:gd name="T11" fmla="*/ 700 h 1168"/>
              <a:gd name="T12" fmla="*/ 817 w 1050"/>
              <a:gd name="T13" fmla="*/ 585 h 1168"/>
              <a:gd name="T14" fmla="*/ 232 w 1050"/>
              <a:gd name="T15" fmla="*/ 585 h 1168"/>
              <a:gd name="T16" fmla="*/ 232 w 1050"/>
              <a:gd name="T17" fmla="*/ 700 h 1168"/>
              <a:gd name="T18" fmla="*/ 817 w 1050"/>
              <a:gd name="T19" fmla="*/ 700 h 1168"/>
              <a:gd name="T20" fmla="*/ 642 w 1050"/>
              <a:gd name="T21" fmla="*/ 935 h 1168"/>
              <a:gd name="T22" fmla="*/ 642 w 1050"/>
              <a:gd name="T23" fmla="*/ 818 h 1168"/>
              <a:gd name="T24" fmla="*/ 232 w 1050"/>
              <a:gd name="T25" fmla="*/ 818 h 1168"/>
              <a:gd name="T26" fmla="*/ 232 w 1050"/>
              <a:gd name="T27" fmla="*/ 935 h 1168"/>
              <a:gd name="T28" fmla="*/ 642 w 1050"/>
              <a:gd name="T29" fmla="*/ 935 h 1168"/>
              <a:gd name="T30" fmla="*/ 525 w 1050"/>
              <a:gd name="T31" fmla="*/ 118 h 1168"/>
              <a:gd name="T32" fmla="*/ 467 w 1050"/>
              <a:gd name="T33" fmla="*/ 175 h 1168"/>
              <a:gd name="T34" fmla="*/ 525 w 1050"/>
              <a:gd name="T35" fmla="*/ 235 h 1168"/>
              <a:gd name="T36" fmla="*/ 582 w 1050"/>
              <a:gd name="T37" fmla="*/ 175 h 1168"/>
              <a:gd name="T38" fmla="*/ 525 w 1050"/>
              <a:gd name="T39" fmla="*/ 118 h 1168"/>
              <a:gd name="T40" fmla="*/ 1049 w 1050"/>
              <a:gd name="T41" fmla="*/ 235 h 1168"/>
              <a:gd name="T42" fmla="*/ 1049 w 1050"/>
              <a:gd name="T43" fmla="*/ 1050 h 1168"/>
              <a:gd name="T44" fmla="*/ 932 w 1050"/>
              <a:gd name="T45" fmla="*/ 1167 h 1168"/>
              <a:gd name="T46" fmla="*/ 117 w 1050"/>
              <a:gd name="T47" fmla="*/ 1167 h 1168"/>
              <a:gd name="T48" fmla="*/ 0 w 1050"/>
              <a:gd name="T49" fmla="*/ 1050 h 1168"/>
              <a:gd name="T50" fmla="*/ 0 w 1050"/>
              <a:gd name="T51" fmla="*/ 235 h 1168"/>
              <a:gd name="T52" fmla="*/ 117 w 1050"/>
              <a:gd name="T53" fmla="*/ 118 h 1168"/>
              <a:gd name="T54" fmla="*/ 361 w 1050"/>
              <a:gd name="T55" fmla="*/ 118 h 1168"/>
              <a:gd name="T56" fmla="*/ 525 w 1050"/>
              <a:gd name="T57" fmla="*/ 0 h 1168"/>
              <a:gd name="T58" fmla="*/ 689 w 1050"/>
              <a:gd name="T59" fmla="*/ 118 h 1168"/>
              <a:gd name="T60" fmla="*/ 932 w 1050"/>
              <a:gd name="T61" fmla="*/ 118 h 1168"/>
              <a:gd name="T62" fmla="*/ 1049 w 1050"/>
              <a:gd name="T63" fmla="*/ 235 h 1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50" h="1168">
                <a:moveTo>
                  <a:pt x="817" y="468"/>
                </a:moveTo>
                <a:lnTo>
                  <a:pt x="817" y="350"/>
                </a:lnTo>
                <a:lnTo>
                  <a:pt x="232" y="350"/>
                </a:lnTo>
                <a:lnTo>
                  <a:pt x="232" y="468"/>
                </a:lnTo>
                <a:lnTo>
                  <a:pt x="817" y="468"/>
                </a:lnTo>
                <a:close/>
                <a:moveTo>
                  <a:pt x="817" y="700"/>
                </a:moveTo>
                <a:lnTo>
                  <a:pt x="817" y="585"/>
                </a:lnTo>
                <a:lnTo>
                  <a:pt x="232" y="585"/>
                </a:lnTo>
                <a:lnTo>
                  <a:pt x="232" y="700"/>
                </a:lnTo>
                <a:lnTo>
                  <a:pt x="817" y="700"/>
                </a:lnTo>
                <a:close/>
                <a:moveTo>
                  <a:pt x="642" y="935"/>
                </a:moveTo>
                <a:lnTo>
                  <a:pt x="642" y="818"/>
                </a:lnTo>
                <a:lnTo>
                  <a:pt x="232" y="818"/>
                </a:lnTo>
                <a:lnTo>
                  <a:pt x="232" y="935"/>
                </a:lnTo>
                <a:lnTo>
                  <a:pt x="642" y="935"/>
                </a:lnTo>
                <a:close/>
                <a:moveTo>
                  <a:pt x="525" y="118"/>
                </a:moveTo>
                <a:cubicBezTo>
                  <a:pt x="493" y="118"/>
                  <a:pt x="467" y="143"/>
                  <a:pt x="467" y="175"/>
                </a:cubicBezTo>
                <a:cubicBezTo>
                  <a:pt x="467" y="208"/>
                  <a:pt x="493" y="235"/>
                  <a:pt x="525" y="235"/>
                </a:cubicBezTo>
                <a:cubicBezTo>
                  <a:pt x="558" y="235"/>
                  <a:pt x="582" y="208"/>
                  <a:pt x="582" y="175"/>
                </a:cubicBezTo>
                <a:cubicBezTo>
                  <a:pt x="582" y="143"/>
                  <a:pt x="558" y="118"/>
                  <a:pt x="525" y="118"/>
                </a:cubicBezTo>
                <a:close/>
                <a:moveTo>
                  <a:pt x="1049" y="235"/>
                </a:moveTo>
                <a:lnTo>
                  <a:pt x="1049" y="1050"/>
                </a:lnTo>
                <a:cubicBezTo>
                  <a:pt x="1049" y="1113"/>
                  <a:pt x="995" y="1167"/>
                  <a:pt x="932" y="1167"/>
                </a:cubicBezTo>
                <a:lnTo>
                  <a:pt x="117" y="1167"/>
                </a:lnTo>
                <a:cubicBezTo>
                  <a:pt x="55" y="1167"/>
                  <a:pt x="0" y="1113"/>
                  <a:pt x="0" y="1050"/>
                </a:cubicBezTo>
                <a:lnTo>
                  <a:pt x="0" y="235"/>
                </a:lnTo>
                <a:cubicBezTo>
                  <a:pt x="0" y="173"/>
                  <a:pt x="55" y="118"/>
                  <a:pt x="117" y="118"/>
                </a:cubicBezTo>
                <a:lnTo>
                  <a:pt x="361" y="118"/>
                </a:lnTo>
                <a:cubicBezTo>
                  <a:pt x="385" y="50"/>
                  <a:pt x="449" y="0"/>
                  <a:pt x="525" y="0"/>
                </a:cubicBezTo>
                <a:cubicBezTo>
                  <a:pt x="602" y="0"/>
                  <a:pt x="664" y="50"/>
                  <a:pt x="689" y="118"/>
                </a:cubicBezTo>
                <a:lnTo>
                  <a:pt x="932" y="118"/>
                </a:lnTo>
                <a:cubicBezTo>
                  <a:pt x="995" y="118"/>
                  <a:pt x="1049" y="173"/>
                  <a:pt x="1049" y="235"/>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800" b="0" i="0" u="none" strike="noStrike" kern="120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48" name="文本框 1112">
            <a:extLst>
              <a:ext uri="{FF2B5EF4-FFF2-40B4-BE49-F238E27FC236}">
                <a16:creationId xmlns:a16="http://schemas.microsoft.com/office/drawing/2014/main" id="{391C7516-B67E-014A-AEB0-18CF12EEB3C8}"/>
              </a:ext>
            </a:extLst>
          </p:cNvPr>
          <p:cNvSpPr txBox="1"/>
          <p:nvPr/>
        </p:nvSpPr>
        <p:spPr>
          <a:xfrm>
            <a:off x="1300928" y="5715347"/>
            <a:ext cx="9116061" cy="499624"/>
          </a:xfrm>
          <a:prstGeom prst="rect">
            <a:avLst/>
          </a:prstGeom>
          <a:noFill/>
          <a:ln>
            <a:noFill/>
          </a:ln>
        </p:spPr>
        <p:txBody>
          <a:bodyPr wrap="square" rtlCol="0">
            <a:spAutoFit/>
          </a:bodyPr>
          <a:lstStyle/>
          <a:p>
            <a:pPr algn="ctr">
              <a:lnSpc>
                <a:spcPct val="150000"/>
              </a:lnSpc>
              <a:spcAft>
                <a:spcPts val="1000"/>
              </a:spcAft>
            </a:pPr>
            <a:r>
              <a:rPr lang="en-US" altLang="zh-CN" sz="2000" b="1" dirty="0">
                <a:solidFill>
                  <a:schemeClr val="bg1"/>
                </a:solidFill>
                <a:latin typeface="Alibaba PuHuiTi" pitchFamily="18" charset="-122"/>
                <a:ea typeface="Alibaba PuHuiTi" pitchFamily="18" charset="-122"/>
                <a:cs typeface="Alibaba PuHuiTi" pitchFamily="18" charset="-122"/>
              </a:rPr>
              <a:t>Build Plan for 2027-2028</a:t>
            </a:r>
          </a:p>
        </p:txBody>
      </p:sp>
      <p:sp>
        <p:nvSpPr>
          <p:cNvPr id="49" name="任意形状 1113">
            <a:extLst>
              <a:ext uri="{FF2B5EF4-FFF2-40B4-BE49-F238E27FC236}">
                <a16:creationId xmlns:a16="http://schemas.microsoft.com/office/drawing/2014/main" id="{D1897E6F-97E0-6F04-E8B8-4EBA89B647A3}"/>
              </a:ext>
            </a:extLst>
          </p:cNvPr>
          <p:cNvSpPr/>
          <p:nvPr/>
        </p:nvSpPr>
        <p:spPr>
          <a:xfrm>
            <a:off x="1026160" y="4352216"/>
            <a:ext cx="2014219" cy="817879"/>
          </a:xfrm>
          <a:custGeom>
            <a:avLst/>
            <a:gdLst>
              <a:gd name="connsiteX0" fmla="*/ 0 w 2014219"/>
              <a:gd name="connsiteY0" fmla="*/ 0 h 817879"/>
              <a:gd name="connsiteX1" fmla="*/ 189230 w 2014219"/>
              <a:gd name="connsiteY1" fmla="*/ 817880 h 817879"/>
              <a:gd name="connsiteX2" fmla="*/ 1824990 w 2014219"/>
              <a:gd name="connsiteY2" fmla="*/ 817880 h 817879"/>
              <a:gd name="connsiteX3" fmla="*/ 2014220 w 2014219"/>
              <a:gd name="connsiteY3" fmla="*/ 0 h 817879"/>
            </a:gdLst>
            <a:ahLst/>
            <a:cxnLst>
              <a:cxn ang="0">
                <a:pos x="connsiteX0" y="connsiteY0"/>
              </a:cxn>
              <a:cxn ang="0">
                <a:pos x="connsiteX1" y="connsiteY1"/>
              </a:cxn>
              <a:cxn ang="0">
                <a:pos x="connsiteX2" y="connsiteY2"/>
              </a:cxn>
              <a:cxn ang="0">
                <a:pos x="connsiteX3" y="connsiteY3"/>
              </a:cxn>
            </a:cxnLst>
            <a:rect l="l" t="t" r="r" b="b"/>
            <a:pathLst>
              <a:path w="2014219" h="817879">
                <a:moveTo>
                  <a:pt x="0" y="0"/>
                </a:moveTo>
                <a:lnTo>
                  <a:pt x="189230" y="817880"/>
                </a:lnTo>
                <a:lnTo>
                  <a:pt x="1824990" y="817880"/>
                </a:lnTo>
                <a:lnTo>
                  <a:pt x="2014220" y="0"/>
                </a:lnTo>
                <a:close/>
              </a:path>
            </a:pathLst>
          </a:custGeom>
          <a:pattFill prst="ltUpDiag">
            <a:fgClr>
              <a:srgbClr val="5385C5">
                <a:lumMod val="20000"/>
                <a:lumOff val="80000"/>
              </a:srgbClr>
            </a:fgClr>
            <a:bgClr>
              <a:srgbClr val="FFFFFF"/>
            </a:bgClr>
          </a:pattFill>
          <a:ln w="12700" cap="flat">
            <a:solidFill>
              <a:srgbClr val="003591"/>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50" name="任意形状 1114">
            <a:extLst>
              <a:ext uri="{FF2B5EF4-FFF2-40B4-BE49-F238E27FC236}">
                <a16:creationId xmlns:a16="http://schemas.microsoft.com/office/drawing/2014/main" id="{46C3948B-E0B9-328F-D827-BB03566638EB}"/>
              </a:ext>
            </a:extLst>
          </p:cNvPr>
          <p:cNvSpPr/>
          <p:nvPr/>
        </p:nvSpPr>
        <p:spPr>
          <a:xfrm>
            <a:off x="590550" y="2462455"/>
            <a:ext cx="2885440" cy="817880"/>
          </a:xfrm>
          <a:custGeom>
            <a:avLst/>
            <a:gdLst>
              <a:gd name="connsiteX0" fmla="*/ 2696210 w 2885440"/>
              <a:gd name="connsiteY0" fmla="*/ 817880 h 817880"/>
              <a:gd name="connsiteX1" fmla="*/ 2885440 w 2885440"/>
              <a:gd name="connsiteY1" fmla="*/ 0 h 817880"/>
              <a:gd name="connsiteX2" fmla="*/ 0 w 2885440"/>
              <a:gd name="connsiteY2" fmla="*/ 0 h 817880"/>
              <a:gd name="connsiteX3" fmla="*/ 189230 w 2885440"/>
              <a:gd name="connsiteY3" fmla="*/ 817880 h 817880"/>
            </a:gdLst>
            <a:ahLst/>
            <a:cxnLst>
              <a:cxn ang="0">
                <a:pos x="connsiteX0" y="connsiteY0"/>
              </a:cxn>
              <a:cxn ang="0">
                <a:pos x="connsiteX1" y="connsiteY1"/>
              </a:cxn>
              <a:cxn ang="0">
                <a:pos x="connsiteX2" y="connsiteY2"/>
              </a:cxn>
              <a:cxn ang="0">
                <a:pos x="connsiteX3" y="connsiteY3"/>
              </a:cxn>
            </a:cxnLst>
            <a:rect l="l" t="t" r="r" b="b"/>
            <a:pathLst>
              <a:path w="2885440" h="817880">
                <a:moveTo>
                  <a:pt x="2696210" y="817880"/>
                </a:moveTo>
                <a:lnTo>
                  <a:pt x="2885440" y="0"/>
                </a:lnTo>
                <a:lnTo>
                  <a:pt x="0" y="0"/>
                </a:lnTo>
                <a:lnTo>
                  <a:pt x="189230" y="817880"/>
                </a:lnTo>
                <a:close/>
              </a:path>
            </a:pathLst>
          </a:custGeom>
          <a:pattFill prst="ltUpDiag">
            <a:fgClr>
              <a:srgbClr val="5385C5">
                <a:lumMod val="20000"/>
                <a:lumOff val="80000"/>
              </a:srgbClr>
            </a:fgClr>
            <a:bgClr>
              <a:srgbClr val="FFFFFF"/>
            </a:bgClr>
          </a:pattFill>
          <a:ln w="12700" cap="flat">
            <a:solidFill>
              <a:srgbClr val="003591"/>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51" name="任意形状 1115">
            <a:extLst>
              <a:ext uri="{FF2B5EF4-FFF2-40B4-BE49-F238E27FC236}">
                <a16:creationId xmlns:a16="http://schemas.microsoft.com/office/drawing/2014/main" id="{75285967-7625-B0D7-F9DA-78D84CD4DB0F}"/>
              </a:ext>
            </a:extLst>
          </p:cNvPr>
          <p:cNvSpPr/>
          <p:nvPr/>
        </p:nvSpPr>
        <p:spPr>
          <a:xfrm>
            <a:off x="808990" y="3407336"/>
            <a:ext cx="2448559" cy="817880"/>
          </a:xfrm>
          <a:custGeom>
            <a:avLst/>
            <a:gdLst>
              <a:gd name="connsiteX0" fmla="*/ 2260600 w 2448559"/>
              <a:gd name="connsiteY0" fmla="*/ 817880 h 817880"/>
              <a:gd name="connsiteX1" fmla="*/ 2448560 w 2448559"/>
              <a:gd name="connsiteY1" fmla="*/ 0 h 817880"/>
              <a:gd name="connsiteX2" fmla="*/ 0 w 2448559"/>
              <a:gd name="connsiteY2" fmla="*/ 0 h 817880"/>
              <a:gd name="connsiteX3" fmla="*/ 187960 w 2448559"/>
              <a:gd name="connsiteY3" fmla="*/ 817880 h 817880"/>
            </a:gdLst>
            <a:ahLst/>
            <a:cxnLst>
              <a:cxn ang="0">
                <a:pos x="connsiteX0" y="connsiteY0"/>
              </a:cxn>
              <a:cxn ang="0">
                <a:pos x="connsiteX1" y="connsiteY1"/>
              </a:cxn>
              <a:cxn ang="0">
                <a:pos x="connsiteX2" y="connsiteY2"/>
              </a:cxn>
              <a:cxn ang="0">
                <a:pos x="connsiteX3" y="connsiteY3"/>
              </a:cxn>
            </a:cxnLst>
            <a:rect l="l" t="t" r="r" b="b"/>
            <a:pathLst>
              <a:path w="2448559" h="817880">
                <a:moveTo>
                  <a:pt x="2260600" y="817880"/>
                </a:moveTo>
                <a:lnTo>
                  <a:pt x="2448560" y="0"/>
                </a:lnTo>
                <a:lnTo>
                  <a:pt x="0" y="0"/>
                </a:lnTo>
                <a:lnTo>
                  <a:pt x="187960" y="817880"/>
                </a:lnTo>
                <a:close/>
              </a:path>
            </a:pathLst>
          </a:custGeom>
          <a:pattFill prst="ltUpDiag">
            <a:fgClr>
              <a:srgbClr val="5385C5">
                <a:lumMod val="20000"/>
                <a:lumOff val="80000"/>
              </a:srgbClr>
            </a:fgClr>
            <a:bgClr>
              <a:srgbClr val="FFFFFF"/>
            </a:bgClr>
          </a:pattFill>
          <a:ln w="12700" cap="flat">
            <a:solidFill>
              <a:srgbClr val="003591"/>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53" name="文本框 1117">
            <a:extLst>
              <a:ext uri="{FF2B5EF4-FFF2-40B4-BE49-F238E27FC236}">
                <a16:creationId xmlns:a16="http://schemas.microsoft.com/office/drawing/2014/main" id="{F71E2497-9C83-C475-D56D-A9052E6F21C6}"/>
              </a:ext>
            </a:extLst>
          </p:cNvPr>
          <p:cNvSpPr txBox="1"/>
          <p:nvPr/>
        </p:nvSpPr>
        <p:spPr>
          <a:xfrm>
            <a:off x="1066400" y="2637368"/>
            <a:ext cx="2023536" cy="461665"/>
          </a:xfrm>
          <a:prstGeom prst="rect">
            <a:avLst/>
          </a:prstGeom>
          <a:noFill/>
        </p:spPr>
        <p:txBody>
          <a:bodyPr wrap="square">
            <a:spAutoFit/>
          </a:bodyPr>
          <a:lstStyle/>
          <a:p>
            <a:pPr algn="ctr"/>
            <a:r>
              <a:rPr lang="en-US" altLang="zh-CN" sz="1200" b="1" dirty="0">
                <a:solidFill>
                  <a:srgbClr val="383535"/>
                </a:solidFill>
                <a:ea typeface="Alibaba PuHuiTi" pitchFamily="18" charset="-122"/>
                <a:cs typeface="Alibaba PuHuiTi" pitchFamily="18" charset="-122"/>
              </a:rPr>
              <a:t>Full Coverage Support on process and business </a:t>
            </a:r>
            <a:endParaRPr lang="zh-CN" altLang="en-US" sz="1200" b="1" dirty="0">
              <a:solidFill>
                <a:srgbClr val="383535"/>
              </a:solidFill>
              <a:ea typeface="Alibaba PuHuiTi" pitchFamily="18" charset="-122"/>
              <a:cs typeface="Alibaba PuHuiTi" pitchFamily="18" charset="-122"/>
            </a:endParaRPr>
          </a:p>
        </p:txBody>
      </p:sp>
      <p:sp>
        <p:nvSpPr>
          <p:cNvPr id="55" name="文本框 1119">
            <a:extLst>
              <a:ext uri="{FF2B5EF4-FFF2-40B4-BE49-F238E27FC236}">
                <a16:creationId xmlns:a16="http://schemas.microsoft.com/office/drawing/2014/main" id="{CA087798-557F-D9F2-E31D-9A38845E7523}"/>
              </a:ext>
            </a:extLst>
          </p:cNvPr>
          <p:cNvSpPr txBox="1"/>
          <p:nvPr/>
        </p:nvSpPr>
        <p:spPr>
          <a:xfrm>
            <a:off x="1256030" y="3629634"/>
            <a:ext cx="1554481" cy="276999"/>
          </a:xfrm>
          <a:prstGeom prst="rect">
            <a:avLst/>
          </a:prstGeom>
          <a:noFill/>
        </p:spPr>
        <p:txBody>
          <a:bodyPr wrap="square">
            <a:spAutoFit/>
          </a:bodyPr>
          <a:lstStyle/>
          <a:p>
            <a:pPr algn="ctr"/>
            <a:r>
              <a:rPr lang="en-US" altLang="zh-CN" sz="1200" b="1" dirty="0">
                <a:solidFill>
                  <a:srgbClr val="383535"/>
                </a:solidFill>
                <a:ea typeface="Alibaba PuHuiTi" pitchFamily="18" charset="-122"/>
                <a:cs typeface="Alibaba PuHuiTi" pitchFamily="18" charset="-122"/>
              </a:rPr>
              <a:t>Improve Efficiency</a:t>
            </a:r>
            <a:endParaRPr lang="zh-CN" altLang="en-US" sz="1200" b="1" dirty="0">
              <a:solidFill>
                <a:srgbClr val="383535"/>
              </a:solidFill>
              <a:ea typeface="Alibaba PuHuiTi" pitchFamily="18" charset="-122"/>
              <a:cs typeface="Alibaba PuHuiTi" pitchFamily="18" charset="-122"/>
            </a:endParaRPr>
          </a:p>
        </p:txBody>
      </p:sp>
      <p:sp>
        <p:nvSpPr>
          <p:cNvPr id="58" name="文本框 1119">
            <a:extLst>
              <a:ext uri="{FF2B5EF4-FFF2-40B4-BE49-F238E27FC236}">
                <a16:creationId xmlns:a16="http://schemas.microsoft.com/office/drawing/2014/main" id="{376A0898-A5F6-52DF-F477-3F1647EC1003}"/>
              </a:ext>
            </a:extLst>
          </p:cNvPr>
          <p:cNvSpPr txBox="1"/>
          <p:nvPr/>
        </p:nvSpPr>
        <p:spPr>
          <a:xfrm>
            <a:off x="1300928" y="4541098"/>
            <a:ext cx="1554481" cy="461665"/>
          </a:xfrm>
          <a:prstGeom prst="rect">
            <a:avLst/>
          </a:prstGeom>
          <a:noFill/>
        </p:spPr>
        <p:txBody>
          <a:bodyPr wrap="square">
            <a:spAutoFit/>
          </a:bodyPr>
          <a:lstStyle/>
          <a:p>
            <a:pPr algn="ctr"/>
            <a:r>
              <a:rPr lang="en-US" altLang="zh-CN" sz="1200" b="1" dirty="0">
                <a:solidFill>
                  <a:srgbClr val="383535"/>
                </a:solidFill>
                <a:ea typeface="Alibaba PuHuiTi" pitchFamily="18" charset="-122"/>
                <a:cs typeface="Alibaba PuHuiTi" pitchFamily="18" charset="-122"/>
              </a:rPr>
              <a:t>Build Team Cohesion</a:t>
            </a:r>
            <a:endParaRPr lang="zh-CN" altLang="en-US" sz="1200" b="1" dirty="0">
              <a:solidFill>
                <a:srgbClr val="383535"/>
              </a:solidFill>
              <a:ea typeface="Alibaba PuHuiTi" pitchFamily="18" charset="-122"/>
              <a:cs typeface="Alibaba PuHuiTi" pitchFamily="18" charset="-122"/>
            </a:endParaRPr>
          </a:p>
        </p:txBody>
      </p:sp>
      <p:sp>
        <p:nvSpPr>
          <p:cNvPr id="61" name="TextBox 60">
            <a:extLst>
              <a:ext uri="{FF2B5EF4-FFF2-40B4-BE49-F238E27FC236}">
                <a16:creationId xmlns:a16="http://schemas.microsoft.com/office/drawing/2014/main" id="{61521C18-4EAA-11A7-AFB3-E0C92D49B66A}"/>
              </a:ext>
            </a:extLst>
          </p:cNvPr>
          <p:cNvSpPr txBox="1"/>
          <p:nvPr/>
        </p:nvSpPr>
        <p:spPr>
          <a:xfrm>
            <a:off x="4073000" y="3411980"/>
            <a:ext cx="2339661" cy="1892826"/>
          </a:xfrm>
          <a:prstGeom prst="rect">
            <a:avLst/>
          </a:prstGeom>
          <a:noFill/>
        </p:spPr>
        <p:txBody>
          <a:bodyPr wrap="square" rtlCol="0">
            <a:spAutoFit/>
          </a:bodyPr>
          <a:lstStyle/>
          <a:p>
            <a:r>
              <a:rPr lang="en-US" sz="1250" dirty="0">
                <a:solidFill>
                  <a:schemeClr val="accent1"/>
                </a:solidFill>
                <a:ea typeface="Alibaba PuHuiTi" pitchFamily="18" charset="-122"/>
              </a:rPr>
              <a:t>C</a:t>
            </a:r>
            <a:r>
              <a:rPr lang="en-US" altLang="zh-CN" sz="1250" dirty="0">
                <a:solidFill>
                  <a:schemeClr val="accent1"/>
                </a:solidFill>
                <a:ea typeface="Alibaba PuHuiTi" pitchFamily="18" charset="-122"/>
              </a:rPr>
              <a:t>omplete transition for defined process</a:t>
            </a:r>
          </a:p>
          <a:p>
            <a:endParaRPr lang="en-US" sz="1250" dirty="0"/>
          </a:p>
          <a:p>
            <a:r>
              <a:rPr lang="en-US" altLang="zh-CN" sz="1250" dirty="0">
                <a:solidFill>
                  <a:schemeClr val="accent1"/>
                </a:solidFill>
                <a:ea typeface="Alibaba PuHuiTi" pitchFamily="18" charset="-122"/>
                <a:cs typeface="Alibaba PuHuiTi" pitchFamily="18" charset="-122"/>
              </a:rPr>
              <a:t>Complete to extend supporting scope to all business units</a:t>
            </a:r>
          </a:p>
          <a:p>
            <a:endParaRPr lang="en-US" altLang="zh-CN" sz="1250" dirty="0">
              <a:solidFill>
                <a:schemeClr val="accent1"/>
              </a:solidFill>
              <a:ea typeface="Alibaba PuHuiTi" pitchFamily="18" charset="-122"/>
              <a:cs typeface="Alibaba PuHuiTi" pitchFamily="18" charset="-122"/>
            </a:endParaRPr>
          </a:p>
          <a:p>
            <a:r>
              <a:rPr lang="en-US" altLang="zh-CN" sz="1250" dirty="0">
                <a:solidFill>
                  <a:schemeClr val="accent1"/>
                </a:solidFill>
                <a:ea typeface="Alibaba PuHuiTi" pitchFamily="18" charset="-122"/>
                <a:cs typeface="Alibaba PuHuiTi" pitchFamily="18" charset="-122"/>
              </a:rPr>
              <a:t>Identify potential process for centralizing</a:t>
            </a:r>
          </a:p>
        </p:txBody>
      </p:sp>
      <p:sp>
        <p:nvSpPr>
          <p:cNvPr id="62" name="TextBox 61">
            <a:extLst>
              <a:ext uri="{FF2B5EF4-FFF2-40B4-BE49-F238E27FC236}">
                <a16:creationId xmlns:a16="http://schemas.microsoft.com/office/drawing/2014/main" id="{7A0F7E2C-A0B8-6968-2EFA-BE1BC9753E62}"/>
              </a:ext>
            </a:extLst>
          </p:cNvPr>
          <p:cNvSpPr txBox="1"/>
          <p:nvPr/>
        </p:nvSpPr>
        <p:spPr>
          <a:xfrm>
            <a:off x="6669376" y="3400943"/>
            <a:ext cx="2208757" cy="1593834"/>
          </a:xfrm>
          <a:prstGeom prst="rect">
            <a:avLst/>
          </a:prstGeom>
          <a:noFill/>
        </p:spPr>
        <p:txBody>
          <a:bodyPr wrap="square" rtlCol="0">
            <a:spAutoFit/>
          </a:bodyPr>
          <a:lstStyle/>
          <a:p>
            <a:pPr>
              <a:spcAft>
                <a:spcPts val="1000"/>
              </a:spcAft>
            </a:pPr>
            <a:r>
              <a:rPr lang="en-US" altLang="zh-CN" sz="1250" dirty="0">
                <a:solidFill>
                  <a:schemeClr val="accent1"/>
                </a:solidFill>
                <a:ea typeface="Alibaba PuHuiTi" pitchFamily="18" charset="-122"/>
                <a:cs typeface="Alibaba PuHuiTi" pitchFamily="18" charset="-122"/>
              </a:rPr>
              <a:t>Continues improve the standardized level</a:t>
            </a:r>
          </a:p>
          <a:p>
            <a:pPr>
              <a:lnSpc>
                <a:spcPct val="150000"/>
              </a:lnSpc>
              <a:spcAft>
                <a:spcPts val="1000"/>
              </a:spcAft>
            </a:pPr>
            <a:r>
              <a:rPr lang="en-US" altLang="zh-CN" sz="1250" dirty="0">
                <a:solidFill>
                  <a:schemeClr val="accent1"/>
                </a:solidFill>
                <a:ea typeface="Alibaba PuHuiTi" pitchFamily="18" charset="-122"/>
                <a:cs typeface="Alibaba PuHuiTi" pitchFamily="18" charset="-122"/>
              </a:rPr>
              <a:t>Focus on digitalization and automation</a:t>
            </a:r>
          </a:p>
          <a:p>
            <a:pPr>
              <a:lnSpc>
                <a:spcPct val="150000"/>
              </a:lnSpc>
              <a:spcAft>
                <a:spcPts val="1000"/>
              </a:spcAft>
            </a:pPr>
            <a:endParaRPr lang="en-US" altLang="zh-CN" sz="1400" dirty="0">
              <a:solidFill>
                <a:schemeClr val="accent1"/>
              </a:solidFill>
              <a:ea typeface="Alibaba PuHuiTi" pitchFamily="18" charset="-122"/>
              <a:cs typeface="Alibaba PuHuiTi" pitchFamily="18" charset="-122"/>
            </a:endParaRPr>
          </a:p>
        </p:txBody>
      </p:sp>
      <p:sp>
        <p:nvSpPr>
          <p:cNvPr id="63" name="TextBox 62">
            <a:extLst>
              <a:ext uri="{FF2B5EF4-FFF2-40B4-BE49-F238E27FC236}">
                <a16:creationId xmlns:a16="http://schemas.microsoft.com/office/drawing/2014/main" id="{E061DF0A-92A8-840D-1A97-C9E86280BCCA}"/>
              </a:ext>
            </a:extLst>
          </p:cNvPr>
          <p:cNvSpPr txBox="1"/>
          <p:nvPr/>
        </p:nvSpPr>
        <p:spPr>
          <a:xfrm>
            <a:off x="9241178" y="3370591"/>
            <a:ext cx="2436242" cy="1082604"/>
          </a:xfrm>
          <a:prstGeom prst="rect">
            <a:avLst/>
          </a:prstGeom>
          <a:noFill/>
        </p:spPr>
        <p:txBody>
          <a:bodyPr wrap="square" rtlCol="0">
            <a:spAutoFit/>
          </a:bodyPr>
          <a:lstStyle/>
          <a:p>
            <a:pPr algn="just">
              <a:spcAft>
                <a:spcPts val="1000"/>
              </a:spcAft>
            </a:pPr>
            <a:r>
              <a:rPr lang="en-US" altLang="zh-CN" sz="1250" dirty="0">
                <a:solidFill>
                  <a:schemeClr val="accent1"/>
                </a:solidFill>
                <a:ea typeface="Alibaba PuHuiTi" pitchFamily="18" charset="-122"/>
                <a:cs typeface="Alibaba PuHuiTi" pitchFamily="18" charset="-122"/>
              </a:rPr>
              <a:t>Team activities</a:t>
            </a:r>
          </a:p>
          <a:p>
            <a:pPr algn="just">
              <a:lnSpc>
                <a:spcPct val="150000"/>
              </a:lnSpc>
              <a:spcAft>
                <a:spcPts val="1000"/>
              </a:spcAft>
            </a:pPr>
            <a:r>
              <a:rPr lang="en-US" altLang="zh-CN" sz="1250" dirty="0">
                <a:solidFill>
                  <a:schemeClr val="accent1"/>
                </a:solidFill>
                <a:ea typeface="Alibaba PuHuiTi" pitchFamily="18" charset="-122"/>
                <a:cs typeface="Alibaba PuHuiTi" pitchFamily="18" charset="-122"/>
              </a:rPr>
              <a:t>Orientation for new joiner</a:t>
            </a:r>
          </a:p>
          <a:p>
            <a:pPr algn="just">
              <a:lnSpc>
                <a:spcPct val="150000"/>
              </a:lnSpc>
              <a:spcAft>
                <a:spcPts val="1000"/>
              </a:spcAft>
            </a:pPr>
            <a:r>
              <a:rPr lang="en-US" altLang="zh-CN" sz="1250" dirty="0">
                <a:solidFill>
                  <a:schemeClr val="accent1"/>
                </a:solidFill>
                <a:ea typeface="Alibaba PuHuiTi" pitchFamily="18" charset="-122"/>
                <a:cs typeface="Alibaba PuHuiTi" pitchFamily="18" charset="-122"/>
              </a:rPr>
              <a:t>IDP Review</a:t>
            </a:r>
          </a:p>
        </p:txBody>
      </p:sp>
    </p:spTree>
    <p:extLst>
      <p:ext uri="{BB962C8B-B14F-4D97-AF65-F5344CB8AC3E}">
        <p14:creationId xmlns:p14="http://schemas.microsoft.com/office/powerpoint/2010/main" val="215170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200913-25C3-CCB6-A324-D5F5D234B060}"/>
              </a:ext>
            </a:extLst>
          </p:cNvPr>
          <p:cNvSpPr>
            <a:spLocks noGrp="1"/>
          </p:cNvSpPr>
          <p:nvPr>
            <p:ph type="body" sz="quarter" idx="15"/>
          </p:nvPr>
        </p:nvSpPr>
        <p:spPr/>
        <p:txBody>
          <a:bodyPr/>
          <a:lstStyle/>
          <a:p>
            <a:r>
              <a:rPr lang="en-US" dirty="0"/>
              <a:t>TEAM MOMENTS</a:t>
            </a:r>
          </a:p>
        </p:txBody>
      </p:sp>
      <p:sp>
        <p:nvSpPr>
          <p:cNvPr id="4" name="Slide Number Placeholder 3">
            <a:extLst>
              <a:ext uri="{FF2B5EF4-FFF2-40B4-BE49-F238E27FC236}">
                <a16:creationId xmlns:a16="http://schemas.microsoft.com/office/drawing/2014/main" id="{10ECA709-219B-CD7C-2FFA-753AEF769DFE}"/>
              </a:ext>
            </a:extLst>
          </p:cNvPr>
          <p:cNvSpPr>
            <a:spLocks noGrp="1"/>
          </p:cNvSpPr>
          <p:nvPr>
            <p:ph type="sldNum" sz="quarter" idx="4"/>
          </p:nvPr>
        </p:nvSpPr>
        <p:spPr/>
        <p:txBody>
          <a:bodyPr/>
          <a:lstStyle/>
          <a:p>
            <a:fld id="{199137DB-8ECE-4117-81EA-4F1DB4ABB2A7}" type="slidenum">
              <a:rPr lang="zh-CN" altLang="en-US" smtClean="0"/>
              <a:t>11</a:t>
            </a:fld>
            <a:endParaRPr lang="zh-CN" altLang="en-US"/>
          </a:p>
        </p:txBody>
      </p:sp>
    </p:spTree>
    <p:extLst>
      <p:ext uri="{BB962C8B-B14F-4D97-AF65-F5344CB8AC3E}">
        <p14:creationId xmlns:p14="http://schemas.microsoft.com/office/powerpoint/2010/main" val="3025844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50862" y="2544306"/>
            <a:ext cx="5545138" cy="1942633"/>
          </a:xfrm>
        </p:spPr>
        <p:txBody>
          <a:bodyPr/>
          <a:lstStyle/>
          <a:p>
            <a:r>
              <a:rPr lang="en-US" altLang="zh-CN" dirty="0"/>
              <a:t>SUPPLY CHAIN</a:t>
            </a:r>
            <a:br>
              <a:rPr lang="en-US" altLang="zh-CN" dirty="0"/>
            </a:br>
            <a:br>
              <a:rPr lang="en-US" altLang="zh-CN" dirty="0"/>
            </a:br>
            <a:r>
              <a:rPr lang="en-US" altLang="zh-CN" sz="2400" dirty="0"/>
              <a:t>Judy Zhu</a:t>
            </a:r>
            <a:endParaRPr lang="zh-CN" alt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F5884E-CC66-2C3B-F412-41201BA71DB7}"/>
              </a:ext>
            </a:extLst>
          </p:cNvPr>
          <p:cNvSpPr>
            <a:spLocks noGrp="1"/>
          </p:cNvSpPr>
          <p:nvPr>
            <p:ph type="body" sz="quarter" idx="15"/>
          </p:nvPr>
        </p:nvSpPr>
        <p:spPr>
          <a:xfrm>
            <a:off x="383689" y="342670"/>
            <a:ext cx="9957343" cy="523220"/>
          </a:xfrm>
        </p:spPr>
        <p:txBody>
          <a:bodyPr/>
          <a:lstStyle/>
          <a:p>
            <a:r>
              <a:rPr lang="en-US" dirty="0"/>
              <a:t>ALIGNING WITH API GROUP'S 2028 STRATEGIC GOALS</a:t>
            </a:r>
          </a:p>
        </p:txBody>
      </p:sp>
      <p:sp>
        <p:nvSpPr>
          <p:cNvPr id="4" name="Slide Number Placeholder 3">
            <a:extLst>
              <a:ext uri="{FF2B5EF4-FFF2-40B4-BE49-F238E27FC236}">
                <a16:creationId xmlns:a16="http://schemas.microsoft.com/office/drawing/2014/main" id="{58612C40-A0F2-308F-7A9B-060F0600D1A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137DB-8ECE-4117-81EA-4F1DB4ABB2A7}" type="slidenum">
              <a:rPr kumimoji="0" lang="zh-CN" altLang="en-US" sz="1200" b="0" i="0" u="none" strike="noStrike" kern="1200" cap="none" spc="0" normalizeH="0" baseline="0" noProof="0" smtClean="0">
                <a:ln>
                  <a:noFill/>
                </a:ln>
                <a:solidFill>
                  <a:prstClr val="black">
                    <a:tint val="82000"/>
                  </a:prstClr>
                </a:solidFill>
                <a:effectLst/>
                <a:uLnTx/>
                <a:uFillTx/>
                <a:latin typeface="Arial"/>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tint val="82000"/>
                </a:prstClr>
              </a:solidFill>
              <a:effectLst/>
              <a:uLnTx/>
              <a:uFillTx/>
              <a:latin typeface="Arial"/>
              <a:ea typeface="黑体" panose="02010609060101010101" pitchFamily="49" charset="-122"/>
              <a:cs typeface="+mn-cs"/>
            </a:endParaRPr>
          </a:p>
        </p:txBody>
      </p:sp>
      <p:pic>
        <p:nvPicPr>
          <p:cNvPr id="5" name="Picture 4">
            <a:extLst>
              <a:ext uri="{FF2B5EF4-FFF2-40B4-BE49-F238E27FC236}">
                <a16:creationId xmlns:a16="http://schemas.microsoft.com/office/drawing/2014/main" id="{00F30125-96D7-7239-DC60-6FA6E4C1662E}"/>
              </a:ext>
            </a:extLst>
          </p:cNvPr>
          <p:cNvPicPr>
            <a:picLocks noChangeAspect="1"/>
          </p:cNvPicPr>
          <p:nvPr/>
        </p:nvPicPr>
        <p:blipFill>
          <a:blip r:embed="rId2"/>
          <a:stretch>
            <a:fillRect/>
          </a:stretch>
        </p:blipFill>
        <p:spPr>
          <a:xfrm>
            <a:off x="383690" y="2206807"/>
            <a:ext cx="5366994" cy="3115469"/>
          </a:xfrm>
          <a:prstGeom prst="rect">
            <a:avLst/>
          </a:prstGeom>
        </p:spPr>
      </p:pic>
      <p:sp>
        <p:nvSpPr>
          <p:cNvPr id="7" name="TextBox 6">
            <a:extLst>
              <a:ext uri="{FF2B5EF4-FFF2-40B4-BE49-F238E27FC236}">
                <a16:creationId xmlns:a16="http://schemas.microsoft.com/office/drawing/2014/main" id="{8644B621-9B2B-6758-7F2C-1F3DB6C70006}"/>
              </a:ext>
            </a:extLst>
          </p:cNvPr>
          <p:cNvSpPr txBox="1"/>
          <p:nvPr/>
        </p:nvSpPr>
        <p:spPr>
          <a:xfrm>
            <a:off x="541443" y="1575162"/>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API Group's Strategic Goals</a:t>
            </a:r>
          </a:p>
        </p:txBody>
      </p:sp>
      <p:sp>
        <p:nvSpPr>
          <p:cNvPr id="8" name="TextBox 7">
            <a:extLst>
              <a:ext uri="{FF2B5EF4-FFF2-40B4-BE49-F238E27FC236}">
                <a16:creationId xmlns:a16="http://schemas.microsoft.com/office/drawing/2014/main" id="{1FD6DC22-840B-CB8B-0A4C-A3E1FB3CEC16}"/>
              </a:ext>
            </a:extLst>
          </p:cNvPr>
          <p:cNvSpPr txBox="1"/>
          <p:nvPr/>
        </p:nvSpPr>
        <p:spPr>
          <a:xfrm>
            <a:off x="6441318" y="1585795"/>
            <a:ext cx="5452532" cy="369332"/>
          </a:xfrm>
          <a:prstGeom prst="rect">
            <a:avLst/>
          </a:prstGeom>
          <a:noFill/>
        </p:spPr>
        <p:txBody>
          <a:bodyPr wrap="square">
            <a:spAutoFit/>
          </a:bodyPr>
          <a:lstStyle/>
          <a:p>
            <a:pPr marL="248401" marR="0" lvl="0" indent="-248401"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Supply Chain’s Core Strategic Role</a:t>
            </a:r>
          </a:p>
        </p:txBody>
      </p:sp>
      <p:sp>
        <p:nvSpPr>
          <p:cNvPr id="9" name="Content Placeholder 5">
            <a:extLst>
              <a:ext uri="{FF2B5EF4-FFF2-40B4-BE49-F238E27FC236}">
                <a16:creationId xmlns:a16="http://schemas.microsoft.com/office/drawing/2014/main" id="{20940C17-91EA-0965-662A-728BB75C5302}"/>
              </a:ext>
            </a:extLst>
          </p:cNvPr>
          <p:cNvSpPr txBox="1">
            <a:spLocks/>
          </p:cNvSpPr>
          <p:nvPr/>
        </p:nvSpPr>
        <p:spPr>
          <a:xfrm>
            <a:off x="6526856" y="2206807"/>
            <a:ext cx="5366994" cy="3780747"/>
          </a:xfrm>
          <a:prstGeom prst="rect">
            <a:avLst/>
          </a:prstGeom>
        </p:spPr>
        <p:txBody>
          <a:bodyPr vert="horz" lIns="0" tIns="0" rIns="0" bIns="0" rtlCol="0" anchor="t" anchorCtr="0">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1800" b="1" kern="1200">
                <a:solidFill>
                  <a:schemeClr val="tx2"/>
                </a:solidFill>
                <a:latin typeface="+mn-lt"/>
                <a:ea typeface="+mn-ea"/>
                <a:cs typeface="+mn-cs"/>
              </a:defRPr>
            </a:lvl1pPr>
            <a:lvl2pPr marL="0" indent="0" algn="l" defTabSz="914400" rtl="0" eaLnBrk="1" latinLnBrk="0" hangingPunct="1">
              <a:lnSpc>
                <a:spcPct val="100000"/>
              </a:lnSpc>
              <a:spcBef>
                <a:spcPts val="500"/>
              </a:spcBef>
              <a:buFont typeface="Arial" panose="020B0604020202020204" pitchFamily="34" charset="0"/>
              <a:buNone/>
              <a:defRPr sz="1800" kern="1200">
                <a:solidFill>
                  <a:schemeClr val="tx2"/>
                </a:solidFill>
                <a:latin typeface="+mn-lt"/>
                <a:ea typeface="+mn-ea"/>
                <a:cs typeface="+mn-cs"/>
              </a:defRPr>
            </a:lvl2pPr>
            <a:lvl3pPr marL="182563" indent="-182563"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2"/>
                </a:solidFill>
                <a:latin typeface="+mn-lt"/>
                <a:ea typeface="+mn-ea"/>
                <a:cs typeface="+mn-cs"/>
              </a:defRPr>
            </a:lvl3pPr>
            <a:lvl4pPr marL="358775" indent="-176213"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chemeClr val="tx2"/>
                </a:solidFill>
                <a:latin typeface="+mn-lt"/>
                <a:ea typeface="+mn-ea"/>
                <a:cs typeface="+mn-cs"/>
              </a:defRPr>
            </a:lvl4pPr>
            <a:lvl5pPr marL="541338" indent="-182563" algn="l" defTabSz="914400" rtl="0" eaLnBrk="1" latinLnBrk="0" hangingPunct="1">
              <a:lnSpc>
                <a:spcPct val="100000"/>
              </a:lnSpc>
              <a:spcBef>
                <a:spcPts val="500"/>
              </a:spcBef>
              <a:buClr>
                <a:schemeClr val="accent1"/>
              </a:buClr>
              <a:buFont typeface="Arial" panose="020B0604020202020204" pitchFamily="34" charset="0"/>
              <a:buChar char="•"/>
              <a:defRPr sz="1400" kern="1200">
                <a:solidFill>
                  <a:schemeClr val="tx2"/>
                </a:solidFill>
                <a:latin typeface="+mn-lt"/>
                <a:ea typeface="+mn-ea"/>
                <a:cs typeface="+mn-cs"/>
              </a:defRPr>
            </a:lvl5pPr>
            <a:lvl6pPr marL="0" indent="0" algn="l" defTabSz="914400" rtl="0" eaLnBrk="1" latinLnBrk="0" hangingPunct="1">
              <a:lnSpc>
                <a:spcPct val="100000"/>
              </a:lnSpc>
              <a:spcBef>
                <a:spcPts val="500"/>
              </a:spcBef>
              <a:buFont typeface="Arial" panose="020B0604020202020204" pitchFamily="34" charset="0"/>
              <a:buNone/>
              <a:defRPr sz="1200" b="1" kern="1200">
                <a:solidFill>
                  <a:schemeClr val="tx1"/>
                </a:solidFill>
                <a:latin typeface="+mn-lt"/>
                <a:ea typeface="+mn-ea"/>
                <a:cs typeface="+mn-cs"/>
              </a:defRPr>
            </a:lvl6pPr>
            <a:lvl7pPr marL="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mn-lt"/>
                <a:ea typeface="+mn-ea"/>
                <a:cs typeface="+mn-cs"/>
              </a:defRPr>
            </a:lvl7pPr>
            <a:lvl8pPr marL="138113" indent="-138113" algn="l" defTabSz="914400" rtl="0" eaLnBrk="1" latinLnBrk="0" hangingPunct="1">
              <a:lnSpc>
                <a:spcPct val="10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8pPr>
            <a:lvl9pPr marL="271463" indent="-123825"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9pPr>
          </a:lstStyle>
          <a:p>
            <a:pPr marL="248401" marR="0" lvl="0" indent="-248401"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0067B1"/>
                </a:solidFill>
                <a:effectLst/>
                <a:uLnTx/>
                <a:uFillTx/>
                <a:latin typeface="Arial" panose="020B0604020202020204"/>
                <a:ea typeface="+mn-ea"/>
                <a:cs typeface="+mn-cs"/>
              </a:rPr>
              <a:t>Revenue Growth</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Strength supply chain capabilities to drive regional business growth</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Extend CCC sourcing capacity to support global joint-effort procurement activities.</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Deliver agile support for service job ad-hoc material and service </a:t>
            </a:r>
            <a:endParaRPr kumimoji="0" lang="en-US" sz="1200" b="0" i="0" u="none" strike="noStrike" kern="1200" cap="none" spc="0" normalizeH="0" baseline="0" noProof="0" dirty="0">
              <a:ln>
                <a:noFill/>
              </a:ln>
              <a:solidFill>
                <a:srgbClr val="0067B1"/>
              </a:solidFill>
              <a:effectLst/>
              <a:uLnTx/>
              <a:uFillTx/>
              <a:latin typeface="Arial" panose="020B0604020202020204"/>
              <a:ea typeface="+mn-ea"/>
              <a:cs typeface="+mn-cs"/>
            </a:endParaRPr>
          </a:p>
          <a:p>
            <a:pPr marL="248401" marR="0" lvl="0" indent="-248401"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0067B1"/>
                </a:solidFill>
                <a:effectLst/>
                <a:uLnTx/>
                <a:uFillTx/>
                <a:latin typeface="Arial" panose="020B0604020202020204"/>
                <a:ea typeface="+mn-ea"/>
                <a:cs typeface="+mn-cs"/>
              </a:rPr>
              <a:t>EBITDA% increasing</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Utilize CCC’s centralized sourcing model to consolidate regional demand, securing preferential pricing and improved commercial terms</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Partner with manufacturers to cut out middle channel markups</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Optimize logistics, warehousing and order-processing overheads to lift gross margin</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Periodic supplier cost benchmarking to deliver long-term sustainable cost savings</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0067B1"/>
                </a:solidFill>
                <a:effectLst/>
                <a:uLnTx/>
                <a:uFillTx/>
                <a:latin typeface="Arial" panose="020B0604020202020204"/>
                <a:ea typeface="+mn-ea"/>
                <a:cs typeface="+mn-cs"/>
              </a:rPr>
              <a:t>Cash Flow Improvement</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Negotiate favorable payment terms with top spend vendors</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Accelerate inventory turnover and minimize work capital occupation</a:t>
            </a:r>
          </a:p>
          <a:p>
            <a:pPr marL="285750" marR="0" lvl="0" indent="-285750" algn="l" defTabSz="914400" rtl="0" eaLnBrk="1" fontAlgn="auto" latinLnBrk="0" hangingPunct="1">
              <a:lnSpc>
                <a:spcPct val="100000"/>
              </a:lnSpc>
              <a:spcBef>
                <a:spcPts val="1000"/>
              </a:spcBef>
              <a:spcAft>
                <a:spcPts val="0"/>
              </a:spcAft>
              <a:buClrTx/>
              <a:buSzTx/>
              <a:buFontTx/>
              <a:buChar char="-"/>
              <a:tabLst/>
              <a:defRPr/>
            </a:pPr>
            <a:endParaRPr kumimoji="0" lang="en-US" sz="1100" b="1" i="0" u="none" strike="noStrike" kern="1200" cap="none" spc="0" normalizeH="0" baseline="0" noProof="0" dirty="0">
              <a:ln>
                <a:noFill/>
              </a:ln>
              <a:solidFill>
                <a:srgbClr val="0067B1"/>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100" b="1" i="0" u="none" strike="noStrike" kern="1200" cap="none" spc="0" normalizeH="0" baseline="0" noProof="0" dirty="0">
              <a:ln>
                <a:noFill/>
              </a:ln>
              <a:solidFill>
                <a:srgbClr val="0067B1"/>
              </a:solidFill>
              <a:effectLst/>
              <a:uLnTx/>
              <a:uFillTx/>
              <a:latin typeface="Arial" panose="020B0604020202020204"/>
              <a:ea typeface="+mn-ea"/>
              <a:cs typeface="+mn-cs"/>
            </a:endParaRPr>
          </a:p>
          <a:p>
            <a:pPr marL="248401" marR="0" lvl="0" indent="-248401"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100" b="1" i="0" u="none" strike="noStrike" kern="1200" cap="none" spc="0" normalizeH="0" baseline="0" noProof="0" dirty="0">
              <a:ln>
                <a:noFill/>
              </a:ln>
              <a:solidFill>
                <a:srgbClr val="0067B1"/>
              </a:solidFill>
              <a:effectLst/>
              <a:uLnTx/>
              <a:uFillTx/>
              <a:latin typeface="Arial" panose="020B0604020202020204"/>
              <a:ea typeface="+mn-ea"/>
              <a:cs typeface="+mn-cs"/>
            </a:endParaRPr>
          </a:p>
          <a:p>
            <a:pPr marL="248401" marR="0" lvl="0" indent="-248401"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100" b="1" i="0" u="none" strike="noStrike" kern="1200" cap="none" spc="0" normalizeH="0" baseline="0" noProof="0" dirty="0">
              <a:ln>
                <a:noFill/>
              </a:ln>
              <a:solidFill>
                <a:srgbClr val="0067B1"/>
              </a:solidFill>
              <a:effectLst/>
              <a:uLnTx/>
              <a:uFillTx/>
              <a:latin typeface="Arial" panose="020B0604020202020204"/>
              <a:ea typeface="+mn-ea"/>
              <a:cs typeface="+mn-cs"/>
            </a:endParaRPr>
          </a:p>
          <a:p>
            <a:pPr marL="248401" marR="0" lvl="0" indent="-248401"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100" b="1" i="0" u="none" strike="noStrike" kern="1200" cap="none" spc="0" normalizeH="0" baseline="0" noProof="0" dirty="0">
              <a:ln>
                <a:noFill/>
              </a:ln>
              <a:solidFill>
                <a:srgbClr val="0067B1"/>
              </a:solidFill>
              <a:effectLst/>
              <a:uLnTx/>
              <a:uFillTx/>
              <a:latin typeface="Arial" panose="020B0604020202020204"/>
              <a:ea typeface="+mn-ea"/>
              <a:cs typeface="+mn-cs"/>
            </a:endParaRPr>
          </a:p>
          <a:p>
            <a:pPr marL="248401" marR="0" lvl="0" indent="-248401"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100" b="1" i="0" u="none" strike="noStrike" kern="1200" cap="none" spc="0" normalizeH="0" baseline="0" noProof="0" dirty="0">
              <a:ln>
                <a:noFill/>
              </a:ln>
              <a:solidFill>
                <a:srgbClr val="0067B1"/>
              </a:solidFill>
              <a:effectLst/>
              <a:uLnTx/>
              <a:uFillTx/>
              <a:latin typeface="Arial" panose="020B0604020202020204"/>
              <a:ea typeface="+mn-ea"/>
              <a:cs typeface="+mn-cs"/>
            </a:endParaRPr>
          </a:p>
          <a:p>
            <a:pPr marL="248401" marR="0" lvl="0" indent="-248401"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100" b="1" i="0" u="none" strike="noStrike" kern="1200" cap="none" spc="0" normalizeH="0" baseline="0" noProof="0" dirty="0">
              <a:ln>
                <a:noFill/>
              </a:ln>
              <a:solidFill>
                <a:srgbClr val="0067B1"/>
              </a:solidFill>
              <a:effectLst/>
              <a:uLnTx/>
              <a:uFillTx/>
              <a:latin typeface="Arial" panose="020B0604020202020204"/>
              <a:ea typeface="+mn-ea"/>
              <a:cs typeface="+mn-cs"/>
            </a:endParaRPr>
          </a:p>
          <a:p>
            <a:pPr marL="248401" marR="0" lvl="0" indent="-248401"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100" b="1" i="0" u="none" strike="noStrike" kern="1200" cap="none" spc="0" normalizeH="0" baseline="0" noProof="0" dirty="0">
              <a:ln>
                <a:noFill/>
              </a:ln>
              <a:solidFill>
                <a:srgbClr val="0067B1"/>
              </a:solidFill>
              <a:effectLst/>
              <a:uLnTx/>
              <a:uFillTx/>
              <a:latin typeface="Arial" panose="020B0604020202020204"/>
              <a:ea typeface="+mn-ea"/>
              <a:cs typeface="+mn-cs"/>
            </a:endParaRPr>
          </a:p>
          <a:p>
            <a:pPr marL="248401" marR="0" lvl="0" indent="-248401"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100" b="1" i="0" u="none" strike="noStrike" kern="1200" cap="none" spc="0" normalizeH="0" baseline="0" noProof="0" dirty="0">
              <a:ln>
                <a:noFill/>
              </a:ln>
              <a:solidFill>
                <a:srgbClr val="0067B1"/>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658650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0092E-5C8A-1B6E-3BA9-40D3A66FF2F6}"/>
            </a:ext>
          </a:extLst>
        </p:cNvPr>
        <p:cNvGrpSpPr/>
        <p:nvPr/>
      </p:nvGrpSpPr>
      <p:grpSpPr>
        <a:xfrm>
          <a:off x="0" y="0"/>
          <a:ext cx="0" cy="0"/>
          <a:chOff x="0" y="0"/>
          <a:chExt cx="0" cy="0"/>
        </a:xfrm>
      </p:grpSpPr>
      <p:sp>
        <p:nvSpPr>
          <p:cNvPr id="2" name="文本占位符 1">
            <a:extLst>
              <a:ext uri="{FF2B5EF4-FFF2-40B4-BE49-F238E27FC236}">
                <a16:creationId xmlns:a16="http://schemas.microsoft.com/office/drawing/2014/main" id="{618E14D4-89D7-80F4-4C4B-9C5BB1A6BAB2}"/>
              </a:ext>
            </a:extLst>
          </p:cNvPr>
          <p:cNvSpPr>
            <a:spLocks noGrp="1"/>
          </p:cNvSpPr>
          <p:nvPr>
            <p:ph type="body" sz="quarter" idx="15"/>
          </p:nvPr>
        </p:nvSpPr>
        <p:spPr>
          <a:xfrm>
            <a:off x="383690" y="182880"/>
            <a:ext cx="9608722" cy="683010"/>
          </a:xfrm>
        </p:spPr>
        <p:txBody>
          <a:bodyPr/>
          <a:lstStyle/>
          <a:p>
            <a:r>
              <a:rPr lang="en-US" dirty="0"/>
              <a:t>SUPPLY CHAIN OPERATION MODEL</a:t>
            </a:r>
          </a:p>
        </p:txBody>
      </p:sp>
      <p:sp>
        <p:nvSpPr>
          <p:cNvPr id="5" name="灯片编号占位符 4">
            <a:extLst>
              <a:ext uri="{FF2B5EF4-FFF2-40B4-BE49-F238E27FC236}">
                <a16:creationId xmlns:a16="http://schemas.microsoft.com/office/drawing/2014/main" id="{CD6A0AFD-1835-3DA0-5F94-69B7B6600E6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137DB-8ECE-4117-81EA-4F1DB4ABB2A7}" type="slidenum">
              <a:rPr kumimoji="0" lang="zh-CN" altLang="en-US" sz="1200" b="0" i="0" u="none" strike="noStrike" kern="1200" cap="none" spc="0" normalizeH="0" baseline="0" noProof="0" smtClean="0">
                <a:ln>
                  <a:noFill/>
                </a:ln>
                <a:solidFill>
                  <a:prstClr val="black">
                    <a:tint val="82000"/>
                  </a:prstClr>
                </a:solidFill>
                <a:effectLst/>
                <a:uLnTx/>
                <a:uFillTx/>
                <a:latin typeface="Arial"/>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tint val="82000"/>
                </a:prstClr>
              </a:solidFill>
              <a:effectLst/>
              <a:uLnTx/>
              <a:uFillTx/>
              <a:latin typeface="Arial"/>
              <a:ea typeface="黑体" panose="02010609060101010101" pitchFamily="49" charset="-122"/>
              <a:cs typeface="+mn-cs"/>
            </a:endParaRPr>
          </a:p>
        </p:txBody>
      </p:sp>
      <p:sp>
        <p:nvSpPr>
          <p:cNvPr id="28" name="TextBox 27">
            <a:extLst>
              <a:ext uri="{FF2B5EF4-FFF2-40B4-BE49-F238E27FC236}">
                <a16:creationId xmlns:a16="http://schemas.microsoft.com/office/drawing/2014/main" id="{745D5B5C-3806-AB44-534E-1E00B47FF030}"/>
              </a:ext>
            </a:extLst>
          </p:cNvPr>
          <p:cNvSpPr txBox="1"/>
          <p:nvPr/>
        </p:nvSpPr>
        <p:spPr>
          <a:xfrm>
            <a:off x="7261725" y="1567974"/>
            <a:ext cx="269974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dirty="0">
                <a:ln>
                  <a:noFill/>
                </a:ln>
                <a:solidFill>
                  <a:srgbClr val="004E8A"/>
                </a:solidFill>
                <a:effectLst/>
                <a:uLnTx/>
                <a:uFillTx/>
                <a:latin typeface="Arial"/>
                <a:ea typeface="+mn-ea"/>
                <a:cs typeface="+mn-cs"/>
              </a:rPr>
              <a:t>Management </a:t>
            </a:r>
            <a:r>
              <a:rPr kumimoji="0" lang="en-US" sz="1600" b="1" i="0" u="none" strike="noStrike" kern="1200" cap="none" spc="0" normalizeH="0" baseline="0" noProof="0" dirty="0">
                <a:ln>
                  <a:noFill/>
                </a:ln>
                <a:solidFill>
                  <a:srgbClr val="004E8A"/>
                </a:solidFill>
                <a:effectLst/>
                <a:uLnTx/>
                <a:uFillTx/>
                <a:latin typeface="Arial"/>
                <a:ea typeface="+mn-ea"/>
                <a:cs typeface="+mn-cs"/>
              </a:rPr>
              <a:t>T</a:t>
            </a:r>
            <a:r>
              <a:rPr kumimoji="0" sz="1600" b="1" i="0" u="none" strike="noStrike" kern="1200" cap="none" spc="0" normalizeH="0" baseline="0" noProof="0" dirty="0">
                <a:ln>
                  <a:noFill/>
                </a:ln>
                <a:solidFill>
                  <a:srgbClr val="004E8A"/>
                </a:solidFill>
                <a:effectLst/>
                <a:uLnTx/>
                <a:uFillTx/>
                <a:latin typeface="Arial"/>
                <a:ea typeface="+mn-ea"/>
                <a:cs typeface="+mn-cs"/>
              </a:rPr>
              <a:t>akeaway</a:t>
            </a:r>
            <a:r>
              <a:rPr kumimoji="0" lang="en-US" sz="1600" b="1" i="0" u="none" strike="noStrike" kern="1200" cap="none" spc="0" normalizeH="0" baseline="0" noProof="0" dirty="0">
                <a:ln>
                  <a:noFill/>
                </a:ln>
                <a:solidFill>
                  <a:srgbClr val="004E8A"/>
                </a:solidFill>
                <a:effectLst/>
                <a:uLnTx/>
                <a:uFillTx/>
                <a:latin typeface="Arial"/>
                <a:ea typeface="+mn-ea"/>
                <a:cs typeface="+mn-cs"/>
              </a:rPr>
              <a:t>s</a:t>
            </a:r>
            <a:endParaRPr kumimoji="0" sz="1600" b="1" i="0" u="none" strike="noStrike" kern="1200" cap="none" spc="0" normalizeH="0" baseline="0" noProof="0" dirty="0">
              <a:ln>
                <a:noFill/>
              </a:ln>
              <a:solidFill>
                <a:srgbClr val="004E8A"/>
              </a:solidFill>
              <a:effectLst/>
              <a:uLnTx/>
              <a:uFillTx/>
              <a:latin typeface="Arial"/>
              <a:ea typeface="+mn-ea"/>
              <a:cs typeface="+mn-cs"/>
            </a:endParaRPr>
          </a:p>
        </p:txBody>
      </p:sp>
      <p:grpSp>
        <p:nvGrpSpPr>
          <p:cNvPr id="77" name="Group 76">
            <a:extLst>
              <a:ext uri="{FF2B5EF4-FFF2-40B4-BE49-F238E27FC236}">
                <a16:creationId xmlns:a16="http://schemas.microsoft.com/office/drawing/2014/main" id="{C149451D-CA70-1BDC-9D84-AE5B5809475F}"/>
              </a:ext>
            </a:extLst>
          </p:cNvPr>
          <p:cNvGrpSpPr/>
          <p:nvPr/>
        </p:nvGrpSpPr>
        <p:grpSpPr>
          <a:xfrm>
            <a:off x="7286179" y="2036572"/>
            <a:ext cx="4596381" cy="1325880"/>
            <a:chOff x="6583680" y="1234440"/>
            <a:chExt cx="5074920" cy="1325880"/>
          </a:xfrm>
        </p:grpSpPr>
        <p:sp>
          <p:nvSpPr>
            <p:cNvPr id="64" name="Rounded Rectangle 23">
              <a:extLst>
                <a:ext uri="{FF2B5EF4-FFF2-40B4-BE49-F238E27FC236}">
                  <a16:creationId xmlns:a16="http://schemas.microsoft.com/office/drawing/2014/main" id="{C82A54E9-2CA3-DF46-E09A-AC0499AD6684}"/>
                </a:ext>
              </a:extLst>
            </p:cNvPr>
            <p:cNvSpPr/>
            <p:nvPr/>
          </p:nvSpPr>
          <p:spPr>
            <a:xfrm>
              <a:off x="6583680" y="1234440"/>
              <a:ext cx="5074920" cy="1183640"/>
            </a:xfrm>
            <a:prstGeom prst="roundRect">
              <a:avLst/>
            </a:prstGeom>
            <a:solidFill>
              <a:srgbClr val="FFFFFF"/>
            </a:solidFill>
            <a:ln w="12700">
              <a:solidFill>
                <a:srgbClr val="A0B4C8"/>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5" name="Rectangle 64">
              <a:extLst>
                <a:ext uri="{FF2B5EF4-FFF2-40B4-BE49-F238E27FC236}">
                  <a16:creationId xmlns:a16="http://schemas.microsoft.com/office/drawing/2014/main" id="{26B4F3DB-EA37-0813-EBAB-5AE22C2C84E1}"/>
                </a:ext>
              </a:extLst>
            </p:cNvPr>
            <p:cNvSpPr/>
            <p:nvPr/>
          </p:nvSpPr>
          <p:spPr>
            <a:xfrm>
              <a:off x="6583680" y="1234440"/>
              <a:ext cx="5074920" cy="347472"/>
            </a:xfrm>
            <a:prstGeom prst="rect">
              <a:avLst/>
            </a:prstGeom>
            <a:solidFill>
              <a:srgbClr val="004E8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100" b="1" i="0" u="none" strike="noStrike" kern="1200" cap="none" spc="0" normalizeH="0" baseline="0" noProof="0" dirty="0">
                  <a:ln>
                    <a:noFill/>
                  </a:ln>
                  <a:solidFill>
                    <a:srgbClr val="FFFFFF"/>
                  </a:solidFill>
                  <a:effectLst/>
                  <a:uLnTx/>
                  <a:uFillTx/>
                  <a:latin typeface="Arial"/>
                  <a:ea typeface="+mn-ea"/>
                  <a:cs typeface="+mn-cs"/>
                </a:rPr>
                <a:t>  Strategic </a:t>
              </a:r>
              <a:r>
                <a:rPr kumimoji="0" lang="en-US" sz="1100" b="1" i="0" u="none" strike="noStrike" kern="1200" cap="none" spc="0" normalizeH="0" baseline="0" noProof="0" dirty="0">
                  <a:ln>
                    <a:noFill/>
                  </a:ln>
                  <a:solidFill>
                    <a:srgbClr val="FFFFFF"/>
                  </a:solidFill>
                  <a:effectLst/>
                  <a:uLnTx/>
                  <a:uFillTx/>
                  <a:latin typeface="Arial"/>
                  <a:ea typeface="+mn-ea"/>
                  <a:cs typeface="+mn-cs"/>
                </a:rPr>
                <a:t>R</a:t>
              </a:r>
              <a:r>
                <a:rPr kumimoji="0" sz="1100" b="1" i="0" u="none" strike="noStrike" kern="1200" cap="none" spc="0" normalizeH="0" baseline="0" noProof="0" dirty="0">
                  <a:ln>
                    <a:noFill/>
                  </a:ln>
                  <a:solidFill>
                    <a:srgbClr val="FFFFFF"/>
                  </a:solidFill>
                  <a:effectLst/>
                  <a:uLnTx/>
                  <a:uFillTx/>
                  <a:latin typeface="Arial"/>
                  <a:ea typeface="+mn-ea"/>
                  <a:cs typeface="+mn-cs"/>
                </a:rPr>
                <a:t>ationale</a:t>
              </a:r>
            </a:p>
          </p:txBody>
        </p:sp>
        <p:sp>
          <p:nvSpPr>
            <p:cNvPr id="66" name="TextBox 65">
              <a:extLst>
                <a:ext uri="{FF2B5EF4-FFF2-40B4-BE49-F238E27FC236}">
                  <a16:creationId xmlns:a16="http://schemas.microsoft.com/office/drawing/2014/main" id="{C55CF631-83D5-5FAB-97D7-C49A9A3DB0AB}"/>
                </a:ext>
              </a:extLst>
            </p:cNvPr>
            <p:cNvSpPr txBox="1"/>
            <p:nvPr/>
          </p:nvSpPr>
          <p:spPr>
            <a:xfrm>
              <a:off x="6711696" y="1673352"/>
              <a:ext cx="4818888" cy="8869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sz="1000">
                  <a:solidFill>
                    <a:srgbClr val="373737"/>
                  </a:solidFill>
                </a:defRPr>
              </a:pPr>
              <a:r>
                <a:rPr kumimoji="0" sz="1000" b="0" i="0" u="none" strike="noStrike" kern="1200" cap="none" spc="0" normalizeH="0" baseline="0" noProof="0" dirty="0">
                  <a:ln>
                    <a:noFill/>
                  </a:ln>
                  <a:solidFill>
                    <a:srgbClr val="373737"/>
                  </a:solidFill>
                  <a:effectLst/>
                  <a:uLnTx/>
                  <a:uFillTx/>
                  <a:latin typeface="Arial"/>
                  <a:ea typeface="+mn-ea"/>
                  <a:cs typeface="+mn-cs"/>
                </a:rPr>
                <a:t>Clearer ownership across sourcing, purchasing, warehouse and logistics</a:t>
              </a:r>
            </a:p>
            <a:p>
              <a:pPr marL="0" marR="0" lvl="0" indent="0" algn="l" defTabSz="914400" rtl="0" eaLnBrk="1" fontAlgn="auto" latinLnBrk="0" hangingPunct="1">
                <a:lnSpc>
                  <a:spcPct val="100000"/>
                </a:lnSpc>
                <a:spcBef>
                  <a:spcPts val="0"/>
                </a:spcBef>
                <a:spcAft>
                  <a:spcPts val="300"/>
                </a:spcAft>
                <a:buClrTx/>
                <a:buSzTx/>
                <a:buFontTx/>
                <a:buNone/>
                <a:tabLst/>
                <a:defRPr sz="1000">
                  <a:solidFill>
                    <a:srgbClr val="373737"/>
                  </a:solidFill>
                </a:defRPr>
              </a:pPr>
              <a:r>
                <a:rPr kumimoji="0" sz="1000" b="0" i="0" u="none" strike="noStrike" kern="1200" cap="none" spc="0" normalizeH="0" baseline="0" noProof="0" dirty="0">
                  <a:ln>
                    <a:noFill/>
                  </a:ln>
                  <a:solidFill>
                    <a:srgbClr val="373737"/>
                  </a:solidFill>
                  <a:effectLst/>
                  <a:uLnTx/>
                  <a:uFillTx/>
                  <a:latin typeface="Arial"/>
                  <a:ea typeface="+mn-ea"/>
                  <a:cs typeface="+mn-cs"/>
                </a:rPr>
                <a:t>Better segregation of duties and stronger process control</a:t>
              </a:r>
            </a:p>
            <a:p>
              <a:pPr marL="0" marR="0" lvl="0" indent="0" algn="l" defTabSz="914400" rtl="0" eaLnBrk="1" fontAlgn="auto" latinLnBrk="0" hangingPunct="1">
                <a:lnSpc>
                  <a:spcPct val="100000"/>
                </a:lnSpc>
                <a:spcBef>
                  <a:spcPts val="0"/>
                </a:spcBef>
                <a:spcAft>
                  <a:spcPts val="300"/>
                </a:spcAft>
                <a:buClrTx/>
                <a:buSzTx/>
                <a:buFontTx/>
                <a:buNone/>
                <a:tabLst/>
                <a:defRPr sz="1000">
                  <a:solidFill>
                    <a:srgbClr val="373737"/>
                  </a:solidFill>
                </a:defRPr>
              </a:pPr>
              <a:r>
                <a:rPr kumimoji="0" sz="1000" b="0" i="0" u="none" strike="noStrike" kern="1200" cap="none" spc="0" normalizeH="0" baseline="0" noProof="0" dirty="0">
                  <a:ln>
                    <a:noFill/>
                  </a:ln>
                  <a:solidFill>
                    <a:srgbClr val="373737"/>
                  </a:solidFill>
                  <a:effectLst/>
                  <a:uLnTx/>
                  <a:uFillTx/>
                  <a:latin typeface="Arial"/>
                  <a:ea typeface="+mn-ea"/>
                  <a:cs typeface="+mn-cs"/>
                </a:rPr>
                <a:t>More scalable support model for future business growth</a:t>
              </a:r>
            </a:p>
          </p:txBody>
        </p:sp>
      </p:grpSp>
      <p:grpSp>
        <p:nvGrpSpPr>
          <p:cNvPr id="76" name="Group 75">
            <a:extLst>
              <a:ext uri="{FF2B5EF4-FFF2-40B4-BE49-F238E27FC236}">
                <a16:creationId xmlns:a16="http://schemas.microsoft.com/office/drawing/2014/main" id="{683396DB-9A5E-69C3-F679-0544ADD8199F}"/>
              </a:ext>
            </a:extLst>
          </p:cNvPr>
          <p:cNvGrpSpPr/>
          <p:nvPr/>
        </p:nvGrpSpPr>
        <p:grpSpPr>
          <a:xfrm>
            <a:off x="7261726" y="3424682"/>
            <a:ext cx="4596381" cy="1325880"/>
            <a:chOff x="6583680" y="2743200"/>
            <a:chExt cx="5074920" cy="1325880"/>
          </a:xfrm>
        </p:grpSpPr>
        <p:sp>
          <p:nvSpPr>
            <p:cNvPr id="67" name="Rounded Rectangle 26">
              <a:extLst>
                <a:ext uri="{FF2B5EF4-FFF2-40B4-BE49-F238E27FC236}">
                  <a16:creationId xmlns:a16="http://schemas.microsoft.com/office/drawing/2014/main" id="{E921781E-05F3-51DB-7345-373F08CC8DCC}"/>
                </a:ext>
              </a:extLst>
            </p:cNvPr>
            <p:cNvSpPr/>
            <p:nvPr/>
          </p:nvSpPr>
          <p:spPr>
            <a:xfrm>
              <a:off x="6583680" y="2743200"/>
              <a:ext cx="5074920" cy="1183640"/>
            </a:xfrm>
            <a:prstGeom prst="roundRect">
              <a:avLst/>
            </a:prstGeom>
            <a:solidFill>
              <a:srgbClr val="FFFFFF"/>
            </a:solidFill>
            <a:ln w="12700">
              <a:solidFill>
                <a:srgbClr val="A0B4C8"/>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8" name="Rectangle 67">
              <a:extLst>
                <a:ext uri="{FF2B5EF4-FFF2-40B4-BE49-F238E27FC236}">
                  <a16:creationId xmlns:a16="http://schemas.microsoft.com/office/drawing/2014/main" id="{928C916C-9777-C7B7-33B1-E617600C7915}"/>
                </a:ext>
              </a:extLst>
            </p:cNvPr>
            <p:cNvSpPr/>
            <p:nvPr/>
          </p:nvSpPr>
          <p:spPr>
            <a:xfrm>
              <a:off x="6583680" y="2743200"/>
              <a:ext cx="5074920" cy="347472"/>
            </a:xfrm>
            <a:prstGeom prst="rect">
              <a:avLst/>
            </a:prstGeom>
            <a:solidFill>
              <a:srgbClr val="0066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100" b="1" i="0" u="none" strike="noStrike" kern="1200" cap="none" spc="0" normalizeH="0" baseline="0" noProof="0" dirty="0">
                  <a:ln>
                    <a:noFill/>
                  </a:ln>
                  <a:solidFill>
                    <a:srgbClr val="FFFFFF"/>
                  </a:solidFill>
                  <a:effectLst/>
                  <a:uLnTx/>
                  <a:uFillTx/>
                  <a:latin typeface="Arial"/>
                  <a:ea typeface="+mn-ea"/>
                  <a:cs typeface="+mn-cs"/>
                </a:rPr>
                <a:t>  Key </a:t>
              </a:r>
              <a:r>
                <a:rPr kumimoji="0" lang="en-US" sz="1100" b="1" i="0" u="none" strike="noStrike" kern="1200" cap="none" spc="0" normalizeH="0" baseline="0" noProof="0" dirty="0">
                  <a:ln>
                    <a:noFill/>
                  </a:ln>
                  <a:solidFill>
                    <a:srgbClr val="FFFFFF"/>
                  </a:solidFill>
                  <a:effectLst/>
                  <a:uLnTx/>
                  <a:uFillTx/>
                  <a:latin typeface="Arial"/>
                  <a:ea typeface="+mn-ea"/>
                  <a:cs typeface="+mn-cs"/>
                </a:rPr>
                <a:t>C</a:t>
              </a:r>
              <a:r>
                <a:rPr kumimoji="0" sz="1100" b="1" i="0" u="none" strike="noStrike" kern="1200" cap="none" spc="0" normalizeH="0" baseline="0" noProof="0" dirty="0">
                  <a:ln>
                    <a:noFill/>
                  </a:ln>
                  <a:solidFill>
                    <a:srgbClr val="FFFFFF"/>
                  </a:solidFill>
                  <a:effectLst/>
                  <a:uLnTx/>
                  <a:uFillTx/>
                  <a:latin typeface="Arial"/>
                  <a:ea typeface="+mn-ea"/>
                  <a:cs typeface="+mn-cs"/>
                </a:rPr>
                <a:t>hanges</a:t>
              </a:r>
            </a:p>
          </p:txBody>
        </p:sp>
        <p:sp>
          <p:nvSpPr>
            <p:cNvPr id="69" name="TextBox 68">
              <a:extLst>
                <a:ext uri="{FF2B5EF4-FFF2-40B4-BE49-F238E27FC236}">
                  <a16:creationId xmlns:a16="http://schemas.microsoft.com/office/drawing/2014/main" id="{97B0BE04-A676-ECE1-CFFE-904AF5A3D368}"/>
                </a:ext>
              </a:extLst>
            </p:cNvPr>
            <p:cNvSpPr txBox="1"/>
            <p:nvPr/>
          </p:nvSpPr>
          <p:spPr>
            <a:xfrm>
              <a:off x="6711696" y="3182112"/>
              <a:ext cx="4818888" cy="8869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sz="1000">
                  <a:solidFill>
                    <a:srgbClr val="373737"/>
                  </a:solidFill>
                </a:defRPr>
              </a:pPr>
              <a:r>
                <a:rPr kumimoji="0" sz="1000" b="0" i="0" u="none" strike="noStrike" kern="1200" cap="none" spc="0" normalizeH="0" baseline="0" noProof="0" dirty="0">
                  <a:ln>
                    <a:noFill/>
                  </a:ln>
                  <a:solidFill>
                    <a:srgbClr val="373737"/>
                  </a:solidFill>
                  <a:effectLst/>
                  <a:uLnTx/>
                  <a:uFillTx/>
                  <a:latin typeface="Arial"/>
                  <a:ea typeface="+mn-ea"/>
                  <a:cs typeface="+mn-cs"/>
                </a:rPr>
                <a:t>Added a dedicated sourcing function</a:t>
              </a:r>
            </a:p>
            <a:p>
              <a:pPr marL="0" marR="0" lvl="0" indent="0" algn="l" defTabSz="914400" rtl="0" eaLnBrk="1" fontAlgn="auto" latinLnBrk="0" hangingPunct="1">
                <a:lnSpc>
                  <a:spcPct val="100000"/>
                </a:lnSpc>
                <a:spcBef>
                  <a:spcPts val="0"/>
                </a:spcBef>
                <a:spcAft>
                  <a:spcPts val="300"/>
                </a:spcAft>
                <a:buClrTx/>
                <a:buSzTx/>
                <a:buFontTx/>
                <a:buNone/>
                <a:tabLst/>
                <a:defRPr sz="1000">
                  <a:solidFill>
                    <a:srgbClr val="373737"/>
                  </a:solidFill>
                </a:defRPr>
              </a:pPr>
              <a:r>
                <a:rPr kumimoji="0" sz="1000" b="0" i="0" u="none" strike="noStrike" kern="1200" cap="none" spc="0" normalizeH="0" baseline="0" noProof="0" dirty="0">
                  <a:ln>
                    <a:noFill/>
                  </a:ln>
                  <a:solidFill>
                    <a:srgbClr val="373737"/>
                  </a:solidFill>
                  <a:effectLst/>
                  <a:uLnTx/>
                  <a:uFillTx/>
                  <a:latin typeface="Arial"/>
                  <a:ea typeface="+mn-ea"/>
                  <a:cs typeface="+mn-cs"/>
                </a:rPr>
                <a:t>Separated strategic sourcing from purchasing execution</a:t>
              </a:r>
            </a:p>
            <a:p>
              <a:pPr marL="0" marR="0" lvl="0" indent="0" algn="l" defTabSz="914400" rtl="0" eaLnBrk="1" fontAlgn="auto" latinLnBrk="0" hangingPunct="1">
                <a:lnSpc>
                  <a:spcPct val="100000"/>
                </a:lnSpc>
                <a:spcBef>
                  <a:spcPts val="0"/>
                </a:spcBef>
                <a:spcAft>
                  <a:spcPts val="300"/>
                </a:spcAft>
                <a:buClrTx/>
                <a:buSzTx/>
                <a:buFontTx/>
                <a:buNone/>
                <a:tabLst/>
                <a:defRPr sz="1000">
                  <a:solidFill>
                    <a:srgbClr val="373737"/>
                  </a:solidFill>
                </a:defRPr>
              </a:pPr>
              <a:r>
                <a:rPr kumimoji="0" sz="1000" b="0" i="0" u="none" strike="noStrike" kern="1200" cap="none" spc="0" normalizeH="0" baseline="0" noProof="0" dirty="0">
                  <a:ln>
                    <a:noFill/>
                  </a:ln>
                  <a:solidFill>
                    <a:srgbClr val="373737"/>
                  </a:solidFill>
                  <a:effectLst/>
                  <a:uLnTx/>
                  <a:uFillTx/>
                  <a:latin typeface="Arial"/>
                  <a:ea typeface="+mn-ea"/>
                  <a:cs typeface="+mn-cs"/>
                </a:rPr>
                <a:t>Simplified reporting lines and aligned roles by core capability</a:t>
              </a:r>
            </a:p>
          </p:txBody>
        </p:sp>
      </p:grpSp>
      <p:grpSp>
        <p:nvGrpSpPr>
          <p:cNvPr id="75" name="Group 74">
            <a:extLst>
              <a:ext uri="{FF2B5EF4-FFF2-40B4-BE49-F238E27FC236}">
                <a16:creationId xmlns:a16="http://schemas.microsoft.com/office/drawing/2014/main" id="{5C56567D-A21F-EA93-D9D8-DCC2B8E16652}"/>
              </a:ext>
            </a:extLst>
          </p:cNvPr>
          <p:cNvGrpSpPr/>
          <p:nvPr/>
        </p:nvGrpSpPr>
        <p:grpSpPr>
          <a:xfrm>
            <a:off x="7261726" y="4812792"/>
            <a:ext cx="4596381" cy="1183640"/>
            <a:chOff x="6583680" y="4251960"/>
            <a:chExt cx="5074920" cy="1183640"/>
          </a:xfrm>
        </p:grpSpPr>
        <p:sp>
          <p:nvSpPr>
            <p:cNvPr id="70" name="Rounded Rectangle 29">
              <a:extLst>
                <a:ext uri="{FF2B5EF4-FFF2-40B4-BE49-F238E27FC236}">
                  <a16:creationId xmlns:a16="http://schemas.microsoft.com/office/drawing/2014/main" id="{7543CAB2-0CCF-569E-FCD8-207698E0F8D1}"/>
                </a:ext>
              </a:extLst>
            </p:cNvPr>
            <p:cNvSpPr/>
            <p:nvPr/>
          </p:nvSpPr>
          <p:spPr>
            <a:xfrm>
              <a:off x="6583680" y="4251960"/>
              <a:ext cx="5074920" cy="1183640"/>
            </a:xfrm>
            <a:prstGeom prst="roundRect">
              <a:avLst/>
            </a:prstGeom>
            <a:solidFill>
              <a:srgbClr val="FFFFFF"/>
            </a:solidFill>
            <a:ln w="12700">
              <a:solidFill>
                <a:srgbClr val="A0B4C8"/>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1" name="Rectangle 70">
              <a:extLst>
                <a:ext uri="{FF2B5EF4-FFF2-40B4-BE49-F238E27FC236}">
                  <a16:creationId xmlns:a16="http://schemas.microsoft.com/office/drawing/2014/main" id="{1F0F397F-75CA-75C6-9632-326011AF6211}"/>
                </a:ext>
              </a:extLst>
            </p:cNvPr>
            <p:cNvSpPr/>
            <p:nvPr/>
          </p:nvSpPr>
          <p:spPr>
            <a:xfrm>
              <a:off x="6583680" y="4251960"/>
              <a:ext cx="5074920" cy="347472"/>
            </a:xfrm>
            <a:prstGeom prst="rect">
              <a:avLst/>
            </a:prstGeom>
            <a:solidFill>
              <a:srgbClr val="008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100" b="1" i="0" u="none" strike="noStrike" kern="1200" cap="none" spc="0" normalizeH="0" baseline="0" noProof="0" dirty="0">
                  <a:ln>
                    <a:noFill/>
                  </a:ln>
                  <a:solidFill>
                    <a:srgbClr val="FFFFFF"/>
                  </a:solidFill>
                  <a:effectLst/>
                  <a:uLnTx/>
                  <a:uFillTx/>
                  <a:latin typeface="Arial"/>
                  <a:ea typeface="+mn-ea"/>
                  <a:cs typeface="+mn-cs"/>
                </a:rPr>
                <a:t>  Expected </a:t>
              </a:r>
              <a:r>
                <a:rPr kumimoji="0" lang="en-US" sz="1100" b="1" i="0" u="none" strike="noStrike" kern="1200" cap="none" spc="0" normalizeH="0" baseline="0" noProof="0" dirty="0">
                  <a:ln>
                    <a:noFill/>
                  </a:ln>
                  <a:solidFill>
                    <a:srgbClr val="FFFFFF"/>
                  </a:solidFill>
                  <a:effectLst/>
                  <a:uLnTx/>
                  <a:uFillTx/>
                  <a:latin typeface="Arial"/>
                  <a:ea typeface="+mn-ea"/>
                  <a:cs typeface="+mn-cs"/>
                </a:rPr>
                <a:t>O</a:t>
              </a:r>
              <a:r>
                <a:rPr kumimoji="0" sz="1100" b="1" i="0" u="none" strike="noStrike" kern="1200" cap="none" spc="0" normalizeH="0" baseline="0" noProof="0" dirty="0">
                  <a:ln>
                    <a:noFill/>
                  </a:ln>
                  <a:solidFill>
                    <a:srgbClr val="FFFFFF"/>
                  </a:solidFill>
                  <a:effectLst/>
                  <a:uLnTx/>
                  <a:uFillTx/>
                  <a:latin typeface="Arial"/>
                  <a:ea typeface="+mn-ea"/>
                  <a:cs typeface="+mn-cs"/>
                </a:rPr>
                <a:t>utcomes</a:t>
              </a:r>
            </a:p>
          </p:txBody>
        </p:sp>
        <p:sp>
          <p:nvSpPr>
            <p:cNvPr id="72" name="TextBox 71">
              <a:extLst>
                <a:ext uri="{FF2B5EF4-FFF2-40B4-BE49-F238E27FC236}">
                  <a16:creationId xmlns:a16="http://schemas.microsoft.com/office/drawing/2014/main" id="{2BF4BE8F-52EC-ADAF-7E29-955342B337CB}"/>
                </a:ext>
              </a:extLst>
            </p:cNvPr>
            <p:cNvSpPr txBox="1"/>
            <p:nvPr/>
          </p:nvSpPr>
          <p:spPr>
            <a:xfrm>
              <a:off x="6711696" y="4690872"/>
              <a:ext cx="4818889"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sz="1000">
                  <a:solidFill>
                    <a:srgbClr val="373737"/>
                  </a:solidFill>
                </a:defRPr>
              </a:pPr>
              <a:r>
                <a:rPr kumimoji="0" lang="en-US" sz="1000" b="0" i="0" u="none" strike="noStrike" kern="1200" cap="none" spc="0" normalizeH="0" baseline="0" noProof="0" dirty="0">
                  <a:ln>
                    <a:noFill/>
                  </a:ln>
                  <a:solidFill>
                    <a:srgbClr val="373737"/>
                  </a:solidFill>
                  <a:effectLst/>
                  <a:uLnTx/>
                  <a:uFillTx/>
                  <a:latin typeface="Arial"/>
                  <a:ea typeface="+mn-ea"/>
                  <a:cs typeface="+mn-cs"/>
                </a:rPr>
                <a:t>Build a regional sourcing and supply chain hub, leveraging China’s supplier network to serve MCHM and broader markets with </a:t>
              </a:r>
              <a:r>
                <a:rPr kumimoji="0" lang="en-US" sz="1000" b="1" i="0" u="none" strike="noStrike" kern="1200" cap="none" spc="0" normalizeH="0" baseline="0" noProof="0" dirty="0">
                  <a:ln>
                    <a:noFill/>
                  </a:ln>
                  <a:solidFill>
                    <a:srgbClr val="373737"/>
                  </a:solidFill>
                  <a:effectLst/>
                  <a:uLnTx/>
                  <a:uFillTx/>
                  <a:latin typeface="Arial"/>
                  <a:ea typeface="+mn-ea"/>
                  <a:cs typeface="+mn-cs"/>
                </a:rPr>
                <a:t>sustainable cost saving, full end to end process control, and reliable flexible supply capacity.</a:t>
              </a:r>
            </a:p>
          </p:txBody>
        </p:sp>
      </p:grpSp>
      <p:sp>
        <p:nvSpPr>
          <p:cNvPr id="74" name="Rounded Rectangle 33">
            <a:extLst>
              <a:ext uri="{FF2B5EF4-FFF2-40B4-BE49-F238E27FC236}">
                <a16:creationId xmlns:a16="http://schemas.microsoft.com/office/drawing/2014/main" id="{C1265A30-76F5-45FB-04E6-5F8F75C7251C}"/>
              </a:ext>
            </a:extLst>
          </p:cNvPr>
          <p:cNvSpPr/>
          <p:nvPr/>
        </p:nvSpPr>
        <p:spPr>
          <a:xfrm>
            <a:off x="579723" y="5317856"/>
            <a:ext cx="6164056" cy="502920"/>
          </a:xfrm>
          <a:prstGeom prst="roundRect">
            <a:avLst/>
          </a:prstGeom>
          <a:solidFill>
            <a:srgbClr val="E9F4FC"/>
          </a:solidFill>
          <a:ln>
            <a:solidFill>
              <a:srgbClr val="A0B4C8"/>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65000"/>
                    <a:lumOff val="35000"/>
                  </a:prstClr>
                </a:solidFill>
                <a:effectLst/>
                <a:uLnTx/>
                <a:uFillTx/>
                <a:latin typeface="Arial"/>
                <a:ea typeface="+mn-ea"/>
                <a:cs typeface="+mn-cs"/>
              </a:rPr>
              <a:t>Clear Functional Ownership,</a:t>
            </a:r>
            <a:r>
              <a:rPr kumimoji="0" lang="zh-CN" altLang="en-US" sz="1400" b="1" i="0" u="none" strike="noStrike" kern="1200" cap="none" spc="0" normalizeH="0" baseline="0" noProof="0" dirty="0">
                <a:ln>
                  <a:noFill/>
                </a:ln>
                <a:solidFill>
                  <a:prstClr val="black">
                    <a:lumMod val="65000"/>
                    <a:lumOff val="35000"/>
                  </a:prstClr>
                </a:solidFill>
                <a:effectLst/>
                <a:uLnTx/>
                <a:uFillTx/>
                <a:latin typeface="Arial"/>
                <a:ea typeface="黑体" panose="02010609060101010101" pitchFamily="49" charset="-122"/>
                <a:cs typeface="+mn-cs"/>
              </a:rPr>
              <a:t> </a:t>
            </a:r>
            <a:r>
              <a:rPr kumimoji="0" lang="en-US" altLang="zh-CN" sz="1400" b="1" i="0" u="none" strike="noStrike" kern="1200" cap="none" spc="0" normalizeH="0" baseline="0" noProof="0" dirty="0">
                <a:ln>
                  <a:noFill/>
                </a:ln>
                <a:solidFill>
                  <a:prstClr val="black">
                    <a:lumMod val="65000"/>
                    <a:lumOff val="35000"/>
                  </a:prstClr>
                </a:solidFill>
                <a:effectLst/>
                <a:uLnTx/>
                <a:uFillTx/>
                <a:latin typeface="Arial"/>
                <a:ea typeface="黑体" panose="02010609060101010101" pitchFamily="49" charset="-122"/>
                <a:cs typeface="+mn-cs"/>
              </a:rPr>
              <a:t>O</a:t>
            </a:r>
            <a:r>
              <a:rPr kumimoji="0" lang="en-US" sz="1400" b="1" i="0" u="none" strike="noStrike" kern="1200" cap="none" spc="0" normalizeH="0" baseline="0" noProof="0" dirty="0">
                <a:ln>
                  <a:noFill/>
                </a:ln>
                <a:solidFill>
                  <a:prstClr val="black">
                    <a:lumMod val="65000"/>
                    <a:lumOff val="35000"/>
                  </a:prstClr>
                </a:solidFill>
                <a:effectLst/>
                <a:uLnTx/>
                <a:uFillTx/>
                <a:latin typeface="Arial"/>
                <a:ea typeface="+mn-ea"/>
                <a:cs typeface="+mn-cs"/>
              </a:rPr>
              <a:t>perational Efficiency, Cost </a:t>
            </a:r>
            <a:r>
              <a:rPr lang="en-US" sz="1400" b="1" dirty="0">
                <a:solidFill>
                  <a:prstClr val="black">
                    <a:lumMod val="65000"/>
                    <a:lumOff val="35000"/>
                  </a:prstClr>
                </a:solidFill>
                <a:latin typeface="Arial"/>
              </a:rPr>
              <a:t>O</a:t>
            </a:r>
            <a:r>
              <a:rPr kumimoji="0" lang="en-US" sz="1400" b="1" i="0" u="none" strike="noStrike" kern="1200" cap="none" spc="0" normalizeH="0" baseline="0" noProof="0" dirty="0" err="1">
                <a:ln>
                  <a:noFill/>
                </a:ln>
                <a:solidFill>
                  <a:prstClr val="black">
                    <a:lumMod val="65000"/>
                    <a:lumOff val="35000"/>
                  </a:prstClr>
                </a:solidFill>
                <a:effectLst/>
                <a:uLnTx/>
                <a:uFillTx/>
                <a:latin typeface="Arial"/>
                <a:ea typeface="+mn-ea"/>
                <a:cs typeface="+mn-cs"/>
              </a:rPr>
              <a:t>ptimization</a:t>
            </a:r>
            <a:r>
              <a:rPr kumimoji="0" lang="en-US" sz="1400" b="1" i="0" u="none" strike="noStrike" kern="1200" cap="none" spc="0" normalizeH="0" baseline="0" noProof="0" dirty="0">
                <a:ln>
                  <a:noFill/>
                </a:ln>
                <a:solidFill>
                  <a:prstClr val="black">
                    <a:lumMod val="65000"/>
                    <a:lumOff val="35000"/>
                  </a:prstClr>
                </a:solidFill>
                <a:effectLst/>
                <a:uLnTx/>
                <a:uFillTx/>
                <a:latin typeface="Arial"/>
                <a:ea typeface="+mn-ea"/>
                <a:cs typeface="+mn-cs"/>
              </a:rPr>
              <a:t> </a:t>
            </a:r>
            <a:endParaRPr kumimoji="0" lang="en-US" sz="14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grpSp>
        <p:nvGrpSpPr>
          <p:cNvPr id="3" name="Group 2">
            <a:extLst>
              <a:ext uri="{FF2B5EF4-FFF2-40B4-BE49-F238E27FC236}">
                <a16:creationId xmlns:a16="http://schemas.microsoft.com/office/drawing/2014/main" id="{D714AA94-B418-9F21-1670-2E82B9130F98}"/>
              </a:ext>
            </a:extLst>
          </p:cNvPr>
          <p:cNvGrpSpPr/>
          <p:nvPr/>
        </p:nvGrpSpPr>
        <p:grpSpPr>
          <a:xfrm>
            <a:off x="44860" y="1531619"/>
            <a:ext cx="6930797" cy="3547457"/>
            <a:chOff x="214986" y="1747167"/>
            <a:chExt cx="6277254" cy="2191170"/>
          </a:xfrm>
        </p:grpSpPr>
        <p:sp>
          <p:nvSpPr>
            <p:cNvPr id="193" name="Rounded Rectangle 6">
              <a:extLst>
                <a:ext uri="{FF2B5EF4-FFF2-40B4-BE49-F238E27FC236}">
                  <a16:creationId xmlns:a16="http://schemas.microsoft.com/office/drawing/2014/main" id="{DAF5E8A7-8431-0D10-E4BA-73516C26C5DD}"/>
                </a:ext>
              </a:extLst>
            </p:cNvPr>
            <p:cNvSpPr/>
            <p:nvPr/>
          </p:nvSpPr>
          <p:spPr>
            <a:xfrm>
              <a:off x="2194560" y="1747167"/>
              <a:ext cx="2926080" cy="445619"/>
            </a:xfrm>
            <a:prstGeom prst="roundRect">
              <a:avLst/>
            </a:prstGeom>
            <a:solidFill>
              <a:srgbClr val="0066B3"/>
            </a:solidFill>
            <a:ln w="12700">
              <a:solidFill>
                <a:srgbClr val="A0B4C8"/>
              </a:solidFill>
            </a:ln>
          </p:spPr>
          <p:style>
            <a:lnRef idx="1">
              <a:schemeClr val="accent1"/>
            </a:lnRef>
            <a:fillRef idx="3">
              <a:schemeClr val="accent1"/>
            </a:fillRef>
            <a:effectRef idx="2">
              <a:schemeClr val="accent1"/>
            </a:effectRef>
            <a:fontRef idx="minor">
              <a:schemeClr val="lt1"/>
            </a:fontRef>
          </p:style>
          <p:txBody>
            <a:bodyPr wrap="square"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dirty="0">
                  <a:ln>
                    <a:noFill/>
                  </a:ln>
                  <a:solidFill>
                    <a:srgbClr val="FFFFFF"/>
                  </a:solidFill>
                  <a:effectLst/>
                  <a:uLnTx/>
                  <a:uFillTx/>
                  <a:latin typeface="Arial"/>
                  <a:ea typeface="+mn-ea"/>
                  <a:cs typeface="+mn-cs"/>
                </a:rPr>
                <a:t>Supply Chain</a:t>
              </a:r>
              <a:r>
                <a:rPr kumimoji="0" lang="en-US" sz="1200" b="1" i="0" u="none" strike="noStrike" kern="1200" cap="none" spc="0" normalizeH="0" baseline="0" noProof="0" dirty="0">
                  <a:ln>
                    <a:noFill/>
                  </a:ln>
                  <a:solidFill>
                    <a:srgbClr val="FFFFFF"/>
                  </a:solidFill>
                  <a:effectLst/>
                  <a:uLnTx/>
                  <a:uFillTx/>
                  <a:latin typeface="Arial"/>
                  <a:ea typeface="+mn-ea"/>
                  <a:cs typeface="+mn-cs"/>
                </a:rPr>
                <a:t> Dept.</a:t>
              </a:r>
              <a:endParaRPr kumimoji="0" sz="1200"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94" name="Connector 7">
              <a:extLst>
                <a:ext uri="{FF2B5EF4-FFF2-40B4-BE49-F238E27FC236}">
                  <a16:creationId xmlns:a16="http://schemas.microsoft.com/office/drawing/2014/main" id="{3A3B8B1E-E07E-F35B-FEDB-EE210443D40F}"/>
                </a:ext>
              </a:extLst>
            </p:cNvPr>
            <p:cNvCxnSpPr>
              <a:cxnSpLocks/>
              <a:stCxn id="193" idx="2"/>
            </p:cNvCxnSpPr>
            <p:nvPr/>
          </p:nvCxnSpPr>
          <p:spPr>
            <a:xfrm>
              <a:off x="3657600" y="2192786"/>
              <a:ext cx="0" cy="175834"/>
            </a:xfrm>
            <a:prstGeom prst="line">
              <a:avLst/>
            </a:prstGeom>
            <a:ln w="19050">
              <a:solidFill>
                <a:srgbClr val="A0B4C8"/>
              </a:solidFill>
            </a:ln>
          </p:spPr>
          <p:style>
            <a:lnRef idx="2">
              <a:schemeClr val="accent1"/>
            </a:lnRef>
            <a:fillRef idx="0">
              <a:schemeClr val="accent1"/>
            </a:fillRef>
            <a:effectRef idx="1">
              <a:schemeClr val="accent1"/>
            </a:effectRef>
            <a:fontRef idx="minor">
              <a:schemeClr val="tx1"/>
            </a:fontRef>
          </p:style>
        </p:cxnSp>
        <p:cxnSp>
          <p:nvCxnSpPr>
            <p:cNvPr id="195" name="Connector 8">
              <a:extLst>
                <a:ext uri="{FF2B5EF4-FFF2-40B4-BE49-F238E27FC236}">
                  <a16:creationId xmlns:a16="http://schemas.microsoft.com/office/drawing/2014/main" id="{429331AD-0646-705A-2B0A-635BD923FD42}"/>
                </a:ext>
              </a:extLst>
            </p:cNvPr>
            <p:cNvCxnSpPr/>
            <p:nvPr/>
          </p:nvCxnSpPr>
          <p:spPr>
            <a:xfrm>
              <a:off x="1143000" y="2292417"/>
              <a:ext cx="5029200" cy="0"/>
            </a:xfrm>
            <a:prstGeom prst="line">
              <a:avLst/>
            </a:prstGeom>
            <a:ln w="19050">
              <a:solidFill>
                <a:srgbClr val="A0B4C8"/>
              </a:solidFill>
            </a:ln>
          </p:spPr>
          <p:style>
            <a:lnRef idx="2">
              <a:schemeClr val="accent1"/>
            </a:lnRef>
            <a:fillRef idx="0">
              <a:schemeClr val="accent1"/>
            </a:fillRef>
            <a:effectRef idx="1">
              <a:schemeClr val="accent1"/>
            </a:effectRef>
            <a:fontRef idx="minor">
              <a:schemeClr val="tx1"/>
            </a:fontRef>
          </p:style>
        </p:cxnSp>
        <p:cxnSp>
          <p:nvCxnSpPr>
            <p:cNvPr id="196" name="Connector 9">
              <a:extLst>
                <a:ext uri="{FF2B5EF4-FFF2-40B4-BE49-F238E27FC236}">
                  <a16:creationId xmlns:a16="http://schemas.microsoft.com/office/drawing/2014/main" id="{7F138C30-BF35-DCB1-4A52-EF020982A100}"/>
                </a:ext>
              </a:extLst>
            </p:cNvPr>
            <p:cNvCxnSpPr/>
            <p:nvPr/>
          </p:nvCxnSpPr>
          <p:spPr>
            <a:xfrm>
              <a:off x="1303019" y="2292417"/>
              <a:ext cx="0" cy="45720"/>
            </a:xfrm>
            <a:prstGeom prst="line">
              <a:avLst/>
            </a:prstGeom>
            <a:ln w="15240">
              <a:solidFill>
                <a:srgbClr val="A0B4C8"/>
              </a:solidFill>
            </a:ln>
          </p:spPr>
          <p:style>
            <a:lnRef idx="2">
              <a:schemeClr val="accent1"/>
            </a:lnRef>
            <a:fillRef idx="0">
              <a:schemeClr val="accent1"/>
            </a:fillRef>
            <a:effectRef idx="1">
              <a:schemeClr val="accent1"/>
            </a:effectRef>
            <a:fontRef idx="minor">
              <a:schemeClr val="tx1"/>
            </a:fontRef>
          </p:style>
        </p:cxnSp>
        <p:sp>
          <p:nvSpPr>
            <p:cNvPr id="197" name="Rounded Rectangle 10">
              <a:extLst>
                <a:ext uri="{FF2B5EF4-FFF2-40B4-BE49-F238E27FC236}">
                  <a16:creationId xmlns:a16="http://schemas.microsoft.com/office/drawing/2014/main" id="{3AD3EAAC-732E-14A8-2CB4-4831735E29B9}"/>
                </a:ext>
              </a:extLst>
            </p:cNvPr>
            <p:cNvSpPr/>
            <p:nvPr/>
          </p:nvSpPr>
          <p:spPr>
            <a:xfrm>
              <a:off x="640080" y="2338137"/>
              <a:ext cx="1325880" cy="502920"/>
            </a:xfrm>
            <a:prstGeom prst="roundRect">
              <a:avLst/>
            </a:prstGeom>
            <a:solidFill>
              <a:srgbClr val="004E8A"/>
            </a:solidFill>
            <a:ln w="12700">
              <a:solidFill>
                <a:srgbClr val="A0B4C8"/>
              </a:solidFill>
            </a:ln>
          </p:spPr>
          <p:style>
            <a:lnRef idx="1">
              <a:schemeClr val="accent1"/>
            </a:lnRef>
            <a:fillRef idx="3">
              <a:schemeClr val="accent1"/>
            </a:fillRef>
            <a:effectRef idx="2">
              <a:schemeClr val="accent1"/>
            </a:effectRef>
            <a:fontRef idx="minor">
              <a:schemeClr val="lt1"/>
            </a:fontRef>
          </p:style>
          <p:txBody>
            <a:bodyPr wrap="square"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100" b="1" i="0" u="none" strike="noStrike" kern="1200" cap="none" spc="0" normalizeH="0" baseline="0" noProof="0" dirty="0">
                  <a:ln>
                    <a:noFill/>
                  </a:ln>
                  <a:solidFill>
                    <a:srgbClr val="FFFFFF"/>
                  </a:solidFill>
                  <a:effectLst/>
                  <a:uLnTx/>
                  <a:uFillTx/>
                  <a:latin typeface="Arial"/>
                  <a:ea typeface="+mn-ea"/>
                  <a:cs typeface="+mn-cs"/>
                </a:rPr>
                <a:t>Sourcing</a:t>
              </a:r>
              <a:endParaRPr kumimoji="0" lang="en-US" sz="1100" b="1" i="0" u="none" strike="noStrike" kern="1200" cap="none" spc="0" normalizeH="0" baseline="0" noProof="0" dirty="0">
                <a:ln>
                  <a:noFill/>
                </a:ln>
                <a:solidFill>
                  <a:srgbClr val="FFFFFF"/>
                </a:solidFill>
                <a:effectLst/>
                <a:uLnTx/>
                <a:uFillTx/>
                <a:latin typeface="Arial"/>
                <a:ea typeface="+mn-ea"/>
                <a:cs typeface="+mn-cs"/>
              </a:endParaRPr>
            </a:p>
          </p:txBody>
        </p:sp>
        <p:sp>
          <p:nvSpPr>
            <p:cNvPr id="198" name="Rounded Rectangle 11">
              <a:extLst>
                <a:ext uri="{FF2B5EF4-FFF2-40B4-BE49-F238E27FC236}">
                  <a16:creationId xmlns:a16="http://schemas.microsoft.com/office/drawing/2014/main" id="{10137FCF-116E-E8B2-2067-5530E9C26853}"/>
                </a:ext>
              </a:extLst>
            </p:cNvPr>
            <p:cNvSpPr/>
            <p:nvPr/>
          </p:nvSpPr>
          <p:spPr>
            <a:xfrm>
              <a:off x="616326" y="2932497"/>
              <a:ext cx="1362334" cy="1005840"/>
            </a:xfrm>
            <a:prstGeom prst="roundRect">
              <a:avLst/>
            </a:prstGeom>
            <a:solidFill>
              <a:schemeClr val="accent1">
                <a:lumMod val="20000"/>
                <a:lumOff val="80000"/>
              </a:schemeClr>
            </a:solidFill>
            <a:ln w="12700">
              <a:solidFill>
                <a:srgbClr val="A0B4C8"/>
              </a:solid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199" name="Connector 12">
              <a:extLst>
                <a:ext uri="{FF2B5EF4-FFF2-40B4-BE49-F238E27FC236}">
                  <a16:creationId xmlns:a16="http://schemas.microsoft.com/office/drawing/2014/main" id="{3395FE43-4A60-FA93-B427-F94519512CFB}"/>
                </a:ext>
              </a:extLst>
            </p:cNvPr>
            <p:cNvCxnSpPr/>
            <p:nvPr/>
          </p:nvCxnSpPr>
          <p:spPr>
            <a:xfrm>
              <a:off x="2811780" y="2292417"/>
              <a:ext cx="0" cy="45720"/>
            </a:xfrm>
            <a:prstGeom prst="line">
              <a:avLst/>
            </a:prstGeom>
            <a:ln w="15240">
              <a:solidFill>
                <a:srgbClr val="A0B4C8"/>
              </a:solidFill>
            </a:ln>
          </p:spPr>
          <p:style>
            <a:lnRef idx="2">
              <a:schemeClr val="accent1"/>
            </a:lnRef>
            <a:fillRef idx="0">
              <a:schemeClr val="accent1"/>
            </a:fillRef>
            <a:effectRef idx="1">
              <a:schemeClr val="accent1"/>
            </a:effectRef>
            <a:fontRef idx="minor">
              <a:schemeClr val="tx1"/>
            </a:fontRef>
          </p:style>
        </p:cxnSp>
        <p:sp>
          <p:nvSpPr>
            <p:cNvPr id="200" name="Rounded Rectangle 13">
              <a:extLst>
                <a:ext uri="{FF2B5EF4-FFF2-40B4-BE49-F238E27FC236}">
                  <a16:creationId xmlns:a16="http://schemas.microsoft.com/office/drawing/2014/main" id="{3589F605-5F0B-B8A2-0CB0-6E146F125432}"/>
                </a:ext>
              </a:extLst>
            </p:cNvPr>
            <p:cNvSpPr/>
            <p:nvPr/>
          </p:nvSpPr>
          <p:spPr>
            <a:xfrm>
              <a:off x="2148840" y="2338137"/>
              <a:ext cx="1325880" cy="502920"/>
            </a:xfrm>
            <a:prstGeom prst="roundRect">
              <a:avLst/>
            </a:prstGeom>
            <a:solidFill>
              <a:schemeClr val="accent5"/>
            </a:solidFill>
            <a:ln w="12700">
              <a:solidFill>
                <a:srgbClr val="A0B4C8"/>
              </a:solidFill>
            </a:ln>
          </p:spPr>
          <p:style>
            <a:lnRef idx="1">
              <a:schemeClr val="accent1"/>
            </a:lnRef>
            <a:fillRef idx="3">
              <a:schemeClr val="accent1"/>
            </a:fillRef>
            <a:effectRef idx="2">
              <a:schemeClr val="accent1"/>
            </a:effectRef>
            <a:fontRef idx="minor">
              <a:schemeClr val="lt1"/>
            </a:fontRef>
          </p:style>
          <p:txBody>
            <a:bodyPr wrap="square"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100" b="1" i="0" u="none" strike="noStrike" kern="1200" cap="none" spc="0" normalizeH="0" baseline="0" noProof="0" dirty="0">
                  <a:ln>
                    <a:noFill/>
                  </a:ln>
                  <a:solidFill>
                    <a:srgbClr val="FFFFFF"/>
                  </a:solidFill>
                  <a:effectLst/>
                  <a:uLnTx/>
                  <a:uFillTx/>
                  <a:latin typeface="Arial"/>
                  <a:ea typeface="+mn-ea"/>
                  <a:cs typeface="+mn-cs"/>
                </a:rPr>
                <a:t>Purchasing</a:t>
              </a:r>
              <a:endParaRPr kumimoji="0" lang="en-US" sz="1100" b="1" i="0" u="none" strike="noStrike" kern="1200" cap="none" spc="0" normalizeH="0" baseline="0" noProof="0" dirty="0">
                <a:ln>
                  <a:noFill/>
                </a:ln>
                <a:solidFill>
                  <a:srgbClr val="FFFFFF"/>
                </a:solidFill>
                <a:effectLst/>
                <a:uLnTx/>
                <a:uFillTx/>
                <a:latin typeface="Arial"/>
                <a:ea typeface="+mn-ea"/>
                <a:cs typeface="+mn-cs"/>
              </a:endParaRPr>
            </a:p>
          </p:txBody>
        </p:sp>
        <p:sp>
          <p:nvSpPr>
            <p:cNvPr id="201" name="Rounded Rectangle 14">
              <a:extLst>
                <a:ext uri="{FF2B5EF4-FFF2-40B4-BE49-F238E27FC236}">
                  <a16:creationId xmlns:a16="http://schemas.microsoft.com/office/drawing/2014/main" id="{3B02A36D-6E80-2FB6-9969-C5F4D3F06D9D}"/>
                </a:ext>
              </a:extLst>
            </p:cNvPr>
            <p:cNvSpPr/>
            <p:nvPr/>
          </p:nvSpPr>
          <p:spPr>
            <a:xfrm>
              <a:off x="2148840" y="2932497"/>
              <a:ext cx="1325880" cy="1005840"/>
            </a:xfrm>
            <a:prstGeom prst="roundRect">
              <a:avLst/>
            </a:prstGeom>
            <a:solidFill>
              <a:schemeClr val="accent1">
                <a:lumMod val="20000"/>
                <a:lumOff val="80000"/>
              </a:schemeClr>
            </a:solidFill>
            <a:ln w="12700">
              <a:solidFill>
                <a:srgbClr val="A0B4C8"/>
              </a:solidFill>
            </a:ln>
          </p:spPr>
          <p:style>
            <a:lnRef idx="1">
              <a:schemeClr val="accent1"/>
            </a:lnRef>
            <a:fillRef idx="3">
              <a:schemeClr val="accent1"/>
            </a:fillRef>
            <a:effectRef idx="2">
              <a:schemeClr val="accent1"/>
            </a:effectRef>
            <a:fontRef idx="minor">
              <a:schemeClr val="lt1"/>
            </a:fontRef>
          </p:style>
          <p:txBody>
            <a:bodyPr wrap="square"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82828"/>
                </a:solidFill>
                <a:effectLst/>
                <a:uLnTx/>
                <a:uFillTx/>
                <a:latin typeface="Arial"/>
                <a:ea typeface="+mn-ea"/>
                <a:cs typeface="+mn-cs"/>
              </a:endParaRPr>
            </a:p>
          </p:txBody>
        </p:sp>
        <p:cxnSp>
          <p:nvCxnSpPr>
            <p:cNvPr id="202" name="Connector 15">
              <a:extLst>
                <a:ext uri="{FF2B5EF4-FFF2-40B4-BE49-F238E27FC236}">
                  <a16:creationId xmlns:a16="http://schemas.microsoft.com/office/drawing/2014/main" id="{A8C3E9DE-041B-D898-17FB-6713BC3F13F6}"/>
                </a:ext>
              </a:extLst>
            </p:cNvPr>
            <p:cNvCxnSpPr/>
            <p:nvPr/>
          </p:nvCxnSpPr>
          <p:spPr>
            <a:xfrm>
              <a:off x="4320540" y="2292417"/>
              <a:ext cx="0" cy="45720"/>
            </a:xfrm>
            <a:prstGeom prst="line">
              <a:avLst/>
            </a:prstGeom>
            <a:ln w="15240">
              <a:solidFill>
                <a:srgbClr val="A0B4C8"/>
              </a:solidFill>
            </a:ln>
          </p:spPr>
          <p:style>
            <a:lnRef idx="2">
              <a:schemeClr val="accent1"/>
            </a:lnRef>
            <a:fillRef idx="0">
              <a:schemeClr val="accent1"/>
            </a:fillRef>
            <a:effectRef idx="1">
              <a:schemeClr val="accent1"/>
            </a:effectRef>
            <a:fontRef idx="minor">
              <a:schemeClr val="tx1"/>
            </a:fontRef>
          </p:style>
        </p:cxnSp>
        <p:sp>
          <p:nvSpPr>
            <p:cNvPr id="203" name="Rounded Rectangle 16">
              <a:extLst>
                <a:ext uri="{FF2B5EF4-FFF2-40B4-BE49-F238E27FC236}">
                  <a16:creationId xmlns:a16="http://schemas.microsoft.com/office/drawing/2014/main" id="{99F6634B-99CA-DD82-6FFE-0C918ADF631A}"/>
                </a:ext>
              </a:extLst>
            </p:cNvPr>
            <p:cNvSpPr/>
            <p:nvPr/>
          </p:nvSpPr>
          <p:spPr>
            <a:xfrm>
              <a:off x="3657600" y="2338137"/>
              <a:ext cx="1325880" cy="502920"/>
            </a:xfrm>
            <a:prstGeom prst="roundRect">
              <a:avLst/>
            </a:prstGeom>
            <a:solidFill>
              <a:schemeClr val="accent6"/>
            </a:solidFill>
            <a:ln w="12700">
              <a:solidFill>
                <a:srgbClr val="A0B4C8"/>
              </a:solidFill>
            </a:ln>
          </p:spPr>
          <p:style>
            <a:lnRef idx="1">
              <a:schemeClr val="accent1"/>
            </a:lnRef>
            <a:fillRef idx="3">
              <a:schemeClr val="accent1"/>
            </a:fillRef>
            <a:effectRef idx="2">
              <a:schemeClr val="accent1"/>
            </a:effectRef>
            <a:fontRef idx="minor">
              <a:schemeClr val="lt1"/>
            </a:fontRef>
          </p:style>
          <p:txBody>
            <a:bodyPr wrap="square"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100" b="1" i="0" u="none" strike="noStrike" kern="1200" cap="none" spc="0" normalizeH="0" baseline="0" noProof="0" dirty="0">
                  <a:ln>
                    <a:noFill/>
                  </a:ln>
                  <a:solidFill>
                    <a:srgbClr val="FFFFFF"/>
                  </a:solidFill>
                  <a:effectLst/>
                  <a:uLnTx/>
                  <a:uFillTx/>
                  <a:latin typeface="Arial"/>
                  <a:ea typeface="+mn-ea"/>
                  <a:cs typeface="+mn-cs"/>
                </a:rPr>
                <a:t>Warehouse</a:t>
              </a:r>
              <a:endParaRPr kumimoji="0" lang="en-US" sz="1100" b="1" i="0" u="none" strike="noStrike" kern="1200" cap="none" spc="0" normalizeH="0" baseline="0" noProof="0" dirty="0">
                <a:ln>
                  <a:noFill/>
                </a:ln>
                <a:solidFill>
                  <a:srgbClr val="FFFFFF"/>
                </a:solidFill>
                <a:effectLst/>
                <a:uLnTx/>
                <a:uFillTx/>
                <a:latin typeface="Arial"/>
                <a:ea typeface="+mn-ea"/>
                <a:cs typeface="+mn-cs"/>
              </a:endParaRPr>
            </a:p>
          </p:txBody>
        </p:sp>
        <p:sp>
          <p:nvSpPr>
            <p:cNvPr id="204" name="Rounded Rectangle 17">
              <a:extLst>
                <a:ext uri="{FF2B5EF4-FFF2-40B4-BE49-F238E27FC236}">
                  <a16:creationId xmlns:a16="http://schemas.microsoft.com/office/drawing/2014/main" id="{7246D9C2-8781-ED4E-709A-4970705D57ED}"/>
                </a:ext>
              </a:extLst>
            </p:cNvPr>
            <p:cNvSpPr/>
            <p:nvPr/>
          </p:nvSpPr>
          <p:spPr>
            <a:xfrm>
              <a:off x="3657600" y="2932497"/>
              <a:ext cx="1325880" cy="1005840"/>
            </a:xfrm>
            <a:prstGeom prst="roundRect">
              <a:avLst/>
            </a:prstGeom>
            <a:solidFill>
              <a:schemeClr val="accent1">
                <a:lumMod val="20000"/>
                <a:lumOff val="80000"/>
              </a:schemeClr>
            </a:solidFill>
            <a:ln w="12700">
              <a:solidFill>
                <a:srgbClr val="A0B4C8"/>
              </a:solid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82828"/>
                </a:solidFill>
                <a:effectLst/>
                <a:uLnTx/>
                <a:uFillTx/>
                <a:latin typeface="Arial"/>
                <a:ea typeface="+mn-ea"/>
                <a:cs typeface="+mn-cs"/>
              </a:endParaRPr>
            </a:p>
          </p:txBody>
        </p:sp>
        <p:cxnSp>
          <p:nvCxnSpPr>
            <p:cNvPr id="205" name="Connector 18">
              <a:extLst>
                <a:ext uri="{FF2B5EF4-FFF2-40B4-BE49-F238E27FC236}">
                  <a16:creationId xmlns:a16="http://schemas.microsoft.com/office/drawing/2014/main" id="{42DDDC92-FC77-6F1C-45E5-A314B3C392C1}"/>
                </a:ext>
              </a:extLst>
            </p:cNvPr>
            <p:cNvCxnSpPr/>
            <p:nvPr/>
          </p:nvCxnSpPr>
          <p:spPr>
            <a:xfrm>
              <a:off x="5829300" y="2292417"/>
              <a:ext cx="0" cy="45720"/>
            </a:xfrm>
            <a:prstGeom prst="line">
              <a:avLst/>
            </a:prstGeom>
            <a:ln w="15240">
              <a:solidFill>
                <a:srgbClr val="A0B4C8"/>
              </a:solidFill>
            </a:ln>
          </p:spPr>
          <p:style>
            <a:lnRef idx="2">
              <a:schemeClr val="accent1"/>
            </a:lnRef>
            <a:fillRef idx="0">
              <a:schemeClr val="accent1"/>
            </a:fillRef>
            <a:effectRef idx="1">
              <a:schemeClr val="accent1"/>
            </a:effectRef>
            <a:fontRef idx="minor">
              <a:schemeClr val="tx1"/>
            </a:fontRef>
          </p:style>
        </p:cxnSp>
        <p:sp>
          <p:nvSpPr>
            <p:cNvPr id="206" name="Rounded Rectangle 19">
              <a:extLst>
                <a:ext uri="{FF2B5EF4-FFF2-40B4-BE49-F238E27FC236}">
                  <a16:creationId xmlns:a16="http://schemas.microsoft.com/office/drawing/2014/main" id="{CBDED8DA-5C59-9B4C-CE7A-82443F8E054A}"/>
                </a:ext>
              </a:extLst>
            </p:cNvPr>
            <p:cNvSpPr/>
            <p:nvPr/>
          </p:nvSpPr>
          <p:spPr>
            <a:xfrm>
              <a:off x="5166360" y="2338137"/>
              <a:ext cx="1325880" cy="502920"/>
            </a:xfrm>
            <a:prstGeom prst="roundRect">
              <a:avLst/>
            </a:prstGeom>
            <a:solidFill>
              <a:schemeClr val="accent2"/>
            </a:solidFill>
            <a:ln w="12700">
              <a:solidFill>
                <a:srgbClr val="A0B4C8"/>
              </a:solidFill>
            </a:ln>
          </p:spPr>
          <p:style>
            <a:lnRef idx="1">
              <a:schemeClr val="accent1"/>
            </a:lnRef>
            <a:fillRef idx="3">
              <a:schemeClr val="accent1"/>
            </a:fillRef>
            <a:effectRef idx="2">
              <a:schemeClr val="accent1"/>
            </a:effectRef>
            <a:fontRef idx="minor">
              <a:schemeClr val="lt1"/>
            </a:fontRef>
          </p:style>
          <p:txBody>
            <a:bodyPr wrap="square"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100" b="1" i="0" u="none" strike="noStrike" kern="1200" cap="none" spc="0" normalizeH="0" baseline="0" noProof="0" dirty="0">
                  <a:ln>
                    <a:noFill/>
                  </a:ln>
                  <a:solidFill>
                    <a:srgbClr val="FFFFFF"/>
                  </a:solidFill>
                  <a:effectLst/>
                  <a:uLnTx/>
                  <a:uFillTx/>
                  <a:latin typeface="Arial"/>
                  <a:ea typeface="+mn-ea"/>
                  <a:cs typeface="+mn-cs"/>
                </a:rPr>
                <a:t>Logistics</a:t>
              </a:r>
              <a:endParaRPr kumimoji="0" lang="en-US" sz="1100" b="1" i="0" u="none" strike="noStrike" kern="1200" cap="none" spc="0" normalizeH="0" baseline="0" noProof="0" dirty="0">
                <a:ln>
                  <a:noFill/>
                </a:ln>
                <a:solidFill>
                  <a:srgbClr val="FFFFFF"/>
                </a:solidFill>
                <a:effectLst/>
                <a:uLnTx/>
                <a:uFillTx/>
                <a:latin typeface="Arial"/>
                <a:ea typeface="+mn-ea"/>
                <a:cs typeface="+mn-cs"/>
              </a:endParaRPr>
            </a:p>
          </p:txBody>
        </p:sp>
        <p:sp>
          <p:nvSpPr>
            <p:cNvPr id="207" name="Rounded Rectangle 20">
              <a:extLst>
                <a:ext uri="{FF2B5EF4-FFF2-40B4-BE49-F238E27FC236}">
                  <a16:creationId xmlns:a16="http://schemas.microsoft.com/office/drawing/2014/main" id="{EE151414-16EB-92B7-0AF3-A9984DA83026}"/>
                </a:ext>
              </a:extLst>
            </p:cNvPr>
            <p:cNvSpPr/>
            <p:nvPr/>
          </p:nvSpPr>
          <p:spPr>
            <a:xfrm>
              <a:off x="5166360" y="2932497"/>
              <a:ext cx="1325880" cy="1005840"/>
            </a:xfrm>
            <a:prstGeom prst="roundRect">
              <a:avLst/>
            </a:prstGeom>
            <a:solidFill>
              <a:schemeClr val="accent1">
                <a:lumMod val="20000"/>
                <a:lumOff val="80000"/>
              </a:schemeClr>
            </a:solidFill>
            <a:ln w="12700">
              <a:solidFill>
                <a:srgbClr val="A0B4C8"/>
              </a:solidFill>
            </a:ln>
          </p:spPr>
          <p:style>
            <a:lnRef idx="1">
              <a:schemeClr val="accent1"/>
            </a:lnRef>
            <a:fillRef idx="3">
              <a:schemeClr val="accent1"/>
            </a:fillRef>
            <a:effectRef idx="2">
              <a:schemeClr val="accent1"/>
            </a:effectRef>
            <a:fontRef idx="minor">
              <a:schemeClr val="lt1"/>
            </a:fontRef>
          </p:style>
          <p:txBody>
            <a:bodyPr wrap="square"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82828"/>
                </a:solidFill>
                <a:effectLst/>
                <a:uLnTx/>
                <a:uFillTx/>
                <a:latin typeface="Arial"/>
                <a:ea typeface="+mn-ea"/>
                <a:cs typeface="+mn-cs"/>
              </a:endParaRPr>
            </a:p>
          </p:txBody>
        </p:sp>
        <p:sp>
          <p:nvSpPr>
            <p:cNvPr id="208" name="Chevron 21">
              <a:extLst>
                <a:ext uri="{FF2B5EF4-FFF2-40B4-BE49-F238E27FC236}">
                  <a16:creationId xmlns:a16="http://schemas.microsoft.com/office/drawing/2014/main" id="{6FB45428-5A95-AF1E-8692-A5BCBA847CEB}"/>
                </a:ext>
              </a:extLst>
            </p:cNvPr>
            <p:cNvSpPr/>
            <p:nvPr/>
          </p:nvSpPr>
          <p:spPr>
            <a:xfrm>
              <a:off x="362457" y="2636035"/>
              <a:ext cx="192159" cy="136306"/>
            </a:xfrm>
            <a:prstGeom prst="chevron">
              <a:avLst/>
            </a:prstGeom>
            <a:solidFill>
              <a:srgbClr val="DC354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09" name="TextBox 208">
              <a:extLst>
                <a:ext uri="{FF2B5EF4-FFF2-40B4-BE49-F238E27FC236}">
                  <a16:creationId xmlns:a16="http://schemas.microsoft.com/office/drawing/2014/main" id="{88C4979D-7DF7-9D51-BA36-14D25123FFB2}"/>
                </a:ext>
              </a:extLst>
            </p:cNvPr>
            <p:cNvSpPr txBox="1"/>
            <p:nvPr/>
          </p:nvSpPr>
          <p:spPr>
            <a:xfrm>
              <a:off x="214986" y="2483467"/>
              <a:ext cx="484428" cy="246221"/>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dirty="0">
                  <a:ln>
                    <a:noFill/>
                  </a:ln>
                  <a:solidFill>
                    <a:srgbClr val="DC3545"/>
                  </a:solidFill>
                  <a:effectLst/>
                  <a:uLnTx/>
                  <a:uFillTx/>
                  <a:latin typeface="Arial"/>
                  <a:ea typeface="+mn-ea"/>
                  <a:cs typeface="+mn-cs"/>
                </a:rPr>
                <a:t>NEW</a:t>
              </a:r>
            </a:p>
          </p:txBody>
        </p:sp>
      </p:grpSp>
      <p:sp>
        <p:nvSpPr>
          <p:cNvPr id="4" name="TextBox 3">
            <a:extLst>
              <a:ext uri="{FF2B5EF4-FFF2-40B4-BE49-F238E27FC236}">
                <a16:creationId xmlns:a16="http://schemas.microsoft.com/office/drawing/2014/main" id="{65B8BED3-9A46-61DA-2ABF-A460BA6C1EB5}"/>
              </a:ext>
            </a:extLst>
          </p:cNvPr>
          <p:cNvSpPr txBox="1"/>
          <p:nvPr/>
        </p:nvSpPr>
        <p:spPr>
          <a:xfrm>
            <a:off x="468129" y="3474865"/>
            <a:ext cx="1617239"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 Lead centralize sourcing activities in category based.</a:t>
            </a:r>
            <a:br>
              <a:rPr kumimoji="0" lang="en-US" sz="1000" b="0" i="0" u="none" strike="noStrike" kern="1200" cap="none" spc="0" normalizeH="0" baseline="0" noProof="0" dirty="0">
                <a:ln>
                  <a:noFill/>
                </a:ln>
                <a:solidFill>
                  <a:prstClr val="black"/>
                </a:solidFill>
                <a:effectLst/>
                <a:uLnTx/>
                <a:uFillTx/>
                <a:latin typeface="Arial"/>
                <a:ea typeface="+mn-ea"/>
                <a:cs typeface="+mn-cs"/>
              </a:rPr>
            </a:br>
            <a:r>
              <a:rPr kumimoji="0" lang="en-US" sz="1000" b="0" i="0" u="none" strike="noStrike" kern="1200" cap="none" spc="0" normalizeH="0" baseline="0" noProof="0" dirty="0">
                <a:ln>
                  <a:noFill/>
                </a:ln>
                <a:solidFill>
                  <a:prstClr val="black"/>
                </a:solidFill>
                <a:effectLst/>
                <a:uLnTx/>
                <a:uFillTx/>
                <a:latin typeface="Arial"/>
                <a:ea typeface="+mn-ea"/>
                <a:cs typeface="+mn-cs"/>
              </a:rPr>
              <a:t>• Build up CCC supplier strategy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 Continuously cost optimization</a:t>
            </a:r>
          </a:p>
        </p:txBody>
      </p:sp>
      <p:sp>
        <p:nvSpPr>
          <p:cNvPr id="6" name="TextBox 5">
            <a:extLst>
              <a:ext uri="{FF2B5EF4-FFF2-40B4-BE49-F238E27FC236}">
                <a16:creationId xmlns:a16="http://schemas.microsoft.com/office/drawing/2014/main" id="{6EC41920-546E-8C79-17C0-6509D99EB04C}"/>
              </a:ext>
            </a:extLst>
          </p:cNvPr>
          <p:cNvSpPr txBox="1"/>
          <p:nvPr/>
        </p:nvSpPr>
        <p:spPr>
          <a:xfrm>
            <a:off x="2143341" y="3496872"/>
            <a:ext cx="163830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 Streamline end to end order workflow efficiency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 Oversee order execution to ensure on time, in full and quality delivery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 Manage safety stock replenishment, improve inventory turnover.</a:t>
            </a:r>
          </a:p>
        </p:txBody>
      </p:sp>
      <p:sp>
        <p:nvSpPr>
          <p:cNvPr id="7" name="TextBox 6">
            <a:extLst>
              <a:ext uri="{FF2B5EF4-FFF2-40B4-BE49-F238E27FC236}">
                <a16:creationId xmlns:a16="http://schemas.microsoft.com/office/drawing/2014/main" id="{C8302425-C43A-3E18-D9D0-DC5EA0DE9924}"/>
              </a:ext>
            </a:extLst>
          </p:cNvPr>
          <p:cNvSpPr txBox="1"/>
          <p:nvPr/>
        </p:nvSpPr>
        <p:spPr>
          <a:xfrm>
            <a:off x="3818353" y="3500743"/>
            <a:ext cx="165814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 Maximize warehouse space utilization &amp; drive lean operations.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 Maintain high inventory accuracy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 Optimize stock turnover to improve cash flow performance</a:t>
            </a:r>
          </a:p>
        </p:txBody>
      </p:sp>
      <p:sp>
        <p:nvSpPr>
          <p:cNvPr id="8" name="TextBox 7">
            <a:extLst>
              <a:ext uri="{FF2B5EF4-FFF2-40B4-BE49-F238E27FC236}">
                <a16:creationId xmlns:a16="http://schemas.microsoft.com/office/drawing/2014/main" id="{5B45EE12-6D87-EF05-DDA6-ED1066A69477}"/>
              </a:ext>
            </a:extLst>
          </p:cNvPr>
          <p:cNvSpPr txBox="1"/>
          <p:nvPr/>
        </p:nvSpPr>
        <p:spPr>
          <a:xfrm>
            <a:off x="5488683" y="3522260"/>
            <a:ext cx="1617239" cy="14850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a:ea typeface="+mn-ea"/>
                <a:cs typeface="+mn-cs"/>
              </a:rPr>
              <a:t>• </a:t>
            </a:r>
            <a:r>
              <a:rPr kumimoji="0" lang="en-US" sz="1000" b="0" i="0" u="none" strike="noStrike" kern="1200" cap="none" spc="0" normalizeH="0" baseline="0" noProof="0" dirty="0">
                <a:ln>
                  <a:noFill/>
                </a:ln>
                <a:solidFill>
                  <a:prstClr val="black"/>
                </a:solidFill>
                <a:effectLst/>
                <a:uLnTx/>
                <a:uFillTx/>
                <a:latin typeface="Arial"/>
                <a:ea typeface="+mn-ea"/>
                <a:cs typeface="+mn-cs"/>
              </a:rPr>
              <a:t>Managing logistics &amp; 3PL partners to lift cross-border delivery efficiency.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 Accelerate customs clearance and shorten transit lead time.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 Optimize transportation spend for cost savings and better cash flow</a:t>
            </a:r>
          </a:p>
        </p:txBody>
      </p:sp>
    </p:spTree>
    <p:extLst>
      <p:ext uri="{BB962C8B-B14F-4D97-AF65-F5344CB8AC3E}">
        <p14:creationId xmlns:p14="http://schemas.microsoft.com/office/powerpoint/2010/main" val="1931815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B08ADB-5E93-F681-100F-213EEB78C6DB}"/>
              </a:ext>
            </a:extLst>
          </p:cNvPr>
          <p:cNvSpPr>
            <a:spLocks noGrp="1"/>
          </p:cNvSpPr>
          <p:nvPr>
            <p:ph type="body" sz="quarter" idx="15"/>
          </p:nvPr>
        </p:nvSpPr>
        <p:spPr>
          <a:xfrm>
            <a:off x="209799" y="311766"/>
            <a:ext cx="10249500" cy="523220"/>
          </a:xfrm>
        </p:spPr>
        <p:txBody>
          <a:bodyPr/>
          <a:lstStyle/>
          <a:p>
            <a:r>
              <a:rPr lang="en-US" dirty="0"/>
              <a:t>H1 2026 KEY INITIATIVES &amp; PERFORMANCE METRICS</a:t>
            </a:r>
          </a:p>
        </p:txBody>
      </p:sp>
      <p:sp>
        <p:nvSpPr>
          <p:cNvPr id="4" name="Slide Number Placeholder 3">
            <a:extLst>
              <a:ext uri="{FF2B5EF4-FFF2-40B4-BE49-F238E27FC236}">
                <a16:creationId xmlns:a16="http://schemas.microsoft.com/office/drawing/2014/main" id="{BEB0B1FB-9AE7-C130-33C8-F616D7A6B7F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137DB-8ECE-4117-81EA-4F1DB4ABB2A7}" type="slidenum">
              <a:rPr kumimoji="0" lang="zh-CN" altLang="en-US" sz="1200" b="0" i="0" u="none" strike="noStrike" kern="1200" cap="none" spc="0" normalizeH="0" baseline="0" noProof="0" smtClean="0">
                <a:ln>
                  <a:noFill/>
                </a:ln>
                <a:solidFill>
                  <a:prstClr val="black">
                    <a:tint val="82000"/>
                  </a:prstClr>
                </a:solidFill>
                <a:effectLst/>
                <a:uLnTx/>
                <a:uFillTx/>
                <a:latin typeface="Arial"/>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tint val="82000"/>
                </a:prstClr>
              </a:solidFill>
              <a:effectLst/>
              <a:uLnTx/>
              <a:uFillTx/>
              <a:latin typeface="Arial"/>
              <a:ea typeface="黑体" panose="02010609060101010101" pitchFamily="49" charset="-122"/>
              <a:cs typeface="+mn-cs"/>
            </a:endParaRPr>
          </a:p>
        </p:txBody>
      </p:sp>
      <p:sp>
        <p:nvSpPr>
          <p:cNvPr id="5" name="AutoShape 5">
            <a:extLst>
              <a:ext uri="{FF2B5EF4-FFF2-40B4-BE49-F238E27FC236}">
                <a16:creationId xmlns:a16="http://schemas.microsoft.com/office/drawing/2014/main" id="{A6953641-1585-49E4-5B23-15F4AC43724F}"/>
              </a:ext>
            </a:extLst>
          </p:cNvPr>
          <p:cNvSpPr/>
          <p:nvPr/>
        </p:nvSpPr>
        <p:spPr>
          <a:xfrm>
            <a:off x="508000" y="1957754"/>
            <a:ext cx="2667000" cy="1333500"/>
          </a:xfrm>
          <a:prstGeom prst="roundRect">
            <a:avLst>
              <a:gd name="adj" fmla="val 0"/>
            </a:avLst>
          </a:prstGeom>
          <a:solidFill>
            <a:srgbClr val="EBF2FA">
              <a:alpha val="100000"/>
            </a:srgbClr>
          </a:solidFill>
          <a:ln cap="flat" cmpd="sng">
            <a:solidFill>
              <a:srgbClr val="BDCDE1">
                <a:alpha val="100000"/>
              </a:srgbClr>
            </a:solidFill>
            <a:prstDash val="solid"/>
            <a:round/>
          </a:ln>
        </p:spPr>
        <p:txBody>
          <a:bodyPr vert="horz" wrap="square" lIns="63500" tIns="63500" rIns="63500" bIns="635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mn-ea"/>
              <a:cs typeface="+mn-cs"/>
            </a:endParaRPr>
          </a:p>
        </p:txBody>
      </p:sp>
      <p:sp>
        <p:nvSpPr>
          <p:cNvPr id="6" name="AutoShape 6">
            <a:extLst>
              <a:ext uri="{FF2B5EF4-FFF2-40B4-BE49-F238E27FC236}">
                <a16:creationId xmlns:a16="http://schemas.microsoft.com/office/drawing/2014/main" id="{585C4021-0095-DEBE-78A8-AC28C5782B3C}"/>
              </a:ext>
            </a:extLst>
          </p:cNvPr>
          <p:cNvSpPr/>
          <p:nvPr/>
        </p:nvSpPr>
        <p:spPr>
          <a:xfrm>
            <a:off x="508000" y="1957754"/>
            <a:ext cx="50800" cy="1333500"/>
          </a:xfrm>
          <a:prstGeom prst="roundRect">
            <a:avLst>
              <a:gd name="adj" fmla="val 0"/>
            </a:avLst>
          </a:prstGeom>
          <a:solidFill>
            <a:srgbClr val="155E9C">
              <a:alpha val="100000"/>
            </a:srgbClr>
          </a:solidFill>
          <a:ln w="25400" cap="flat" cmpd="sng">
            <a:noFill/>
            <a:prstDash val="solid"/>
            <a:round/>
          </a:ln>
        </p:spPr>
        <p:txBody>
          <a:bodyPr vert="horz" wrap="square" lIns="63500" tIns="63500" rIns="63500" bIns="635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mn-ea"/>
              <a:cs typeface="+mn-cs"/>
            </a:endParaRPr>
          </a:p>
        </p:txBody>
      </p:sp>
      <p:pic>
        <p:nvPicPr>
          <p:cNvPr id="7" name="Picture 7">
            <a:extLst>
              <a:ext uri="{FF2B5EF4-FFF2-40B4-BE49-F238E27FC236}">
                <a16:creationId xmlns:a16="http://schemas.microsoft.com/office/drawing/2014/main" id="{33464AB6-CEB4-887C-CC91-AED5FD1B654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60400" y="2084754"/>
            <a:ext cx="304800" cy="304800"/>
          </a:xfrm>
          <a:prstGeom prst="rect">
            <a:avLst/>
          </a:prstGeom>
        </p:spPr>
      </p:pic>
      <p:sp>
        <p:nvSpPr>
          <p:cNvPr id="8" name="AutoShape 8">
            <a:extLst>
              <a:ext uri="{FF2B5EF4-FFF2-40B4-BE49-F238E27FC236}">
                <a16:creationId xmlns:a16="http://schemas.microsoft.com/office/drawing/2014/main" id="{BF3A24A3-5E5E-0C8E-9307-4266DDC257C4}"/>
              </a:ext>
            </a:extLst>
          </p:cNvPr>
          <p:cNvSpPr/>
          <p:nvPr/>
        </p:nvSpPr>
        <p:spPr>
          <a:xfrm>
            <a:off x="1054098" y="1968500"/>
            <a:ext cx="2120901" cy="10795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1F2937"/>
                </a:solidFill>
                <a:effectLst/>
                <a:uLnTx/>
                <a:uFillTx/>
                <a:latin typeface="Arial"/>
                <a:ea typeface="Noto Sans SC"/>
                <a:cs typeface="Noto Sans SC"/>
                <a:sym typeface="Noto Sans SC"/>
              </a:rPr>
              <a:t>CCC Sourcing Team</a:t>
            </a:r>
            <a:endParaRPr kumimoji="0" lang="en-US" sz="1100"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8333"/>
              </a:lnSpc>
              <a:spcBef>
                <a:spcPts val="0"/>
              </a:spcBef>
              <a:spcAft>
                <a:spcPts val="0"/>
              </a:spcAft>
              <a:buClrTx/>
              <a:buSzTx/>
              <a:buFontTx/>
              <a:buNone/>
              <a:tabLst/>
              <a:defRPr/>
            </a:pPr>
            <a:r>
              <a:rPr kumimoji="0" lang="en-US" sz="1100" b="0" i="0" u="none" strike="noStrike" kern="0" cap="none" spc="0" normalizeH="0" baseline="0" noProof="0" dirty="0">
                <a:ln>
                  <a:noFill/>
                </a:ln>
                <a:solidFill>
                  <a:srgbClr val="4B5563"/>
                </a:solidFill>
                <a:effectLst/>
                <a:uLnTx/>
                <a:uFillTx/>
                <a:latin typeface="Arial"/>
                <a:ea typeface="Noto Sans SC"/>
                <a:cs typeface="Noto Sans SC"/>
                <a:sym typeface="Noto Sans SC"/>
              </a:rPr>
              <a:t>Successfully built a dedicated regional strategic sourcing team to centralize decision-making and execution.</a:t>
            </a:r>
          </a:p>
        </p:txBody>
      </p:sp>
      <p:sp>
        <p:nvSpPr>
          <p:cNvPr id="9" name="AutoShape 9">
            <a:extLst>
              <a:ext uri="{FF2B5EF4-FFF2-40B4-BE49-F238E27FC236}">
                <a16:creationId xmlns:a16="http://schemas.microsoft.com/office/drawing/2014/main" id="{8936CFA6-BAEF-9E80-5DE5-6DCCA68EC263}"/>
              </a:ext>
            </a:extLst>
          </p:cNvPr>
          <p:cNvSpPr/>
          <p:nvPr/>
        </p:nvSpPr>
        <p:spPr>
          <a:xfrm>
            <a:off x="508000" y="3407323"/>
            <a:ext cx="2667000" cy="1333500"/>
          </a:xfrm>
          <a:prstGeom prst="roundRect">
            <a:avLst>
              <a:gd name="adj" fmla="val 0"/>
            </a:avLst>
          </a:prstGeom>
          <a:solidFill>
            <a:srgbClr val="EBF2FA">
              <a:alpha val="100000"/>
            </a:srgbClr>
          </a:solidFill>
          <a:ln cap="flat" cmpd="sng">
            <a:solidFill>
              <a:srgbClr val="BDCDE1">
                <a:alpha val="100000"/>
              </a:srgbClr>
            </a:solidFill>
            <a:prstDash val="solid"/>
            <a:round/>
          </a:ln>
        </p:spPr>
        <p:txBody>
          <a:bodyPr vert="horz" wrap="square" lIns="63500" tIns="63500" rIns="63500" bIns="635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mn-ea"/>
              <a:cs typeface="+mn-cs"/>
            </a:endParaRPr>
          </a:p>
        </p:txBody>
      </p:sp>
      <p:sp>
        <p:nvSpPr>
          <p:cNvPr id="10" name="AutoShape 10">
            <a:extLst>
              <a:ext uri="{FF2B5EF4-FFF2-40B4-BE49-F238E27FC236}">
                <a16:creationId xmlns:a16="http://schemas.microsoft.com/office/drawing/2014/main" id="{B0487BF3-6DA2-5E1B-5585-DBE9BD450C14}"/>
              </a:ext>
            </a:extLst>
          </p:cNvPr>
          <p:cNvSpPr/>
          <p:nvPr/>
        </p:nvSpPr>
        <p:spPr>
          <a:xfrm>
            <a:off x="508000" y="3407323"/>
            <a:ext cx="50800" cy="1333500"/>
          </a:xfrm>
          <a:prstGeom prst="roundRect">
            <a:avLst>
              <a:gd name="adj" fmla="val 0"/>
            </a:avLst>
          </a:prstGeom>
          <a:solidFill>
            <a:srgbClr val="155E9C">
              <a:alpha val="100000"/>
            </a:srgbClr>
          </a:solidFill>
          <a:ln w="25400" cap="flat" cmpd="sng">
            <a:noFill/>
            <a:prstDash val="solid"/>
            <a:round/>
          </a:ln>
        </p:spPr>
        <p:txBody>
          <a:bodyPr vert="horz" wrap="square" lIns="63500" tIns="63500" rIns="63500" bIns="635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mn-ea"/>
              <a:cs typeface="+mn-cs"/>
            </a:endParaRPr>
          </a:p>
        </p:txBody>
      </p:sp>
      <p:pic>
        <p:nvPicPr>
          <p:cNvPr id="11" name="Picture 11">
            <a:extLst>
              <a:ext uri="{FF2B5EF4-FFF2-40B4-BE49-F238E27FC236}">
                <a16:creationId xmlns:a16="http://schemas.microsoft.com/office/drawing/2014/main" id="{40DDBF2D-DF6E-7139-51BC-E0615CB1B21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0400" y="3534323"/>
            <a:ext cx="304800" cy="304800"/>
          </a:xfrm>
          <a:prstGeom prst="rect">
            <a:avLst/>
          </a:prstGeom>
        </p:spPr>
      </p:pic>
      <p:sp>
        <p:nvSpPr>
          <p:cNvPr id="12" name="AutoShape 12">
            <a:extLst>
              <a:ext uri="{FF2B5EF4-FFF2-40B4-BE49-F238E27FC236}">
                <a16:creationId xmlns:a16="http://schemas.microsoft.com/office/drawing/2014/main" id="{F151137C-D2AD-D805-3F44-084F9B18F012}"/>
              </a:ext>
            </a:extLst>
          </p:cNvPr>
          <p:cNvSpPr/>
          <p:nvPr/>
        </p:nvSpPr>
        <p:spPr>
          <a:xfrm>
            <a:off x="1041399" y="3508923"/>
            <a:ext cx="2197099" cy="10795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1F2937"/>
                </a:solidFill>
                <a:effectLst/>
                <a:uLnTx/>
                <a:uFillTx/>
                <a:latin typeface="Arial"/>
                <a:ea typeface="Noto Sans SC"/>
                <a:cs typeface="Noto Sans SC"/>
                <a:sym typeface="Noto Sans SC"/>
              </a:rPr>
              <a:t>Unified Procurement Operation</a:t>
            </a:r>
            <a:endParaRPr kumimoji="0" lang="en-US" sz="1100"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8333"/>
              </a:lnSpc>
              <a:spcBef>
                <a:spcPts val="0"/>
              </a:spcBef>
              <a:spcAft>
                <a:spcPts val="0"/>
              </a:spcAft>
              <a:buClrTx/>
              <a:buSzTx/>
              <a:buFontTx/>
              <a:buNone/>
              <a:tabLst/>
              <a:defRPr/>
            </a:pPr>
            <a:r>
              <a:rPr kumimoji="0" lang="en-US" sz="1100" b="0" i="0" u="none" strike="noStrike" kern="0" cap="none" spc="0" normalizeH="0" baseline="0" noProof="0" dirty="0">
                <a:ln>
                  <a:noFill/>
                </a:ln>
                <a:solidFill>
                  <a:srgbClr val="4B5563"/>
                </a:solidFill>
                <a:effectLst/>
                <a:uLnTx/>
                <a:uFillTx/>
                <a:latin typeface="Arial"/>
                <a:ea typeface="Noto Sans SC"/>
                <a:cs typeface="Noto Sans SC"/>
                <a:sym typeface="Noto Sans SC"/>
              </a:rPr>
              <a:t>Standardizing procurement operation workflows across MCHM</a:t>
            </a:r>
          </a:p>
        </p:txBody>
      </p:sp>
      <p:sp>
        <p:nvSpPr>
          <p:cNvPr id="13" name="AutoShape 13">
            <a:extLst>
              <a:ext uri="{FF2B5EF4-FFF2-40B4-BE49-F238E27FC236}">
                <a16:creationId xmlns:a16="http://schemas.microsoft.com/office/drawing/2014/main" id="{6FD84D23-F9D9-CEB5-A853-958C5F1AD275}"/>
              </a:ext>
            </a:extLst>
          </p:cNvPr>
          <p:cNvSpPr/>
          <p:nvPr/>
        </p:nvSpPr>
        <p:spPr>
          <a:xfrm>
            <a:off x="508000" y="4878754"/>
            <a:ext cx="2667000" cy="1333500"/>
          </a:xfrm>
          <a:prstGeom prst="roundRect">
            <a:avLst>
              <a:gd name="adj" fmla="val 0"/>
            </a:avLst>
          </a:prstGeom>
          <a:solidFill>
            <a:srgbClr val="EBF2FA">
              <a:alpha val="100000"/>
            </a:srgbClr>
          </a:solidFill>
          <a:ln cap="flat" cmpd="sng">
            <a:solidFill>
              <a:srgbClr val="BDCDE1">
                <a:alpha val="100000"/>
              </a:srgbClr>
            </a:solidFill>
            <a:prstDash val="solid"/>
            <a:round/>
          </a:ln>
        </p:spPr>
        <p:txBody>
          <a:bodyPr vert="horz" wrap="square" lIns="63500" tIns="63500" rIns="63500" bIns="635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mn-ea"/>
              <a:cs typeface="+mn-cs"/>
            </a:endParaRPr>
          </a:p>
        </p:txBody>
      </p:sp>
      <p:sp>
        <p:nvSpPr>
          <p:cNvPr id="14" name="AutoShape 14">
            <a:extLst>
              <a:ext uri="{FF2B5EF4-FFF2-40B4-BE49-F238E27FC236}">
                <a16:creationId xmlns:a16="http://schemas.microsoft.com/office/drawing/2014/main" id="{967E5829-DF55-1F2A-5BC6-9AFCEEC04BE6}"/>
              </a:ext>
            </a:extLst>
          </p:cNvPr>
          <p:cNvSpPr/>
          <p:nvPr/>
        </p:nvSpPr>
        <p:spPr>
          <a:xfrm>
            <a:off x="508000" y="4878754"/>
            <a:ext cx="50800" cy="1333500"/>
          </a:xfrm>
          <a:prstGeom prst="roundRect">
            <a:avLst>
              <a:gd name="adj" fmla="val 0"/>
            </a:avLst>
          </a:prstGeom>
          <a:solidFill>
            <a:srgbClr val="155E9C">
              <a:alpha val="100000"/>
            </a:srgbClr>
          </a:solidFill>
          <a:ln w="25400" cap="flat" cmpd="sng">
            <a:noFill/>
            <a:prstDash val="solid"/>
            <a:round/>
          </a:ln>
        </p:spPr>
        <p:txBody>
          <a:bodyPr vert="horz" wrap="square" lIns="63500" tIns="63500" rIns="63500" bIns="635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mn-ea"/>
              <a:cs typeface="+mn-cs"/>
            </a:endParaRPr>
          </a:p>
        </p:txBody>
      </p:sp>
      <p:pic>
        <p:nvPicPr>
          <p:cNvPr id="15" name="Picture 15">
            <a:extLst>
              <a:ext uri="{FF2B5EF4-FFF2-40B4-BE49-F238E27FC236}">
                <a16:creationId xmlns:a16="http://schemas.microsoft.com/office/drawing/2014/main" id="{E2A85FCB-8160-7514-EC9B-4FBE8EA64EB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0400" y="5005754"/>
            <a:ext cx="304800" cy="304800"/>
          </a:xfrm>
          <a:prstGeom prst="rect">
            <a:avLst/>
          </a:prstGeom>
        </p:spPr>
      </p:pic>
      <p:sp>
        <p:nvSpPr>
          <p:cNvPr id="16" name="AutoShape 16">
            <a:extLst>
              <a:ext uri="{FF2B5EF4-FFF2-40B4-BE49-F238E27FC236}">
                <a16:creationId xmlns:a16="http://schemas.microsoft.com/office/drawing/2014/main" id="{40D72419-736E-D0B6-4F11-CF77AD83E024}"/>
              </a:ext>
            </a:extLst>
          </p:cNvPr>
          <p:cNvSpPr/>
          <p:nvPr/>
        </p:nvSpPr>
        <p:spPr>
          <a:xfrm>
            <a:off x="1041400" y="4980354"/>
            <a:ext cx="2169290" cy="10795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2937"/>
                </a:solidFill>
                <a:effectLst/>
                <a:uLnTx/>
                <a:uFillTx/>
                <a:latin typeface="Arial"/>
                <a:ea typeface="Noto Sans SC"/>
                <a:cs typeface="Noto Sans SC"/>
                <a:sym typeface="Noto Sans SC"/>
              </a:rPr>
              <a:t>Cross-border Material Delivery Operation</a:t>
            </a:r>
          </a:p>
          <a:p>
            <a:pPr marL="0" marR="0" lvl="0" indent="0" algn="l" defTabSz="914400" rtl="0" eaLnBrk="1" fontAlgn="auto" latinLnBrk="0" hangingPunct="1">
              <a:lnSpc>
                <a:spcPct val="108333"/>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74151"/>
                </a:solidFill>
                <a:effectLst/>
                <a:uLnTx/>
                <a:uFillTx/>
                <a:latin typeface="Arial"/>
                <a:ea typeface="Noto Sans SC"/>
                <a:cs typeface="Noto Sans SC"/>
                <a:sym typeface="Noto Sans SC"/>
              </a:rPr>
              <a:t>Roll out standardized cross-boarder delivery process, develop long term partnership with 3PL to optimizing logistics efficiency</a:t>
            </a:r>
            <a:endParaRPr kumimoji="0" lang="en-US" sz="1100" b="0" i="0" u="none" strike="noStrike" kern="1200" cap="none" spc="0" normalizeH="0" baseline="0" noProof="0" dirty="0">
              <a:ln>
                <a:noFill/>
              </a:ln>
              <a:solidFill>
                <a:srgbClr val="4B5563"/>
              </a:solidFill>
              <a:effectLst/>
              <a:uLnTx/>
              <a:uFillTx/>
              <a:latin typeface="Arial"/>
              <a:ea typeface="Noto Sans SC"/>
              <a:cs typeface="Noto Sans SC"/>
              <a:sym typeface="Noto Sans SC"/>
            </a:endParaRPr>
          </a:p>
        </p:txBody>
      </p:sp>
      <p:sp>
        <p:nvSpPr>
          <p:cNvPr id="17" name="AutoShape 17">
            <a:extLst>
              <a:ext uri="{FF2B5EF4-FFF2-40B4-BE49-F238E27FC236}">
                <a16:creationId xmlns:a16="http://schemas.microsoft.com/office/drawing/2014/main" id="{670156AA-2B96-5FB8-9913-EFEB63C43D85}"/>
              </a:ext>
            </a:extLst>
          </p:cNvPr>
          <p:cNvSpPr/>
          <p:nvPr/>
        </p:nvSpPr>
        <p:spPr>
          <a:xfrm>
            <a:off x="3429000" y="1957754"/>
            <a:ext cx="2667000" cy="1333500"/>
          </a:xfrm>
          <a:prstGeom prst="roundRect">
            <a:avLst>
              <a:gd name="adj" fmla="val 0"/>
            </a:avLst>
          </a:prstGeom>
          <a:solidFill>
            <a:srgbClr val="EBF2FA">
              <a:alpha val="100000"/>
            </a:srgbClr>
          </a:solidFill>
          <a:ln cap="flat" cmpd="sng">
            <a:solidFill>
              <a:srgbClr val="BDCDE1">
                <a:alpha val="100000"/>
              </a:srgbClr>
            </a:solidFill>
            <a:prstDash val="solid"/>
            <a:round/>
          </a:ln>
        </p:spPr>
        <p:txBody>
          <a:bodyPr vert="horz" wrap="square" lIns="63500" tIns="63500" rIns="63500" bIns="635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mn-ea"/>
              <a:cs typeface="+mn-cs"/>
            </a:endParaRPr>
          </a:p>
        </p:txBody>
      </p:sp>
      <p:sp>
        <p:nvSpPr>
          <p:cNvPr id="18" name="AutoShape 18">
            <a:extLst>
              <a:ext uri="{FF2B5EF4-FFF2-40B4-BE49-F238E27FC236}">
                <a16:creationId xmlns:a16="http://schemas.microsoft.com/office/drawing/2014/main" id="{0C8E1A1D-E9C5-4BC3-ECEA-0AE2C972370B}"/>
              </a:ext>
            </a:extLst>
          </p:cNvPr>
          <p:cNvSpPr/>
          <p:nvPr/>
        </p:nvSpPr>
        <p:spPr>
          <a:xfrm>
            <a:off x="3429000" y="1957754"/>
            <a:ext cx="50800" cy="1333500"/>
          </a:xfrm>
          <a:prstGeom prst="roundRect">
            <a:avLst>
              <a:gd name="adj" fmla="val 0"/>
            </a:avLst>
          </a:prstGeom>
          <a:solidFill>
            <a:srgbClr val="F59E0B">
              <a:alpha val="100000"/>
            </a:srgbClr>
          </a:solidFill>
          <a:ln w="25400" cap="flat" cmpd="sng">
            <a:noFill/>
            <a:prstDash val="solid"/>
            <a:round/>
          </a:ln>
        </p:spPr>
        <p:txBody>
          <a:bodyPr vert="horz" wrap="square" lIns="63500" tIns="63500" rIns="63500" bIns="635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mn-ea"/>
              <a:cs typeface="+mn-cs"/>
            </a:endParaRPr>
          </a:p>
        </p:txBody>
      </p:sp>
      <p:pic>
        <p:nvPicPr>
          <p:cNvPr id="19" name="Picture 19">
            <a:extLst>
              <a:ext uri="{FF2B5EF4-FFF2-40B4-BE49-F238E27FC236}">
                <a16:creationId xmlns:a16="http://schemas.microsoft.com/office/drawing/2014/main" id="{A4309B4A-C52A-50B3-967F-305DFAD36FE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81400" y="2084754"/>
            <a:ext cx="304800" cy="304800"/>
          </a:xfrm>
          <a:prstGeom prst="rect">
            <a:avLst/>
          </a:prstGeom>
        </p:spPr>
      </p:pic>
      <p:sp>
        <p:nvSpPr>
          <p:cNvPr id="20" name="AutoShape 20">
            <a:extLst>
              <a:ext uri="{FF2B5EF4-FFF2-40B4-BE49-F238E27FC236}">
                <a16:creationId xmlns:a16="http://schemas.microsoft.com/office/drawing/2014/main" id="{790C9BF3-84C6-BC63-6F3F-651DAFCCF03C}"/>
              </a:ext>
            </a:extLst>
          </p:cNvPr>
          <p:cNvSpPr/>
          <p:nvPr/>
        </p:nvSpPr>
        <p:spPr>
          <a:xfrm>
            <a:off x="3962400" y="2059354"/>
            <a:ext cx="2184400" cy="10795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1F2937"/>
                </a:solidFill>
                <a:effectLst/>
                <a:uLnTx/>
                <a:uFillTx/>
                <a:latin typeface="Arial"/>
                <a:ea typeface="Noto Sans SC"/>
                <a:cs typeface="Noto Sans SC"/>
                <a:sym typeface="Noto Sans SC"/>
              </a:rPr>
              <a:t>Mainland Factory Supplier Pool</a:t>
            </a:r>
            <a:endParaRPr kumimoji="0" lang="en-US" sz="1100"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8333"/>
              </a:lnSpc>
              <a:spcBef>
                <a:spcPts val="0"/>
              </a:spcBef>
              <a:spcAft>
                <a:spcPts val="0"/>
              </a:spcAft>
              <a:buClrTx/>
              <a:buSzTx/>
              <a:buFontTx/>
              <a:buNone/>
              <a:tabLst/>
              <a:defRPr/>
            </a:pPr>
            <a:r>
              <a:rPr kumimoji="0" lang="en-US" sz="1100" b="0" i="0" u="none" strike="noStrike" kern="0" cap="none" spc="0" normalizeH="0" baseline="0" noProof="0" dirty="0">
                <a:ln>
                  <a:noFill/>
                </a:ln>
                <a:solidFill>
                  <a:srgbClr val="4B5563"/>
                </a:solidFill>
                <a:effectLst/>
                <a:uLnTx/>
                <a:uFillTx/>
                <a:latin typeface="Arial"/>
                <a:ea typeface="Noto Sans SC"/>
                <a:cs typeface="Noto Sans SC"/>
                <a:sym typeface="Noto Sans SC"/>
              </a:rPr>
              <a:t>Established a robust and competitive supplier pool from mainland factories to secure favorable pricing.</a:t>
            </a:r>
          </a:p>
        </p:txBody>
      </p:sp>
      <p:sp>
        <p:nvSpPr>
          <p:cNvPr id="21" name="AutoShape 21">
            <a:extLst>
              <a:ext uri="{FF2B5EF4-FFF2-40B4-BE49-F238E27FC236}">
                <a16:creationId xmlns:a16="http://schemas.microsoft.com/office/drawing/2014/main" id="{717A6338-9882-B34F-E0A7-2C296FC8E5F6}"/>
              </a:ext>
            </a:extLst>
          </p:cNvPr>
          <p:cNvSpPr/>
          <p:nvPr/>
        </p:nvSpPr>
        <p:spPr>
          <a:xfrm>
            <a:off x="3429000" y="3407323"/>
            <a:ext cx="2667000" cy="1333500"/>
          </a:xfrm>
          <a:prstGeom prst="roundRect">
            <a:avLst>
              <a:gd name="adj" fmla="val 0"/>
            </a:avLst>
          </a:prstGeom>
          <a:solidFill>
            <a:srgbClr val="EBF2FA">
              <a:alpha val="100000"/>
            </a:srgbClr>
          </a:solidFill>
          <a:ln cap="flat" cmpd="sng">
            <a:solidFill>
              <a:srgbClr val="BDCDE1">
                <a:alpha val="100000"/>
              </a:srgbClr>
            </a:solidFill>
            <a:prstDash val="solid"/>
            <a:round/>
          </a:ln>
        </p:spPr>
        <p:txBody>
          <a:bodyPr vert="horz" wrap="square" lIns="63500" tIns="63500" rIns="63500" bIns="635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mn-ea"/>
              <a:cs typeface="+mn-cs"/>
            </a:endParaRPr>
          </a:p>
        </p:txBody>
      </p:sp>
      <p:sp>
        <p:nvSpPr>
          <p:cNvPr id="22" name="AutoShape 22">
            <a:extLst>
              <a:ext uri="{FF2B5EF4-FFF2-40B4-BE49-F238E27FC236}">
                <a16:creationId xmlns:a16="http://schemas.microsoft.com/office/drawing/2014/main" id="{4721CF37-2446-E19F-C42A-936A744AC740}"/>
              </a:ext>
            </a:extLst>
          </p:cNvPr>
          <p:cNvSpPr/>
          <p:nvPr/>
        </p:nvSpPr>
        <p:spPr>
          <a:xfrm>
            <a:off x="3429000" y="3407323"/>
            <a:ext cx="50800" cy="1333500"/>
          </a:xfrm>
          <a:prstGeom prst="roundRect">
            <a:avLst>
              <a:gd name="adj" fmla="val 0"/>
            </a:avLst>
          </a:prstGeom>
          <a:solidFill>
            <a:srgbClr val="F59E0B">
              <a:alpha val="100000"/>
            </a:srgbClr>
          </a:solidFill>
          <a:ln w="25400" cap="flat" cmpd="sng">
            <a:noFill/>
            <a:prstDash val="solid"/>
            <a:round/>
          </a:ln>
        </p:spPr>
        <p:txBody>
          <a:bodyPr vert="horz" wrap="square" lIns="63500" tIns="63500" rIns="63500" bIns="635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mn-ea"/>
              <a:cs typeface="+mn-cs"/>
            </a:endParaRPr>
          </a:p>
        </p:txBody>
      </p:sp>
      <p:pic>
        <p:nvPicPr>
          <p:cNvPr id="23" name="Picture 23">
            <a:extLst>
              <a:ext uri="{FF2B5EF4-FFF2-40B4-BE49-F238E27FC236}">
                <a16:creationId xmlns:a16="http://schemas.microsoft.com/office/drawing/2014/main" id="{D29668B2-99E5-8168-8BAB-A43E2AB588E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81400" y="3534323"/>
            <a:ext cx="304800" cy="304800"/>
          </a:xfrm>
          <a:prstGeom prst="rect">
            <a:avLst/>
          </a:prstGeom>
        </p:spPr>
      </p:pic>
      <p:sp>
        <p:nvSpPr>
          <p:cNvPr id="24" name="AutoShape 24">
            <a:extLst>
              <a:ext uri="{FF2B5EF4-FFF2-40B4-BE49-F238E27FC236}">
                <a16:creationId xmlns:a16="http://schemas.microsoft.com/office/drawing/2014/main" id="{21B51C84-52A3-D200-1F61-A4D121F2FAF3}"/>
              </a:ext>
            </a:extLst>
          </p:cNvPr>
          <p:cNvSpPr/>
          <p:nvPr/>
        </p:nvSpPr>
        <p:spPr>
          <a:xfrm>
            <a:off x="3949699" y="3462031"/>
            <a:ext cx="2133600" cy="12319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1F2937"/>
                </a:solidFill>
                <a:effectLst/>
                <a:uLnTx/>
                <a:uFillTx/>
                <a:latin typeface="Arial"/>
                <a:ea typeface="Noto Sans SC"/>
                <a:cs typeface="Noto Sans SC"/>
                <a:sym typeface="Noto Sans SC"/>
              </a:rPr>
              <a:t>CCC Catalog Item Master Development</a:t>
            </a:r>
            <a:endParaRPr kumimoji="0" lang="en-US" sz="1100"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8333"/>
              </a:lnSpc>
              <a:spcBef>
                <a:spcPts val="0"/>
              </a:spcBef>
              <a:spcAft>
                <a:spcPts val="0"/>
              </a:spcAft>
              <a:buClrTx/>
              <a:buSzTx/>
              <a:buFontTx/>
              <a:buNone/>
              <a:tabLst/>
              <a:defRPr/>
            </a:pPr>
            <a:r>
              <a:rPr kumimoji="0" lang="en-US" sz="1100" b="0" i="0" u="none" strike="noStrike" kern="0" cap="none" spc="0" normalizeH="0" baseline="0" noProof="0" dirty="0">
                <a:ln>
                  <a:noFill/>
                </a:ln>
                <a:solidFill>
                  <a:srgbClr val="4B5563"/>
                </a:solidFill>
                <a:effectLst/>
                <a:uLnTx/>
                <a:uFillTx/>
                <a:latin typeface="Arial"/>
                <a:ea typeface="Noto Sans SC"/>
                <a:cs typeface="Noto Sans SC"/>
                <a:sym typeface="Noto Sans SC"/>
              </a:rPr>
              <a:t>Initiated build up CCC catalog items to </a:t>
            </a:r>
            <a:r>
              <a:rPr kumimoji="0" lang="en-US" sz="1100" b="0" i="0" u="none" strike="noStrike" kern="0" cap="none" spc="0" normalizeH="0" baseline="0" noProof="0" dirty="0">
                <a:ln>
                  <a:noFill/>
                </a:ln>
                <a:solidFill>
                  <a:srgbClr val="374151"/>
                </a:solidFill>
                <a:effectLst/>
                <a:uLnTx/>
                <a:uFillTx/>
                <a:latin typeface="Arial"/>
                <a:ea typeface="Noto Sans SC"/>
                <a:cs typeface="Noto Sans SC"/>
                <a:sym typeface="Noto Sans SC"/>
              </a:rPr>
              <a:t>standardize material selection across regions and consolidate project demand for better pricing.</a:t>
            </a:r>
            <a:endParaRPr kumimoji="0" lang="en-US" sz="1100" b="0" i="0" u="none" strike="noStrike" kern="0" cap="none" spc="0" normalizeH="0" baseline="0" noProof="0" dirty="0">
              <a:ln>
                <a:noFill/>
              </a:ln>
              <a:solidFill>
                <a:srgbClr val="4B5563"/>
              </a:solidFill>
              <a:effectLst/>
              <a:uLnTx/>
              <a:uFillTx/>
              <a:latin typeface="Arial"/>
              <a:ea typeface="Noto Sans SC"/>
              <a:cs typeface="Noto Sans SC"/>
              <a:sym typeface="Noto Sans SC"/>
            </a:endParaRPr>
          </a:p>
        </p:txBody>
      </p:sp>
      <p:sp>
        <p:nvSpPr>
          <p:cNvPr id="25" name="AutoShape 25">
            <a:extLst>
              <a:ext uri="{FF2B5EF4-FFF2-40B4-BE49-F238E27FC236}">
                <a16:creationId xmlns:a16="http://schemas.microsoft.com/office/drawing/2014/main" id="{DDF1E11F-B4CC-3B25-B973-20FE164647F3}"/>
              </a:ext>
            </a:extLst>
          </p:cNvPr>
          <p:cNvSpPr/>
          <p:nvPr/>
        </p:nvSpPr>
        <p:spPr>
          <a:xfrm>
            <a:off x="3429000" y="4878754"/>
            <a:ext cx="2667000" cy="1333500"/>
          </a:xfrm>
          <a:prstGeom prst="roundRect">
            <a:avLst>
              <a:gd name="adj" fmla="val 0"/>
            </a:avLst>
          </a:prstGeom>
          <a:solidFill>
            <a:srgbClr val="EBF2FA">
              <a:alpha val="100000"/>
            </a:srgbClr>
          </a:solidFill>
          <a:ln cap="flat" cmpd="sng">
            <a:solidFill>
              <a:srgbClr val="BDCDE1">
                <a:alpha val="100000"/>
              </a:srgbClr>
            </a:solidFill>
            <a:prstDash val="solid"/>
            <a:round/>
          </a:ln>
        </p:spPr>
        <p:txBody>
          <a:bodyPr vert="horz" wrap="square" lIns="63500" tIns="63500" rIns="63500" bIns="635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mn-ea"/>
              <a:cs typeface="+mn-cs"/>
            </a:endParaRPr>
          </a:p>
        </p:txBody>
      </p:sp>
      <p:sp>
        <p:nvSpPr>
          <p:cNvPr id="26" name="AutoShape 26">
            <a:extLst>
              <a:ext uri="{FF2B5EF4-FFF2-40B4-BE49-F238E27FC236}">
                <a16:creationId xmlns:a16="http://schemas.microsoft.com/office/drawing/2014/main" id="{D38C50E9-623C-E619-795C-9B052FD8D06B}"/>
              </a:ext>
            </a:extLst>
          </p:cNvPr>
          <p:cNvSpPr/>
          <p:nvPr/>
        </p:nvSpPr>
        <p:spPr>
          <a:xfrm>
            <a:off x="3429000" y="4878754"/>
            <a:ext cx="50800" cy="1333500"/>
          </a:xfrm>
          <a:prstGeom prst="roundRect">
            <a:avLst>
              <a:gd name="adj" fmla="val 0"/>
            </a:avLst>
          </a:prstGeom>
          <a:solidFill>
            <a:srgbClr val="F59E0B">
              <a:alpha val="100000"/>
            </a:srgbClr>
          </a:solidFill>
          <a:ln w="25400" cap="flat" cmpd="sng">
            <a:noFill/>
            <a:prstDash val="solid"/>
            <a:round/>
          </a:ln>
        </p:spPr>
        <p:txBody>
          <a:bodyPr vert="horz" wrap="square" lIns="63500" tIns="63500" rIns="63500" bIns="635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mn-ea"/>
              <a:cs typeface="+mn-cs"/>
            </a:endParaRPr>
          </a:p>
        </p:txBody>
      </p:sp>
      <p:pic>
        <p:nvPicPr>
          <p:cNvPr id="27" name="Picture 27">
            <a:extLst>
              <a:ext uri="{FF2B5EF4-FFF2-40B4-BE49-F238E27FC236}">
                <a16:creationId xmlns:a16="http://schemas.microsoft.com/office/drawing/2014/main" id="{CFF55DC6-25E7-FAB6-45F0-CA8FFFC8F11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81400" y="5005754"/>
            <a:ext cx="304800" cy="304800"/>
          </a:xfrm>
          <a:prstGeom prst="rect">
            <a:avLst/>
          </a:prstGeom>
        </p:spPr>
      </p:pic>
      <p:sp>
        <p:nvSpPr>
          <p:cNvPr id="28" name="AutoShape 28">
            <a:extLst>
              <a:ext uri="{FF2B5EF4-FFF2-40B4-BE49-F238E27FC236}">
                <a16:creationId xmlns:a16="http://schemas.microsoft.com/office/drawing/2014/main" id="{A417B76E-E203-04A5-CA53-4CED2A652CEE}"/>
              </a:ext>
            </a:extLst>
          </p:cNvPr>
          <p:cNvSpPr/>
          <p:nvPr/>
        </p:nvSpPr>
        <p:spPr>
          <a:xfrm>
            <a:off x="3924301" y="5013570"/>
            <a:ext cx="2222499" cy="10795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1F2937"/>
                </a:solidFill>
                <a:effectLst/>
                <a:uLnTx/>
                <a:uFillTx/>
                <a:latin typeface="Arial"/>
                <a:ea typeface="Noto Sans SC"/>
                <a:cs typeface="+mn-cs"/>
                <a:sym typeface="Noto Sans SC"/>
              </a:rPr>
              <a:t>CCC central sourcing model build-up</a:t>
            </a:r>
            <a:endParaRPr kumimoji="0" lang="en-US" sz="1100"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8333"/>
              </a:lnSpc>
              <a:spcBef>
                <a:spcPts val="0"/>
              </a:spcBef>
              <a:spcAft>
                <a:spcPts val="0"/>
              </a:spcAft>
              <a:buClrTx/>
              <a:buSzTx/>
              <a:buFontTx/>
              <a:buNone/>
              <a:tabLst/>
              <a:defRPr/>
            </a:pPr>
            <a:r>
              <a:rPr kumimoji="0" lang="en-US" sz="1100" b="0" i="0" u="none" strike="noStrike" kern="0" cap="none" spc="0" normalizeH="0" baseline="0" noProof="0" dirty="0">
                <a:ln>
                  <a:noFill/>
                </a:ln>
                <a:solidFill>
                  <a:srgbClr val="4B5563"/>
                </a:solidFill>
                <a:effectLst/>
                <a:uLnTx/>
                <a:uFillTx/>
                <a:latin typeface="Arial"/>
                <a:ea typeface="Noto Sans SC"/>
                <a:cs typeface="Noto Sans SC"/>
                <a:sym typeface="Noto Sans SC"/>
              </a:rPr>
              <a:t>Build the foundation with standardized workflows, clear resource allocation and cross region/BU cost alignment to unlock sustainable long term cost saving</a:t>
            </a:r>
          </a:p>
        </p:txBody>
      </p:sp>
      <p:cxnSp>
        <p:nvCxnSpPr>
          <p:cNvPr id="29" name="Connector 29">
            <a:extLst>
              <a:ext uri="{FF2B5EF4-FFF2-40B4-BE49-F238E27FC236}">
                <a16:creationId xmlns:a16="http://schemas.microsoft.com/office/drawing/2014/main" id="{DE56BED4-A2D8-822D-F949-11C76BE9D750}"/>
              </a:ext>
            </a:extLst>
          </p:cNvPr>
          <p:cNvCxnSpPr/>
          <p:nvPr/>
        </p:nvCxnSpPr>
        <p:spPr>
          <a:xfrm rot="5390953">
            <a:off x="3947038" y="3930658"/>
            <a:ext cx="4826000" cy="12700"/>
          </a:xfrm>
          <a:prstGeom prst="straightConnector1">
            <a:avLst/>
          </a:prstGeom>
          <a:solidFill>
            <a:srgbClr val="DEE0E3">
              <a:alpha val="100000"/>
            </a:srgbClr>
          </a:solidFill>
          <a:ln w="12700" cap="flat" cmpd="sng">
            <a:solidFill>
              <a:srgbClr val="000000">
                <a:alpha val="10000"/>
              </a:srgbClr>
            </a:solidFill>
            <a:prstDash val="dash"/>
            <a:round/>
            <a:headEnd type="none" w="med" len="med"/>
            <a:tailEnd type="none" w="med" len="med"/>
          </a:ln>
        </p:spPr>
      </p:cxnSp>
      <p:sp>
        <p:nvSpPr>
          <p:cNvPr id="30" name="AutoShape 30">
            <a:extLst>
              <a:ext uri="{FF2B5EF4-FFF2-40B4-BE49-F238E27FC236}">
                <a16:creationId xmlns:a16="http://schemas.microsoft.com/office/drawing/2014/main" id="{6F266D35-6455-CEB8-8A45-27DE177065B8}"/>
              </a:ext>
            </a:extLst>
          </p:cNvPr>
          <p:cNvSpPr/>
          <p:nvPr/>
        </p:nvSpPr>
        <p:spPr>
          <a:xfrm>
            <a:off x="6731000" y="1343835"/>
            <a:ext cx="4953000" cy="5080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B45309"/>
                </a:solidFill>
                <a:effectLst/>
                <a:uLnTx/>
                <a:uFillTx/>
                <a:latin typeface="Arial"/>
                <a:ea typeface="Noto Sans SC"/>
                <a:cs typeface="Noto Sans SC"/>
                <a:sym typeface="Noto Sans SC"/>
              </a:rPr>
              <a:t>02 / Key Performance Metrics</a:t>
            </a:r>
            <a:endParaRPr kumimoji="0" lang="en-US" sz="1100" b="0" i="0" u="none" strike="noStrike" kern="0" cap="none" spc="0" normalizeH="0" baseline="0" noProof="0" dirty="0">
              <a:ln>
                <a:noFill/>
              </a:ln>
              <a:solidFill>
                <a:srgbClr val="000000"/>
              </a:solidFill>
              <a:effectLst/>
              <a:uLnTx/>
              <a:uFillTx/>
              <a:latin typeface="Arial"/>
              <a:ea typeface="+mn-ea"/>
              <a:cs typeface="+mn-cs"/>
            </a:endParaRPr>
          </a:p>
        </p:txBody>
      </p:sp>
      <p:graphicFrame>
        <p:nvGraphicFramePr>
          <p:cNvPr id="31" name="Table 30">
            <a:extLst>
              <a:ext uri="{FF2B5EF4-FFF2-40B4-BE49-F238E27FC236}">
                <a16:creationId xmlns:a16="http://schemas.microsoft.com/office/drawing/2014/main" id="{F79EC026-C730-869A-98A5-29987BE6DB69}"/>
              </a:ext>
            </a:extLst>
          </p:cNvPr>
          <p:cNvGraphicFramePr>
            <a:graphicFrameLocks noGrp="1"/>
          </p:cNvGraphicFramePr>
          <p:nvPr>
            <p:extLst>
              <p:ext uri="{D42A27DB-BD31-4B8C-83A1-F6EECF244321}">
                <p14:modId xmlns:p14="http://schemas.microsoft.com/office/powerpoint/2010/main" val="3959324829"/>
              </p:ext>
            </p:extLst>
          </p:nvPr>
        </p:nvGraphicFramePr>
        <p:xfrm>
          <a:off x="6673178" y="1962017"/>
          <a:ext cx="5379121" cy="3476861"/>
        </p:xfrm>
        <a:graphic>
          <a:graphicData uri="http://schemas.openxmlformats.org/drawingml/2006/table">
            <a:tbl>
              <a:tblPr/>
              <a:tblGrid>
                <a:gridCol w="1915931">
                  <a:extLst>
                    <a:ext uri="{9D8B030D-6E8A-4147-A177-3AD203B41FA5}">
                      <a16:colId xmlns:a16="http://schemas.microsoft.com/office/drawing/2014/main" val="3834324977"/>
                    </a:ext>
                  </a:extLst>
                </a:gridCol>
                <a:gridCol w="1644211">
                  <a:extLst>
                    <a:ext uri="{9D8B030D-6E8A-4147-A177-3AD203B41FA5}">
                      <a16:colId xmlns:a16="http://schemas.microsoft.com/office/drawing/2014/main" val="3996561717"/>
                    </a:ext>
                  </a:extLst>
                </a:gridCol>
                <a:gridCol w="1818979">
                  <a:extLst>
                    <a:ext uri="{9D8B030D-6E8A-4147-A177-3AD203B41FA5}">
                      <a16:colId xmlns:a16="http://schemas.microsoft.com/office/drawing/2014/main" val="737703179"/>
                    </a:ext>
                  </a:extLst>
                </a:gridCol>
              </a:tblGrid>
              <a:tr h="418633">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b">
                        <a:buNone/>
                      </a:pPr>
                      <a:r>
                        <a:rPr lang="en-US" sz="1100" b="1" u="none" strike="noStrike" dirty="0">
                          <a:solidFill>
                            <a:schemeClr val="bg1"/>
                          </a:solidFill>
                          <a:effectLst/>
                        </a:rPr>
                        <a:t>Key Metrics</a:t>
                      </a:r>
                      <a:endParaRPr lang="en-US" sz="1100" b="1" i="0" u="none" strike="noStrike" dirty="0">
                        <a:solidFill>
                          <a:schemeClr val="bg1"/>
                        </a:solidFill>
                        <a:effectLst/>
                        <a:latin typeface="Calibri" panose="020F0502020204030204" pitchFamily="34" charset="0"/>
                      </a:endParaRPr>
                    </a:p>
                  </a:txBody>
                  <a:tcPr marL="7620" marR="7620" marT="7620" marB="0" anchor="b">
                    <a:lnL>
                      <a:noFill/>
                    </a:lnL>
                    <a:lnR>
                      <a:noFill/>
                    </a:lnR>
                    <a:lnT w="12700" cmpd="sng">
                      <a:solidFill>
                        <a:srgbClr val="0067B1"/>
                      </a:solidFill>
                    </a:lnT>
                    <a:lnB>
                      <a:noFill/>
                    </a:lnB>
                    <a:lnTlToBr w="12700" cmpd="sng">
                      <a:noFill/>
                      <a:prstDash val="solid"/>
                    </a:lnTlToBr>
                    <a:lnBlToTr w="12700" cmpd="sng">
                      <a:noFill/>
                      <a:prstDash val="solid"/>
                    </a:lnBlToTr>
                    <a:solidFill>
                      <a:srgbClr val="00A0E4"/>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buNone/>
                      </a:pPr>
                      <a:r>
                        <a:rPr lang="en-US" sz="1100" b="1" u="none" strike="noStrike" dirty="0">
                          <a:solidFill>
                            <a:schemeClr val="tx1"/>
                          </a:solidFill>
                          <a:effectLst/>
                        </a:rPr>
                        <a:t>2026 Target</a:t>
                      </a:r>
                      <a:endParaRPr lang="en-US" sz="1100" b="1" i="0" u="none" strike="noStrike" dirty="0">
                        <a:solidFill>
                          <a:schemeClr val="tx1"/>
                        </a:solidFill>
                        <a:effectLst/>
                        <a:latin typeface="Calibri" panose="020F0502020204030204" pitchFamily="34" charset="0"/>
                      </a:endParaRPr>
                    </a:p>
                  </a:txBody>
                  <a:tcPr marL="7620" marR="7620" marT="7620" marB="0" anchor="b">
                    <a:lnL>
                      <a:noFill/>
                    </a:lnL>
                    <a:lnR>
                      <a:noFill/>
                    </a:lnR>
                    <a:lnT w="12700" cmpd="sng">
                      <a:solidFill>
                        <a:srgbClr val="0067B1"/>
                      </a:solid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buNone/>
                      </a:pPr>
                      <a:r>
                        <a:rPr lang="en-US" sz="1100" b="1" u="none" strike="noStrike" dirty="0">
                          <a:solidFill>
                            <a:schemeClr val="tx1"/>
                          </a:solidFill>
                          <a:effectLst/>
                        </a:rPr>
                        <a:t>P6 YTD</a:t>
                      </a:r>
                      <a:endParaRPr lang="en-US" sz="1100" b="1" i="0" u="none" strike="noStrike" dirty="0">
                        <a:solidFill>
                          <a:schemeClr val="tx1"/>
                        </a:solidFill>
                        <a:effectLst/>
                        <a:latin typeface="Calibri" panose="020F0502020204030204" pitchFamily="34" charset="0"/>
                      </a:endParaRPr>
                    </a:p>
                  </a:txBody>
                  <a:tcPr marL="7620" marR="7620" marT="7620" marB="0" anchor="b">
                    <a:lnL>
                      <a:noFill/>
                    </a:lnL>
                    <a:lnR>
                      <a:noFill/>
                    </a:lnR>
                    <a:lnT w="12700" cmpd="sng">
                      <a:solidFill>
                        <a:srgbClr val="0067B1"/>
                      </a:solid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888995082"/>
                  </a:ext>
                </a:extLst>
              </a:tr>
              <a:tr h="784937">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ctr">
                        <a:buNone/>
                      </a:pPr>
                      <a:r>
                        <a:rPr lang="en-US" sz="1100" b="1" u="none" strike="noStrike" dirty="0">
                          <a:solidFill>
                            <a:schemeClr val="bg1"/>
                          </a:solidFill>
                          <a:effectLst/>
                        </a:rPr>
                        <a:t>Procurement cost saving</a:t>
                      </a:r>
                      <a:endParaRPr lang="en-US" sz="1100" b="1" i="0" u="none" strike="noStrike" dirty="0">
                        <a:solidFill>
                          <a:schemeClr val="bg1"/>
                        </a:solidFill>
                        <a:effectLst/>
                        <a:latin typeface="Calibri" panose="020F0502020204030204" pitchFamily="34" charset="0"/>
                      </a:endParaRP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00A0E4"/>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buNone/>
                      </a:pPr>
                      <a:r>
                        <a:rPr lang="en-US" sz="1100" b="0" u="none" strike="noStrike" dirty="0">
                          <a:solidFill>
                            <a:schemeClr val="tx1"/>
                          </a:solidFill>
                          <a:effectLst/>
                        </a:rPr>
                        <a:t>$3.3M cost saving/$2.6M cost avoidance</a:t>
                      </a:r>
                      <a:endParaRPr lang="en-US" sz="1100" b="0" i="0" u="none" strike="noStrike" dirty="0">
                        <a:solidFill>
                          <a:schemeClr val="tx1"/>
                        </a:solidFill>
                        <a:effectLst/>
                        <a:latin typeface="Calibri" panose="020F0502020204030204" pitchFamily="34" charset="0"/>
                      </a:endParaRPr>
                    </a:p>
                  </a:txBody>
                  <a:tcPr marL="7620" marR="7620" marT="762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buNone/>
                      </a:pPr>
                      <a:r>
                        <a:rPr lang="en-US" sz="1100" b="0" u="none" strike="noStrike" dirty="0">
                          <a:solidFill>
                            <a:srgbClr val="FF0000"/>
                          </a:solidFill>
                          <a:effectLst/>
                        </a:rPr>
                        <a:t>$0.2M cost saving/$1.9M cost avoidance</a:t>
                      </a:r>
                      <a:endParaRPr lang="en-US" sz="1100" b="0" i="0" u="none" strike="noStrike" dirty="0">
                        <a:solidFill>
                          <a:srgbClr val="FF0000"/>
                        </a:solidFill>
                        <a:effectLst/>
                        <a:latin typeface="Calibri" panose="020F0502020204030204" pitchFamily="34" charset="0"/>
                      </a:endParaRPr>
                    </a:p>
                  </a:txBody>
                  <a:tcPr marL="7620" marR="7620" marT="762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449558736"/>
                  </a:ext>
                </a:extLst>
              </a:tr>
              <a:tr h="651088">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ctr">
                        <a:buNone/>
                      </a:pPr>
                      <a:r>
                        <a:rPr lang="en-US" sz="1100" b="1" u="none" strike="noStrike" dirty="0">
                          <a:solidFill>
                            <a:schemeClr val="bg1"/>
                          </a:solidFill>
                          <a:effectLst/>
                        </a:rPr>
                        <a:t>Payment term(Top vendors 80% of total spend)</a:t>
                      </a:r>
                      <a:endParaRPr lang="en-US" sz="1100" b="1" i="0" u="none" strike="noStrike" dirty="0">
                        <a:solidFill>
                          <a:schemeClr val="bg1"/>
                        </a:solidFill>
                        <a:effectLst/>
                        <a:latin typeface="Calibri" panose="020F0502020204030204" pitchFamily="34" charset="0"/>
                      </a:endParaRP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00A0E4"/>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buNone/>
                      </a:pPr>
                      <a:r>
                        <a:rPr lang="en-US" sz="1100" b="0" u="none" strike="noStrike" dirty="0">
                          <a:solidFill>
                            <a:schemeClr val="tx1"/>
                          </a:solidFill>
                          <a:effectLst/>
                        </a:rPr>
                        <a:t>≥ EOM 60 days</a:t>
                      </a:r>
                      <a:endParaRPr lang="en-US" sz="1100" b="0" i="0" u="none" strike="noStrike" dirty="0">
                        <a:solidFill>
                          <a:schemeClr val="tx1"/>
                        </a:solidFill>
                        <a:effectLst/>
                        <a:latin typeface="Calibri" panose="020F0502020204030204" pitchFamily="34" charset="0"/>
                      </a:endParaRPr>
                    </a:p>
                  </a:txBody>
                  <a:tcPr marL="7620" marR="7620" marT="762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buNone/>
                      </a:pPr>
                      <a:r>
                        <a:rPr lang="en-US" sz="1100" b="0" u="none" strike="noStrike" dirty="0">
                          <a:solidFill>
                            <a:srgbClr val="FF0000"/>
                          </a:solidFill>
                          <a:effectLst/>
                        </a:rPr>
                        <a:t>EOM 46 days</a:t>
                      </a:r>
                      <a:endParaRPr lang="en-US" sz="1100" b="0" i="0" u="none" strike="noStrike" dirty="0">
                        <a:solidFill>
                          <a:srgbClr val="FF0000"/>
                        </a:solidFill>
                        <a:effectLst/>
                        <a:latin typeface="Calibri" panose="020F0502020204030204" pitchFamily="34" charset="0"/>
                      </a:endParaRPr>
                    </a:p>
                  </a:txBody>
                  <a:tcPr marL="7620" marR="7620" marT="762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054032592"/>
                  </a:ext>
                </a:extLst>
              </a:tr>
              <a:tr h="418633">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ctr">
                        <a:buNone/>
                      </a:pPr>
                      <a:r>
                        <a:rPr lang="en-US" sz="1100" b="1" u="none" strike="noStrike" dirty="0">
                          <a:solidFill>
                            <a:schemeClr val="bg1"/>
                          </a:solidFill>
                          <a:effectLst/>
                        </a:rPr>
                        <a:t>PR convert PO SLA</a:t>
                      </a:r>
                      <a:endParaRPr lang="en-US" sz="1100" b="1" i="0" u="none" strike="noStrike" dirty="0">
                        <a:solidFill>
                          <a:schemeClr val="bg1"/>
                        </a:solidFill>
                        <a:effectLst/>
                        <a:latin typeface="Calibri" panose="020F0502020204030204" pitchFamily="34" charset="0"/>
                      </a:endParaRP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00A0E4"/>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buNone/>
                      </a:pPr>
                      <a:r>
                        <a:rPr lang="en-US" sz="1100" b="0" u="none" strike="noStrike" dirty="0">
                          <a:solidFill>
                            <a:schemeClr val="tx1"/>
                          </a:solidFill>
                          <a:effectLst/>
                        </a:rPr>
                        <a:t>≤ 3 days</a:t>
                      </a:r>
                      <a:endParaRPr lang="en-US" sz="1100" b="0" i="0" u="none" strike="noStrike" dirty="0">
                        <a:solidFill>
                          <a:schemeClr val="tx1"/>
                        </a:solidFill>
                        <a:effectLst/>
                        <a:latin typeface="Calibri" panose="020F0502020204030204" pitchFamily="34" charset="0"/>
                      </a:endParaRPr>
                    </a:p>
                  </a:txBody>
                  <a:tcPr marL="7620" marR="7620" marT="762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buNone/>
                      </a:pPr>
                      <a:r>
                        <a:rPr lang="en-US" sz="1100" b="0" u="none" strike="noStrike" dirty="0">
                          <a:solidFill>
                            <a:srgbClr val="00B050"/>
                          </a:solidFill>
                          <a:effectLst/>
                        </a:rPr>
                        <a:t>1.5 days</a:t>
                      </a:r>
                      <a:endParaRPr lang="en-US" sz="1100" b="0" i="0" u="none" strike="noStrike" dirty="0">
                        <a:solidFill>
                          <a:srgbClr val="00B050"/>
                        </a:solidFill>
                        <a:effectLst/>
                        <a:latin typeface="Calibri" panose="020F0502020204030204" pitchFamily="34" charset="0"/>
                      </a:endParaRPr>
                    </a:p>
                  </a:txBody>
                  <a:tcPr marL="7620" marR="7620" marT="762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175331206"/>
                  </a:ext>
                </a:extLst>
              </a:tr>
              <a:tr h="784937">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ctr">
                        <a:buNone/>
                      </a:pPr>
                      <a:r>
                        <a:rPr lang="en-US" sz="1100" b="1" u="none" strike="noStrike" dirty="0">
                          <a:solidFill>
                            <a:schemeClr val="bg1"/>
                          </a:solidFill>
                          <a:effectLst/>
                        </a:rPr>
                        <a:t>General stock on time delivery</a:t>
                      </a:r>
                      <a:endParaRPr lang="en-US" sz="1100" b="1" i="0" u="none" strike="noStrike" dirty="0">
                        <a:solidFill>
                          <a:schemeClr val="bg1"/>
                        </a:solidFill>
                        <a:effectLst/>
                        <a:latin typeface="Calibri" panose="020F0502020204030204" pitchFamily="34" charset="0"/>
                      </a:endParaRP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00A0E4"/>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buNone/>
                      </a:pPr>
                      <a:r>
                        <a:rPr lang="en-US" sz="1100" b="0" u="none" strike="noStrike" dirty="0">
                          <a:solidFill>
                            <a:schemeClr val="tx1"/>
                          </a:solidFill>
                          <a:effectLst/>
                        </a:rPr>
                        <a:t>≥ 85%</a:t>
                      </a:r>
                      <a:endParaRPr lang="en-US" sz="1100" b="0" i="0" u="none" strike="noStrike" dirty="0">
                        <a:solidFill>
                          <a:schemeClr val="tx1"/>
                        </a:solidFill>
                        <a:effectLst/>
                        <a:latin typeface="Calibri" panose="020F0502020204030204" pitchFamily="34" charset="0"/>
                      </a:endParaRPr>
                    </a:p>
                  </a:txBody>
                  <a:tcPr marL="7620" marR="7620" marT="762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buNone/>
                      </a:pPr>
                      <a:r>
                        <a:rPr lang="en-US" sz="1100" b="0" u="none" strike="noStrike" dirty="0">
                          <a:solidFill>
                            <a:srgbClr val="FF0000"/>
                          </a:solidFill>
                          <a:effectLst/>
                        </a:rPr>
                        <a:t>80%</a:t>
                      </a:r>
                      <a:endParaRPr lang="en-US" sz="1100" b="0" i="0" u="none" strike="noStrike" dirty="0">
                        <a:solidFill>
                          <a:srgbClr val="FF0000"/>
                        </a:solidFill>
                        <a:effectLst/>
                        <a:latin typeface="Calibri" panose="020F0502020204030204" pitchFamily="34" charset="0"/>
                      </a:endParaRPr>
                    </a:p>
                  </a:txBody>
                  <a:tcPr marL="7620" marR="7620" marT="762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501519739"/>
                  </a:ext>
                </a:extLst>
              </a:tr>
              <a:tr h="418633">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fontAlgn="ctr">
                        <a:buNone/>
                      </a:pPr>
                      <a:r>
                        <a:rPr lang="en-US" sz="1100" b="1" u="none" strike="noStrike" dirty="0">
                          <a:solidFill>
                            <a:schemeClr val="bg1"/>
                          </a:solidFill>
                          <a:effectLst/>
                        </a:rPr>
                        <a:t>Slow-moving inventory</a:t>
                      </a:r>
                      <a:endParaRPr lang="en-US" sz="1100" b="1" i="0" u="none" strike="noStrike" dirty="0">
                        <a:solidFill>
                          <a:schemeClr val="bg1"/>
                        </a:solidFill>
                        <a:effectLst/>
                        <a:latin typeface="Calibri" panose="020F0502020204030204" pitchFamily="34" charset="0"/>
                      </a:endParaRPr>
                    </a:p>
                  </a:txBody>
                  <a:tcPr marL="7620" marR="7620" marT="7620" marB="0" anchor="ctr">
                    <a:lnL>
                      <a:noFill/>
                    </a:lnL>
                    <a:lnR>
                      <a:noFill/>
                    </a:lnR>
                    <a:lnT>
                      <a:noFill/>
                    </a:lnT>
                    <a:lnB w="12700" cmpd="sng">
                      <a:solidFill>
                        <a:srgbClr val="0067B1"/>
                      </a:solidFill>
                    </a:lnB>
                    <a:lnTlToBr w="12700" cmpd="sng">
                      <a:noFill/>
                      <a:prstDash val="solid"/>
                    </a:lnTlToBr>
                    <a:lnBlToTr w="12700" cmpd="sng">
                      <a:noFill/>
                      <a:prstDash val="solid"/>
                    </a:lnBlToTr>
                    <a:solidFill>
                      <a:srgbClr val="00A0E4"/>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buNone/>
                      </a:pPr>
                      <a:r>
                        <a:rPr lang="en-US" sz="1100" b="0" u="none" strike="noStrike" dirty="0">
                          <a:solidFill>
                            <a:schemeClr val="tx1"/>
                          </a:solidFill>
                          <a:effectLst/>
                        </a:rPr>
                        <a:t>≤ 34%</a:t>
                      </a:r>
                      <a:endParaRPr lang="en-US" sz="1100" b="0" i="0" u="none" strike="noStrike" dirty="0">
                        <a:solidFill>
                          <a:schemeClr val="tx1"/>
                        </a:solidFill>
                        <a:effectLst/>
                        <a:latin typeface="Calibri" panose="020F0502020204030204" pitchFamily="34" charset="0"/>
                      </a:endParaRPr>
                    </a:p>
                  </a:txBody>
                  <a:tcPr marL="7620" marR="7620" marT="7620" marB="0" anchor="ctr">
                    <a:lnL>
                      <a:noFill/>
                    </a:lnL>
                    <a:lnR>
                      <a:noFill/>
                    </a:lnR>
                    <a:lnT>
                      <a:noFill/>
                    </a:lnT>
                    <a:lnB w="12700" cmpd="sng">
                      <a:solidFill>
                        <a:srgbClr val="0067B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buNone/>
                      </a:pPr>
                      <a:r>
                        <a:rPr lang="en-US" sz="1100" b="0" u="none" strike="noStrike" dirty="0">
                          <a:solidFill>
                            <a:srgbClr val="FF0000"/>
                          </a:solidFill>
                          <a:effectLst/>
                        </a:rPr>
                        <a:t>37%</a:t>
                      </a:r>
                      <a:endParaRPr lang="en-US" sz="1100" b="0" i="0" u="none" strike="noStrike" dirty="0">
                        <a:solidFill>
                          <a:srgbClr val="FF0000"/>
                        </a:solidFill>
                        <a:effectLst/>
                        <a:latin typeface="Calibri" panose="020F0502020204030204" pitchFamily="34" charset="0"/>
                      </a:endParaRPr>
                    </a:p>
                  </a:txBody>
                  <a:tcPr marL="7620" marR="7620" marT="7620" marB="0" anchor="ctr">
                    <a:lnL>
                      <a:noFill/>
                    </a:lnL>
                    <a:lnR>
                      <a:noFill/>
                    </a:lnR>
                    <a:lnT>
                      <a:noFill/>
                    </a:lnT>
                    <a:lnB w="12700" cmpd="sng">
                      <a:solidFill>
                        <a:srgbClr val="0067B1"/>
                      </a:solidFill>
                    </a:lnB>
                    <a:lnTlToBr w="12700" cmpd="sng">
                      <a:noFill/>
                      <a:prstDash val="solid"/>
                    </a:lnTlToBr>
                    <a:lnBlToTr w="12700" cmpd="sng">
                      <a:noFill/>
                      <a:prstDash val="solid"/>
                    </a:lnBlToTr>
                    <a:noFill/>
                  </a:tcPr>
                </a:tc>
                <a:extLst>
                  <a:ext uri="{0D108BD9-81ED-4DB2-BD59-A6C34878D82A}">
                    <a16:rowId xmlns:a16="http://schemas.microsoft.com/office/drawing/2014/main" val="243204741"/>
                  </a:ext>
                </a:extLst>
              </a:tr>
            </a:tbl>
          </a:graphicData>
        </a:graphic>
      </p:graphicFrame>
      <p:sp>
        <p:nvSpPr>
          <p:cNvPr id="32" name="TextBox 31">
            <a:extLst>
              <a:ext uri="{FF2B5EF4-FFF2-40B4-BE49-F238E27FC236}">
                <a16:creationId xmlns:a16="http://schemas.microsoft.com/office/drawing/2014/main" id="{E2B24FFD-2ECC-EC97-5D3D-6DE8F31BCF75}"/>
              </a:ext>
            </a:extLst>
          </p:cNvPr>
          <p:cNvSpPr txBox="1"/>
          <p:nvPr/>
        </p:nvSpPr>
        <p:spPr>
          <a:xfrm>
            <a:off x="6708011" y="5640261"/>
            <a:ext cx="5379121" cy="6303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000000"/>
                </a:solidFill>
                <a:effectLst/>
                <a:uLnTx/>
                <a:uFillTx/>
                <a:latin typeface="Arial"/>
                <a:ea typeface="+mn-ea"/>
                <a:cs typeface="+mn-cs"/>
              </a:rPr>
              <a:t>Supply chain key objectives are set for driving EBITDA improvement and optimize working capital efficiency</a:t>
            </a:r>
          </a:p>
        </p:txBody>
      </p:sp>
      <p:sp>
        <p:nvSpPr>
          <p:cNvPr id="3" name="AutoShape 4">
            <a:extLst>
              <a:ext uri="{FF2B5EF4-FFF2-40B4-BE49-F238E27FC236}">
                <a16:creationId xmlns:a16="http://schemas.microsoft.com/office/drawing/2014/main" id="{5AFBD1BC-10F5-B508-4F69-2CAD3DFE27FC}"/>
              </a:ext>
            </a:extLst>
          </p:cNvPr>
          <p:cNvSpPr/>
          <p:nvPr/>
        </p:nvSpPr>
        <p:spPr>
          <a:xfrm>
            <a:off x="508000" y="1354468"/>
            <a:ext cx="5461000" cy="5080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55E9C"/>
                </a:solidFill>
                <a:effectLst/>
                <a:uLnTx/>
                <a:uFillTx/>
                <a:latin typeface="Arial"/>
                <a:ea typeface="Noto Sans SC"/>
                <a:cs typeface="Noto Sans SC"/>
                <a:sym typeface="Noto Sans SC"/>
              </a:rPr>
              <a:t>01 / Key Initiatives</a:t>
            </a:r>
            <a:endParaRPr kumimoji="0" lang="en-US" sz="11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63829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5F5080-1D41-0FF1-F3DA-0D0608FE4FCB}"/>
              </a:ext>
            </a:extLst>
          </p:cNvPr>
          <p:cNvSpPr>
            <a:spLocks noGrp="1"/>
          </p:cNvSpPr>
          <p:nvPr>
            <p:ph type="body" sz="quarter" idx="15"/>
          </p:nvPr>
        </p:nvSpPr>
        <p:spPr/>
        <p:txBody>
          <a:bodyPr/>
          <a:lstStyle/>
          <a:p>
            <a:r>
              <a:rPr lang="en-US" dirty="0"/>
              <a:t>H2 2026 ACTION PLAN &amp; FOCUS AREAS</a:t>
            </a:r>
          </a:p>
        </p:txBody>
      </p:sp>
      <p:sp>
        <p:nvSpPr>
          <p:cNvPr id="4" name="Slide Number Placeholder 3">
            <a:extLst>
              <a:ext uri="{FF2B5EF4-FFF2-40B4-BE49-F238E27FC236}">
                <a16:creationId xmlns:a16="http://schemas.microsoft.com/office/drawing/2014/main" id="{D4EE8337-4980-8CB3-5472-F6097384A7F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137DB-8ECE-4117-81EA-4F1DB4ABB2A7}" type="slidenum">
              <a:rPr kumimoji="0" lang="zh-CN" altLang="en-US" sz="1200" b="0" i="0" u="none" strike="noStrike" kern="1200" cap="none" spc="0" normalizeH="0" baseline="0" noProof="0" smtClean="0">
                <a:ln>
                  <a:noFill/>
                </a:ln>
                <a:solidFill>
                  <a:prstClr val="black">
                    <a:tint val="82000"/>
                  </a:prstClr>
                </a:solidFill>
                <a:effectLst/>
                <a:uLnTx/>
                <a:uFillTx/>
                <a:latin typeface="Arial"/>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tint val="82000"/>
                </a:prstClr>
              </a:solidFill>
              <a:effectLst/>
              <a:uLnTx/>
              <a:uFillTx/>
              <a:latin typeface="Arial"/>
              <a:ea typeface="黑体" panose="02010609060101010101" pitchFamily="49" charset="-122"/>
              <a:cs typeface="+mn-cs"/>
            </a:endParaRPr>
          </a:p>
        </p:txBody>
      </p:sp>
      <p:sp>
        <p:nvSpPr>
          <p:cNvPr id="5" name="AutoShape 26">
            <a:extLst>
              <a:ext uri="{FF2B5EF4-FFF2-40B4-BE49-F238E27FC236}">
                <a16:creationId xmlns:a16="http://schemas.microsoft.com/office/drawing/2014/main" id="{095560EF-B668-E63E-7345-C80DB1E49C56}"/>
              </a:ext>
            </a:extLst>
          </p:cNvPr>
          <p:cNvSpPr/>
          <p:nvPr/>
        </p:nvSpPr>
        <p:spPr>
          <a:xfrm>
            <a:off x="6203156" y="3129254"/>
            <a:ext cx="5524500" cy="1587500"/>
          </a:xfrm>
          <a:prstGeom prst="roundRect">
            <a:avLst>
              <a:gd name="adj" fmla="val 0"/>
            </a:avLst>
          </a:prstGeom>
          <a:solidFill>
            <a:srgbClr val="005A9E">
              <a:alpha val="5000"/>
            </a:srgbClr>
          </a:solidFill>
          <a:ln w="25400" cap="flat" cmpd="sng">
            <a:noFill/>
            <a:prstDash val="solid"/>
            <a:round/>
          </a:ln>
        </p:spPr>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mn-ea"/>
              <a:cs typeface="+mn-cs"/>
            </a:endParaRPr>
          </a:p>
        </p:txBody>
      </p:sp>
      <p:sp>
        <p:nvSpPr>
          <p:cNvPr id="6" name="AutoShape 31">
            <a:extLst>
              <a:ext uri="{FF2B5EF4-FFF2-40B4-BE49-F238E27FC236}">
                <a16:creationId xmlns:a16="http://schemas.microsoft.com/office/drawing/2014/main" id="{5DE59E46-527D-E970-F930-50A0F228E2E6}"/>
              </a:ext>
            </a:extLst>
          </p:cNvPr>
          <p:cNvSpPr/>
          <p:nvPr/>
        </p:nvSpPr>
        <p:spPr>
          <a:xfrm>
            <a:off x="6203156" y="4907254"/>
            <a:ext cx="5524500" cy="1587500"/>
          </a:xfrm>
          <a:prstGeom prst="roundRect">
            <a:avLst>
              <a:gd name="adj" fmla="val 0"/>
            </a:avLst>
          </a:prstGeom>
          <a:solidFill>
            <a:srgbClr val="005A9E">
              <a:alpha val="5000"/>
            </a:srgbClr>
          </a:solidFill>
          <a:ln w="25400" cap="flat" cmpd="sng">
            <a:noFill/>
            <a:prstDash val="solid"/>
            <a:round/>
          </a:ln>
        </p:spPr>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Arial"/>
              <a:ea typeface="+mn-ea"/>
              <a:cs typeface="+mn-cs"/>
            </a:endParaRPr>
          </a:p>
        </p:txBody>
      </p:sp>
      <p:sp>
        <p:nvSpPr>
          <p:cNvPr id="7" name="AutoShape 5">
            <a:extLst>
              <a:ext uri="{FF2B5EF4-FFF2-40B4-BE49-F238E27FC236}">
                <a16:creationId xmlns:a16="http://schemas.microsoft.com/office/drawing/2014/main" id="{B4894EB5-7F41-0247-6F46-EB87B1E0A96A}"/>
              </a:ext>
            </a:extLst>
          </p:cNvPr>
          <p:cNvSpPr/>
          <p:nvPr/>
        </p:nvSpPr>
        <p:spPr>
          <a:xfrm>
            <a:off x="297656" y="1351254"/>
            <a:ext cx="5524500" cy="1587500"/>
          </a:xfrm>
          <a:prstGeom prst="roundRect">
            <a:avLst>
              <a:gd name="adj" fmla="val 0"/>
            </a:avLst>
          </a:prstGeom>
          <a:solidFill>
            <a:srgbClr val="005A9E">
              <a:alpha val="5000"/>
            </a:srgbClr>
          </a:solidFill>
          <a:ln w="25400" cap="flat" cmpd="sng">
            <a:noFill/>
            <a:prstDash val="solid"/>
            <a:round/>
          </a:ln>
        </p:spPr>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mn-ea"/>
              <a:cs typeface="+mn-cs"/>
            </a:endParaRPr>
          </a:p>
        </p:txBody>
      </p:sp>
      <p:sp>
        <p:nvSpPr>
          <p:cNvPr id="8" name="AutoShape 6">
            <a:extLst>
              <a:ext uri="{FF2B5EF4-FFF2-40B4-BE49-F238E27FC236}">
                <a16:creationId xmlns:a16="http://schemas.microsoft.com/office/drawing/2014/main" id="{5C0F89AA-BC3B-5607-C75E-E1E7BB60C316}"/>
              </a:ext>
            </a:extLst>
          </p:cNvPr>
          <p:cNvSpPr/>
          <p:nvPr/>
        </p:nvSpPr>
        <p:spPr>
          <a:xfrm>
            <a:off x="297656" y="1351254"/>
            <a:ext cx="76200" cy="1587500"/>
          </a:xfrm>
          <a:prstGeom prst="roundRect">
            <a:avLst>
              <a:gd name="adj" fmla="val 0"/>
            </a:avLst>
          </a:prstGeom>
          <a:solidFill>
            <a:srgbClr val="005A9E">
              <a:alpha val="100000"/>
            </a:srgbClr>
          </a:solidFill>
          <a:ln w="25400" cap="flat" cmpd="sng">
            <a:noFill/>
            <a:prstDash val="solid"/>
            <a:round/>
          </a:ln>
        </p:spPr>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mn-ea"/>
              <a:cs typeface="+mn-cs"/>
            </a:endParaRPr>
          </a:p>
        </p:txBody>
      </p:sp>
      <p:sp>
        <p:nvSpPr>
          <p:cNvPr id="9" name="AutoShape 7">
            <a:extLst>
              <a:ext uri="{FF2B5EF4-FFF2-40B4-BE49-F238E27FC236}">
                <a16:creationId xmlns:a16="http://schemas.microsoft.com/office/drawing/2014/main" id="{3B0A410C-E4DA-39DE-3585-0A5EC783A624}"/>
              </a:ext>
            </a:extLst>
          </p:cNvPr>
          <p:cNvSpPr/>
          <p:nvPr/>
        </p:nvSpPr>
        <p:spPr>
          <a:xfrm>
            <a:off x="488156" y="1414754"/>
            <a:ext cx="762000" cy="7620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3600" b="1" i="0" u="none" strike="noStrike" kern="0" cap="none" spc="0" normalizeH="0" baseline="0" noProof="0">
                <a:ln>
                  <a:noFill/>
                </a:ln>
                <a:solidFill>
                  <a:srgbClr val="005A9E">
                    <a:alpha val="60000"/>
                  </a:srgbClr>
                </a:solidFill>
                <a:effectLst/>
                <a:uLnTx/>
                <a:uFillTx/>
                <a:latin typeface="Arial"/>
                <a:ea typeface="Noto Sans SC"/>
                <a:cs typeface="Noto Sans SC"/>
                <a:sym typeface="Noto Sans SC"/>
              </a:rPr>
              <a:t>01</a:t>
            </a:r>
            <a:endParaRPr kumimoji="0" lang="en-US" sz="1100" b="0" i="0" u="none" strike="noStrike" kern="0" cap="none" spc="0" normalizeH="0" baseline="0" noProof="0">
              <a:ln>
                <a:noFill/>
              </a:ln>
              <a:solidFill>
                <a:srgbClr val="000000"/>
              </a:solidFill>
              <a:effectLst/>
              <a:uLnTx/>
              <a:uFillTx/>
              <a:latin typeface="Arial"/>
              <a:ea typeface="+mn-ea"/>
              <a:cs typeface="+mn-cs"/>
            </a:endParaRPr>
          </a:p>
        </p:txBody>
      </p:sp>
      <p:cxnSp>
        <p:nvCxnSpPr>
          <p:cNvPr id="10" name="Connector 8">
            <a:extLst>
              <a:ext uri="{FF2B5EF4-FFF2-40B4-BE49-F238E27FC236}">
                <a16:creationId xmlns:a16="http://schemas.microsoft.com/office/drawing/2014/main" id="{3E56CCB1-150E-3EC9-8C9F-A8662E4A5342}"/>
              </a:ext>
            </a:extLst>
          </p:cNvPr>
          <p:cNvCxnSpPr/>
          <p:nvPr/>
        </p:nvCxnSpPr>
        <p:spPr>
          <a:xfrm rot="5367260">
            <a:off x="710406" y="2138684"/>
            <a:ext cx="1333500" cy="12700"/>
          </a:xfrm>
          <a:prstGeom prst="straightConnector1">
            <a:avLst/>
          </a:prstGeom>
          <a:solidFill>
            <a:srgbClr val="DEE0E3">
              <a:alpha val="100000"/>
            </a:srgbClr>
          </a:solidFill>
          <a:ln w="12700" cap="flat" cmpd="sng">
            <a:solidFill>
              <a:srgbClr val="005A9E">
                <a:alpha val="30000"/>
              </a:srgbClr>
            </a:solidFill>
            <a:prstDash val="solid"/>
            <a:round/>
            <a:headEnd type="none" w="med" len="med"/>
            <a:tailEnd type="none" w="med" len="med"/>
          </a:ln>
        </p:spPr>
      </p:cxnSp>
      <p:sp>
        <p:nvSpPr>
          <p:cNvPr id="11" name="AutoShape 9">
            <a:extLst>
              <a:ext uri="{FF2B5EF4-FFF2-40B4-BE49-F238E27FC236}">
                <a16:creationId xmlns:a16="http://schemas.microsoft.com/office/drawing/2014/main" id="{25C8679B-9076-34BC-C4F3-32C4A69B7176}"/>
              </a:ext>
            </a:extLst>
          </p:cNvPr>
          <p:cNvSpPr/>
          <p:nvPr/>
        </p:nvSpPr>
        <p:spPr>
          <a:xfrm>
            <a:off x="1567656" y="1440154"/>
            <a:ext cx="4064000" cy="13970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333333"/>
                </a:solidFill>
                <a:effectLst/>
                <a:uLnTx/>
                <a:uFillTx/>
                <a:latin typeface="Arial"/>
                <a:ea typeface="Noto Sans SC"/>
                <a:cs typeface="Noto Sans SC"/>
                <a:sym typeface="Noto Sans SC"/>
              </a:rPr>
              <a:t>Drive Cost Savings LE US$1.4M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333333"/>
              </a:solidFill>
              <a:effectLst/>
              <a:uLnTx/>
              <a:uFillTx/>
              <a:latin typeface="Arial"/>
              <a:ea typeface="Noto Sans SC"/>
              <a:cs typeface="Noto Sans SC"/>
              <a:sym typeface="Noto Sans SC"/>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0" cap="none" spc="0" normalizeH="0" baseline="0" noProof="0" dirty="0">
                <a:ln>
                  <a:noFill/>
                </a:ln>
                <a:solidFill>
                  <a:srgbClr val="000000">
                    <a:lumMod val="75000"/>
                    <a:lumOff val="25000"/>
                  </a:srgbClr>
                </a:solidFill>
                <a:effectLst/>
                <a:uLnTx/>
                <a:uFillTx/>
                <a:latin typeface="Arial"/>
                <a:ea typeface="Noto Sans SC"/>
                <a:cs typeface="+mn-cs"/>
                <a:sym typeface="Noto Sans SC"/>
              </a:rPr>
              <a:t>CCC central sourcing $0.35M</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0" cap="none" spc="0" normalizeH="0" baseline="0" noProof="0" dirty="0">
                <a:ln>
                  <a:noFill/>
                </a:ln>
                <a:solidFill>
                  <a:srgbClr val="000000">
                    <a:lumMod val="75000"/>
                    <a:lumOff val="25000"/>
                  </a:srgbClr>
                </a:solidFill>
                <a:effectLst/>
                <a:uLnTx/>
                <a:uFillTx/>
                <a:latin typeface="Arial"/>
                <a:ea typeface="Noto Sans SC"/>
                <a:cs typeface="+mn-cs"/>
                <a:sym typeface="Noto Sans SC"/>
              </a:rPr>
              <a:t>PO level negotiated cost saving $0.5M</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0" cap="none" spc="0" normalizeH="0" baseline="0" noProof="0" dirty="0">
                <a:ln>
                  <a:noFill/>
                </a:ln>
                <a:solidFill>
                  <a:srgbClr val="000000">
                    <a:lumMod val="75000"/>
                    <a:lumOff val="25000"/>
                  </a:srgbClr>
                </a:solidFill>
                <a:effectLst/>
                <a:uLnTx/>
                <a:uFillTx/>
                <a:latin typeface="Arial"/>
                <a:ea typeface="Noto Sans SC"/>
                <a:cs typeface="+mn-cs"/>
                <a:sym typeface="Noto Sans SC"/>
              </a:rPr>
              <a:t>Rebate negotiation $0.55M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000000">
                  <a:lumMod val="75000"/>
                  <a:lumOff val="25000"/>
                </a:srgbClr>
              </a:solidFill>
              <a:effectLst/>
              <a:uLnTx/>
              <a:uFillTx/>
              <a:latin typeface="Arial"/>
              <a:ea typeface="+mn-ea"/>
              <a:cs typeface="+mn-cs"/>
            </a:endParaRPr>
          </a:p>
        </p:txBody>
      </p:sp>
      <p:sp>
        <p:nvSpPr>
          <p:cNvPr id="12" name="AutoShape 10">
            <a:extLst>
              <a:ext uri="{FF2B5EF4-FFF2-40B4-BE49-F238E27FC236}">
                <a16:creationId xmlns:a16="http://schemas.microsoft.com/office/drawing/2014/main" id="{456020EE-E7C8-DBCC-EFE6-6EB1F015B05D}"/>
              </a:ext>
            </a:extLst>
          </p:cNvPr>
          <p:cNvSpPr/>
          <p:nvPr/>
        </p:nvSpPr>
        <p:spPr>
          <a:xfrm>
            <a:off x="297656" y="3129254"/>
            <a:ext cx="5524500" cy="1587500"/>
          </a:xfrm>
          <a:prstGeom prst="roundRect">
            <a:avLst>
              <a:gd name="adj" fmla="val 0"/>
            </a:avLst>
          </a:prstGeom>
          <a:solidFill>
            <a:srgbClr val="005A9E">
              <a:alpha val="5000"/>
            </a:srgbClr>
          </a:solidFill>
          <a:ln w="25400" cap="flat" cmpd="sng">
            <a:noFill/>
            <a:prstDash val="solid"/>
            <a:round/>
          </a:ln>
        </p:spPr>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mn-ea"/>
              <a:cs typeface="+mn-cs"/>
            </a:endParaRPr>
          </a:p>
        </p:txBody>
      </p:sp>
      <p:sp>
        <p:nvSpPr>
          <p:cNvPr id="13" name="AutoShape 11">
            <a:extLst>
              <a:ext uri="{FF2B5EF4-FFF2-40B4-BE49-F238E27FC236}">
                <a16:creationId xmlns:a16="http://schemas.microsoft.com/office/drawing/2014/main" id="{37C27F11-59A2-8D2E-EB7A-27C97F1E8BB0}"/>
              </a:ext>
            </a:extLst>
          </p:cNvPr>
          <p:cNvSpPr/>
          <p:nvPr/>
        </p:nvSpPr>
        <p:spPr>
          <a:xfrm>
            <a:off x="297656" y="3129254"/>
            <a:ext cx="76200" cy="1587500"/>
          </a:xfrm>
          <a:prstGeom prst="roundRect">
            <a:avLst>
              <a:gd name="adj" fmla="val 0"/>
            </a:avLst>
          </a:prstGeom>
          <a:solidFill>
            <a:srgbClr val="005A9E">
              <a:alpha val="100000"/>
            </a:srgbClr>
          </a:solidFill>
          <a:ln w="25400" cap="flat" cmpd="sng">
            <a:noFill/>
            <a:prstDash val="solid"/>
            <a:round/>
          </a:ln>
        </p:spPr>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mn-ea"/>
              <a:cs typeface="+mn-cs"/>
            </a:endParaRPr>
          </a:p>
        </p:txBody>
      </p:sp>
      <p:sp>
        <p:nvSpPr>
          <p:cNvPr id="14" name="AutoShape 12">
            <a:extLst>
              <a:ext uri="{FF2B5EF4-FFF2-40B4-BE49-F238E27FC236}">
                <a16:creationId xmlns:a16="http://schemas.microsoft.com/office/drawing/2014/main" id="{7CFF9E54-1FFB-38FD-1C7B-1C33B97F8AFA}"/>
              </a:ext>
            </a:extLst>
          </p:cNvPr>
          <p:cNvSpPr/>
          <p:nvPr/>
        </p:nvSpPr>
        <p:spPr>
          <a:xfrm>
            <a:off x="488156" y="3192754"/>
            <a:ext cx="762000" cy="7620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3600" b="1" i="0" u="none" strike="noStrike" kern="0" cap="none" spc="0" normalizeH="0" baseline="0" noProof="0">
                <a:ln>
                  <a:noFill/>
                </a:ln>
                <a:solidFill>
                  <a:srgbClr val="005A9E">
                    <a:alpha val="60000"/>
                  </a:srgbClr>
                </a:solidFill>
                <a:effectLst/>
                <a:uLnTx/>
                <a:uFillTx/>
                <a:latin typeface="Arial"/>
                <a:ea typeface="Noto Sans SC"/>
                <a:cs typeface="Noto Sans SC"/>
                <a:sym typeface="Noto Sans SC"/>
              </a:rPr>
              <a:t>02</a:t>
            </a:r>
            <a:endParaRPr kumimoji="0" lang="en-US" sz="1100" b="0" i="0" u="none" strike="noStrike" kern="0" cap="none" spc="0" normalizeH="0" baseline="0" noProof="0">
              <a:ln>
                <a:noFill/>
              </a:ln>
              <a:solidFill>
                <a:srgbClr val="000000"/>
              </a:solidFill>
              <a:effectLst/>
              <a:uLnTx/>
              <a:uFillTx/>
              <a:latin typeface="Arial"/>
              <a:ea typeface="+mn-ea"/>
              <a:cs typeface="+mn-cs"/>
            </a:endParaRPr>
          </a:p>
        </p:txBody>
      </p:sp>
      <p:cxnSp>
        <p:nvCxnSpPr>
          <p:cNvPr id="15" name="Connector 13">
            <a:extLst>
              <a:ext uri="{FF2B5EF4-FFF2-40B4-BE49-F238E27FC236}">
                <a16:creationId xmlns:a16="http://schemas.microsoft.com/office/drawing/2014/main" id="{5FBF0167-E21B-0A08-B325-57304B81C68F}"/>
              </a:ext>
            </a:extLst>
          </p:cNvPr>
          <p:cNvCxnSpPr/>
          <p:nvPr/>
        </p:nvCxnSpPr>
        <p:spPr>
          <a:xfrm rot="5367260">
            <a:off x="710406" y="3916684"/>
            <a:ext cx="1333500" cy="12700"/>
          </a:xfrm>
          <a:prstGeom prst="straightConnector1">
            <a:avLst/>
          </a:prstGeom>
          <a:solidFill>
            <a:srgbClr val="DEE0E3">
              <a:alpha val="100000"/>
            </a:srgbClr>
          </a:solidFill>
          <a:ln w="12700" cap="flat" cmpd="sng">
            <a:solidFill>
              <a:srgbClr val="005A9E">
                <a:alpha val="30000"/>
              </a:srgbClr>
            </a:solidFill>
            <a:prstDash val="solid"/>
            <a:round/>
            <a:headEnd type="none" w="med" len="med"/>
            <a:tailEnd type="none" w="med" len="med"/>
          </a:ln>
        </p:spPr>
      </p:cxnSp>
      <p:sp>
        <p:nvSpPr>
          <p:cNvPr id="16" name="AutoShape 14">
            <a:extLst>
              <a:ext uri="{FF2B5EF4-FFF2-40B4-BE49-F238E27FC236}">
                <a16:creationId xmlns:a16="http://schemas.microsoft.com/office/drawing/2014/main" id="{D749D41C-9092-A592-48F5-927AD895792E}"/>
              </a:ext>
            </a:extLst>
          </p:cNvPr>
          <p:cNvSpPr/>
          <p:nvPr/>
        </p:nvSpPr>
        <p:spPr>
          <a:xfrm>
            <a:off x="7586832" y="4786856"/>
            <a:ext cx="4064000" cy="13970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333333"/>
                </a:solidFill>
                <a:effectLst/>
                <a:uLnTx/>
                <a:uFillTx/>
                <a:latin typeface="Arial"/>
                <a:ea typeface="Noto Sans SC"/>
                <a:cs typeface="Noto Sans SC"/>
                <a:sym typeface="Noto Sans SC"/>
              </a:rPr>
              <a:t>System Implementation (GEP)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Arial"/>
              <a:ea typeface="+mn-ea"/>
              <a:cs typeface="+mn-cs"/>
            </a:endParaRPr>
          </a:p>
          <a:p>
            <a:pPr marL="171450" marR="0" lvl="0" indent="-171450" algn="l" defTabSz="914400" rtl="0" eaLnBrk="1" fontAlgn="auto" latinLnBrk="0" hangingPunct="1">
              <a:lnSpc>
                <a:spcPct val="108333"/>
              </a:lnSpc>
              <a:spcBef>
                <a:spcPts val="0"/>
              </a:spcBef>
              <a:spcAft>
                <a:spcPts val="0"/>
              </a:spcAft>
              <a:buClrTx/>
              <a:buSzTx/>
              <a:buFont typeface="Wingdings" panose="05000000000000000000" pitchFamily="2" charset="2"/>
              <a:buChar char="§"/>
              <a:tabLst/>
              <a:defRPr/>
            </a:pPr>
            <a:r>
              <a:rPr kumimoji="0" lang="en-US" sz="1200" b="0" i="0" u="none" strike="noStrike" kern="0" cap="none" spc="0" normalizeH="0" baseline="0" noProof="0" dirty="0">
                <a:ln>
                  <a:noFill/>
                </a:ln>
                <a:solidFill>
                  <a:srgbClr val="525252"/>
                </a:solidFill>
                <a:effectLst/>
                <a:uLnTx/>
                <a:uFillTx/>
                <a:latin typeface="Arial"/>
                <a:ea typeface="Noto Sans SC"/>
                <a:cs typeface="Noto Sans SC"/>
                <a:sym typeface="Noto Sans SC"/>
              </a:rPr>
              <a:t>GEP source to contract system roll out to standardize sourcing workflows and enhance data visibility.</a:t>
            </a:r>
          </a:p>
        </p:txBody>
      </p:sp>
      <p:sp>
        <p:nvSpPr>
          <p:cNvPr id="17" name="AutoShape 15">
            <a:extLst>
              <a:ext uri="{FF2B5EF4-FFF2-40B4-BE49-F238E27FC236}">
                <a16:creationId xmlns:a16="http://schemas.microsoft.com/office/drawing/2014/main" id="{A52B5D85-BE0F-4757-73D8-0093950CC7B8}"/>
              </a:ext>
            </a:extLst>
          </p:cNvPr>
          <p:cNvSpPr/>
          <p:nvPr/>
        </p:nvSpPr>
        <p:spPr>
          <a:xfrm>
            <a:off x="297656" y="4907254"/>
            <a:ext cx="5524500" cy="1587500"/>
          </a:xfrm>
          <a:prstGeom prst="roundRect">
            <a:avLst>
              <a:gd name="adj" fmla="val 0"/>
            </a:avLst>
          </a:prstGeom>
          <a:solidFill>
            <a:srgbClr val="005A9E">
              <a:alpha val="5000"/>
            </a:srgbClr>
          </a:solidFill>
          <a:ln w="25400" cap="flat" cmpd="sng">
            <a:noFill/>
            <a:prstDash val="solid"/>
            <a:round/>
          </a:ln>
        </p:spPr>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mn-ea"/>
              <a:cs typeface="+mn-cs"/>
            </a:endParaRPr>
          </a:p>
        </p:txBody>
      </p:sp>
      <p:sp>
        <p:nvSpPr>
          <p:cNvPr id="18" name="AutoShape 16">
            <a:extLst>
              <a:ext uri="{FF2B5EF4-FFF2-40B4-BE49-F238E27FC236}">
                <a16:creationId xmlns:a16="http://schemas.microsoft.com/office/drawing/2014/main" id="{37AE4C69-F702-8F8A-6549-25E09ACAD772}"/>
              </a:ext>
            </a:extLst>
          </p:cNvPr>
          <p:cNvSpPr/>
          <p:nvPr/>
        </p:nvSpPr>
        <p:spPr>
          <a:xfrm>
            <a:off x="297656" y="4907254"/>
            <a:ext cx="76200" cy="1587500"/>
          </a:xfrm>
          <a:prstGeom prst="roundRect">
            <a:avLst>
              <a:gd name="adj" fmla="val 0"/>
            </a:avLst>
          </a:prstGeom>
          <a:solidFill>
            <a:srgbClr val="005A9E">
              <a:alpha val="100000"/>
            </a:srgbClr>
          </a:solidFill>
          <a:ln w="25400" cap="flat" cmpd="sng">
            <a:noFill/>
            <a:prstDash val="solid"/>
            <a:round/>
          </a:ln>
        </p:spPr>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mn-ea"/>
              <a:cs typeface="+mn-cs"/>
            </a:endParaRPr>
          </a:p>
        </p:txBody>
      </p:sp>
      <p:sp>
        <p:nvSpPr>
          <p:cNvPr id="19" name="AutoShape 17">
            <a:extLst>
              <a:ext uri="{FF2B5EF4-FFF2-40B4-BE49-F238E27FC236}">
                <a16:creationId xmlns:a16="http://schemas.microsoft.com/office/drawing/2014/main" id="{5FB1037A-0169-422C-81AD-B9AD9ED44B9C}"/>
              </a:ext>
            </a:extLst>
          </p:cNvPr>
          <p:cNvSpPr/>
          <p:nvPr/>
        </p:nvSpPr>
        <p:spPr>
          <a:xfrm>
            <a:off x="488156" y="4970754"/>
            <a:ext cx="762000" cy="7620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3600" b="1" i="0" u="none" strike="noStrike" kern="0" cap="none" spc="0" normalizeH="0" baseline="0" noProof="0">
                <a:ln>
                  <a:noFill/>
                </a:ln>
                <a:solidFill>
                  <a:srgbClr val="005A9E">
                    <a:alpha val="60000"/>
                  </a:srgbClr>
                </a:solidFill>
                <a:effectLst/>
                <a:uLnTx/>
                <a:uFillTx/>
                <a:latin typeface="Arial"/>
                <a:ea typeface="Noto Sans SC"/>
                <a:cs typeface="Noto Sans SC"/>
                <a:sym typeface="Noto Sans SC"/>
              </a:rPr>
              <a:t>03</a:t>
            </a:r>
            <a:endParaRPr kumimoji="0" lang="en-US" sz="1100" b="0" i="0" u="none" strike="noStrike" kern="0" cap="none" spc="0" normalizeH="0" baseline="0" noProof="0">
              <a:ln>
                <a:noFill/>
              </a:ln>
              <a:solidFill>
                <a:srgbClr val="000000"/>
              </a:solidFill>
              <a:effectLst/>
              <a:uLnTx/>
              <a:uFillTx/>
              <a:latin typeface="Arial"/>
              <a:ea typeface="+mn-ea"/>
              <a:cs typeface="+mn-cs"/>
            </a:endParaRPr>
          </a:p>
        </p:txBody>
      </p:sp>
      <p:cxnSp>
        <p:nvCxnSpPr>
          <p:cNvPr id="20" name="Connector 18">
            <a:extLst>
              <a:ext uri="{FF2B5EF4-FFF2-40B4-BE49-F238E27FC236}">
                <a16:creationId xmlns:a16="http://schemas.microsoft.com/office/drawing/2014/main" id="{ACCAF675-22E9-FC37-383E-FEC55715CA6A}"/>
              </a:ext>
            </a:extLst>
          </p:cNvPr>
          <p:cNvCxnSpPr/>
          <p:nvPr/>
        </p:nvCxnSpPr>
        <p:spPr>
          <a:xfrm rot="5367260">
            <a:off x="710406" y="5694684"/>
            <a:ext cx="1333500" cy="12700"/>
          </a:xfrm>
          <a:prstGeom prst="straightConnector1">
            <a:avLst/>
          </a:prstGeom>
          <a:solidFill>
            <a:srgbClr val="DEE0E3">
              <a:alpha val="100000"/>
            </a:srgbClr>
          </a:solidFill>
          <a:ln w="12700" cap="flat" cmpd="sng">
            <a:solidFill>
              <a:srgbClr val="005A9E">
                <a:alpha val="30000"/>
              </a:srgbClr>
            </a:solidFill>
            <a:prstDash val="solid"/>
            <a:round/>
            <a:headEnd type="none" w="med" len="med"/>
            <a:tailEnd type="none" w="med" len="med"/>
          </a:ln>
        </p:spPr>
      </p:cxnSp>
      <p:sp>
        <p:nvSpPr>
          <p:cNvPr id="21" name="AutoShape 19">
            <a:extLst>
              <a:ext uri="{FF2B5EF4-FFF2-40B4-BE49-F238E27FC236}">
                <a16:creationId xmlns:a16="http://schemas.microsoft.com/office/drawing/2014/main" id="{57117EC7-660A-C229-B1C4-79036DE26B18}"/>
              </a:ext>
            </a:extLst>
          </p:cNvPr>
          <p:cNvSpPr/>
          <p:nvPr/>
        </p:nvSpPr>
        <p:spPr>
          <a:xfrm>
            <a:off x="7617924" y="3110708"/>
            <a:ext cx="4064000" cy="13970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333333"/>
                </a:solidFill>
                <a:effectLst/>
                <a:uLnTx/>
                <a:uFillTx/>
                <a:latin typeface="Arial"/>
                <a:ea typeface="Noto Sans SC"/>
                <a:cs typeface="Noto Sans SC"/>
                <a:sym typeface="Noto Sans SC"/>
              </a:rPr>
              <a:t>Global Procurement Initiatives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Arial"/>
              <a:ea typeface="+mn-ea"/>
              <a:cs typeface="+mn-cs"/>
            </a:endParaRPr>
          </a:p>
          <a:p>
            <a:pPr marL="171450" marR="0" lvl="0" indent="-171450" algn="l" defTabSz="914400" rtl="0" eaLnBrk="1" fontAlgn="auto" latinLnBrk="0" hangingPunct="1">
              <a:lnSpc>
                <a:spcPct val="108333"/>
              </a:lnSpc>
              <a:spcBef>
                <a:spcPts val="0"/>
              </a:spcBef>
              <a:spcAft>
                <a:spcPts val="0"/>
              </a:spcAft>
              <a:buClrTx/>
              <a:buSzTx/>
              <a:buFont typeface="Wingdings" panose="05000000000000000000" pitchFamily="2" charset="2"/>
              <a:buChar char="§"/>
              <a:tabLst/>
              <a:defRPr/>
            </a:pPr>
            <a:r>
              <a:rPr kumimoji="0" lang="en-US" sz="1200" b="0" i="0" u="none" strike="noStrike" kern="0" cap="none" spc="0" normalizeH="0" baseline="0" noProof="0" dirty="0">
                <a:ln>
                  <a:noFill/>
                </a:ln>
                <a:solidFill>
                  <a:srgbClr val="525252"/>
                </a:solidFill>
                <a:effectLst/>
                <a:uLnTx/>
                <a:uFillTx/>
                <a:latin typeface="Arial"/>
                <a:ea typeface="Noto Sans SC"/>
                <a:cs typeface="Noto Sans SC"/>
                <a:sym typeface="Noto Sans SC"/>
              </a:rPr>
              <a:t>Global fire extinguisher tender</a:t>
            </a:r>
          </a:p>
          <a:p>
            <a:pPr marL="171450" marR="0" lvl="0" indent="-171450" algn="l" defTabSz="914400" rtl="0" eaLnBrk="1" fontAlgn="auto" latinLnBrk="0" hangingPunct="1">
              <a:lnSpc>
                <a:spcPct val="108333"/>
              </a:lnSpc>
              <a:spcBef>
                <a:spcPts val="0"/>
              </a:spcBef>
              <a:spcAft>
                <a:spcPts val="0"/>
              </a:spcAft>
              <a:buClrTx/>
              <a:buSzTx/>
              <a:buFont typeface="Wingdings" panose="05000000000000000000" pitchFamily="2" charset="2"/>
              <a:buChar char="§"/>
              <a:tabLst/>
              <a:defRPr/>
            </a:pPr>
            <a:r>
              <a:rPr kumimoji="0" lang="en-US" sz="1200" b="0" i="0" u="none" strike="noStrike" kern="0" cap="none" spc="0" normalizeH="0" baseline="0" noProof="0" dirty="0">
                <a:ln>
                  <a:noFill/>
                </a:ln>
                <a:solidFill>
                  <a:srgbClr val="525252"/>
                </a:solidFill>
                <a:effectLst/>
                <a:uLnTx/>
                <a:uFillTx/>
                <a:latin typeface="Arial"/>
                <a:ea typeface="Noto Sans SC"/>
                <a:cs typeface="Noto Sans SC"/>
                <a:sym typeface="Noto Sans SC"/>
              </a:rPr>
              <a:t>CCTV – Strategy partnership development with Hikvision, joint central sourcing with France and UK team.</a:t>
            </a:r>
          </a:p>
          <a:p>
            <a:pPr marL="171450" marR="0" lvl="0" indent="-171450" algn="l" defTabSz="914400" rtl="0" eaLnBrk="1" fontAlgn="auto" latinLnBrk="0" hangingPunct="1">
              <a:lnSpc>
                <a:spcPct val="108333"/>
              </a:lnSpc>
              <a:spcBef>
                <a:spcPts val="0"/>
              </a:spcBef>
              <a:spcAft>
                <a:spcPts val="0"/>
              </a:spcAft>
              <a:buClrTx/>
              <a:buSzTx/>
              <a:buFont typeface="Wingdings" panose="05000000000000000000" pitchFamily="2" charset="2"/>
              <a:buChar char="§"/>
              <a:tabLst/>
              <a:defRPr/>
            </a:pPr>
            <a:r>
              <a:rPr kumimoji="0" lang="en-US" sz="1200" b="0" i="0" u="none" strike="noStrike" kern="0" cap="none" spc="0" normalizeH="0" baseline="0" noProof="0" dirty="0">
                <a:ln>
                  <a:noFill/>
                </a:ln>
                <a:solidFill>
                  <a:srgbClr val="525252"/>
                </a:solidFill>
                <a:effectLst/>
                <a:uLnTx/>
                <a:uFillTx/>
                <a:latin typeface="Arial"/>
                <a:ea typeface="Noto Sans SC"/>
                <a:cs typeface="Noto Sans SC"/>
                <a:sym typeface="Noto Sans SC"/>
              </a:rPr>
              <a:t>CCC local supports for global China based suppliers.</a:t>
            </a:r>
          </a:p>
        </p:txBody>
      </p:sp>
      <p:cxnSp>
        <p:nvCxnSpPr>
          <p:cNvPr id="22" name="Connector 20">
            <a:extLst>
              <a:ext uri="{FF2B5EF4-FFF2-40B4-BE49-F238E27FC236}">
                <a16:creationId xmlns:a16="http://schemas.microsoft.com/office/drawing/2014/main" id="{79210493-2DB5-1FFE-74C1-A2BC7BAB5129}"/>
              </a:ext>
            </a:extLst>
          </p:cNvPr>
          <p:cNvCxnSpPr/>
          <p:nvPr/>
        </p:nvCxnSpPr>
        <p:spPr>
          <a:xfrm rot="5391511">
            <a:off x="3440906" y="3916662"/>
            <a:ext cx="5143500" cy="12700"/>
          </a:xfrm>
          <a:prstGeom prst="straightConnector1">
            <a:avLst/>
          </a:prstGeom>
          <a:solidFill>
            <a:srgbClr val="DEE0E3">
              <a:alpha val="100000"/>
            </a:srgbClr>
          </a:solidFill>
          <a:ln w="12700" cap="flat" cmpd="sng">
            <a:solidFill>
              <a:srgbClr val="E5E7EB">
                <a:alpha val="100000"/>
              </a:srgbClr>
            </a:solidFill>
            <a:prstDash val="solid"/>
            <a:round/>
            <a:headEnd type="none" w="med" len="med"/>
            <a:tailEnd type="none" w="med" len="med"/>
          </a:ln>
        </p:spPr>
      </p:cxnSp>
      <p:sp>
        <p:nvSpPr>
          <p:cNvPr id="23" name="AutoShape 21">
            <a:extLst>
              <a:ext uri="{FF2B5EF4-FFF2-40B4-BE49-F238E27FC236}">
                <a16:creationId xmlns:a16="http://schemas.microsoft.com/office/drawing/2014/main" id="{34FB2B7D-FC15-49A8-8132-82A101A834DA}"/>
              </a:ext>
            </a:extLst>
          </p:cNvPr>
          <p:cNvSpPr/>
          <p:nvPr/>
        </p:nvSpPr>
        <p:spPr>
          <a:xfrm>
            <a:off x="6203156" y="1351254"/>
            <a:ext cx="5524500" cy="1587500"/>
          </a:xfrm>
          <a:prstGeom prst="roundRect">
            <a:avLst>
              <a:gd name="adj" fmla="val 0"/>
            </a:avLst>
          </a:prstGeom>
          <a:solidFill>
            <a:srgbClr val="005A9E">
              <a:alpha val="5000"/>
            </a:srgbClr>
          </a:solidFill>
          <a:ln w="25400" cap="flat" cmpd="sng">
            <a:noFill/>
            <a:prstDash val="solid"/>
            <a:round/>
          </a:ln>
        </p:spPr>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mn-ea"/>
              <a:cs typeface="+mn-cs"/>
            </a:endParaRPr>
          </a:p>
        </p:txBody>
      </p:sp>
      <p:sp>
        <p:nvSpPr>
          <p:cNvPr id="24" name="AutoShape 22">
            <a:extLst>
              <a:ext uri="{FF2B5EF4-FFF2-40B4-BE49-F238E27FC236}">
                <a16:creationId xmlns:a16="http://schemas.microsoft.com/office/drawing/2014/main" id="{F92902EF-5405-FA4F-94C1-5ECAD4A872E5}"/>
              </a:ext>
            </a:extLst>
          </p:cNvPr>
          <p:cNvSpPr/>
          <p:nvPr/>
        </p:nvSpPr>
        <p:spPr>
          <a:xfrm>
            <a:off x="6203156" y="1351254"/>
            <a:ext cx="76200" cy="1587500"/>
          </a:xfrm>
          <a:prstGeom prst="roundRect">
            <a:avLst>
              <a:gd name="adj" fmla="val 0"/>
            </a:avLst>
          </a:prstGeom>
          <a:solidFill>
            <a:srgbClr val="005A9E">
              <a:alpha val="100000"/>
            </a:srgbClr>
          </a:solidFill>
          <a:ln w="25400" cap="flat" cmpd="sng">
            <a:noFill/>
            <a:prstDash val="solid"/>
            <a:round/>
          </a:ln>
        </p:spPr>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mn-ea"/>
              <a:cs typeface="+mn-cs"/>
            </a:endParaRPr>
          </a:p>
        </p:txBody>
      </p:sp>
      <p:sp>
        <p:nvSpPr>
          <p:cNvPr id="25" name="AutoShape 23">
            <a:extLst>
              <a:ext uri="{FF2B5EF4-FFF2-40B4-BE49-F238E27FC236}">
                <a16:creationId xmlns:a16="http://schemas.microsoft.com/office/drawing/2014/main" id="{8EC5512D-4915-2B0C-A4E1-B2B8CD733925}"/>
              </a:ext>
            </a:extLst>
          </p:cNvPr>
          <p:cNvSpPr/>
          <p:nvPr/>
        </p:nvSpPr>
        <p:spPr>
          <a:xfrm>
            <a:off x="6393656" y="1414754"/>
            <a:ext cx="762000" cy="7620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3600" b="1" i="0" u="none" strike="noStrike" kern="0" cap="none" spc="0" normalizeH="0" baseline="0" noProof="0">
                <a:ln>
                  <a:noFill/>
                </a:ln>
                <a:solidFill>
                  <a:srgbClr val="005A9E">
                    <a:alpha val="60000"/>
                  </a:srgbClr>
                </a:solidFill>
                <a:effectLst/>
                <a:uLnTx/>
                <a:uFillTx/>
                <a:latin typeface="Arial"/>
                <a:ea typeface="Noto Sans SC"/>
                <a:cs typeface="Noto Sans SC"/>
                <a:sym typeface="Noto Sans SC"/>
              </a:rPr>
              <a:t>04</a:t>
            </a:r>
            <a:endParaRPr kumimoji="0" lang="en-US" sz="1100" b="0" i="0" u="none" strike="noStrike" kern="0" cap="none" spc="0" normalizeH="0" baseline="0" noProof="0">
              <a:ln>
                <a:noFill/>
              </a:ln>
              <a:solidFill>
                <a:srgbClr val="000000"/>
              </a:solidFill>
              <a:effectLst/>
              <a:uLnTx/>
              <a:uFillTx/>
              <a:latin typeface="Arial"/>
              <a:ea typeface="+mn-ea"/>
              <a:cs typeface="+mn-cs"/>
            </a:endParaRPr>
          </a:p>
        </p:txBody>
      </p:sp>
      <p:cxnSp>
        <p:nvCxnSpPr>
          <p:cNvPr id="26" name="Connector 24">
            <a:extLst>
              <a:ext uri="{FF2B5EF4-FFF2-40B4-BE49-F238E27FC236}">
                <a16:creationId xmlns:a16="http://schemas.microsoft.com/office/drawing/2014/main" id="{16C9DA80-C918-04D8-586E-EE452503F475}"/>
              </a:ext>
            </a:extLst>
          </p:cNvPr>
          <p:cNvCxnSpPr/>
          <p:nvPr/>
        </p:nvCxnSpPr>
        <p:spPr>
          <a:xfrm rot="5367260">
            <a:off x="6615906" y="2138684"/>
            <a:ext cx="1333500" cy="12700"/>
          </a:xfrm>
          <a:prstGeom prst="straightConnector1">
            <a:avLst/>
          </a:prstGeom>
          <a:solidFill>
            <a:srgbClr val="DEE0E3">
              <a:alpha val="100000"/>
            </a:srgbClr>
          </a:solidFill>
          <a:ln w="12700" cap="flat" cmpd="sng">
            <a:solidFill>
              <a:srgbClr val="005A9E">
                <a:alpha val="30000"/>
              </a:srgbClr>
            </a:solidFill>
            <a:prstDash val="solid"/>
            <a:round/>
            <a:headEnd type="none" w="med" len="med"/>
            <a:tailEnd type="none" w="med" len="med"/>
          </a:ln>
        </p:spPr>
      </p:cxnSp>
      <p:sp>
        <p:nvSpPr>
          <p:cNvPr id="27" name="AutoShape 25">
            <a:extLst>
              <a:ext uri="{FF2B5EF4-FFF2-40B4-BE49-F238E27FC236}">
                <a16:creationId xmlns:a16="http://schemas.microsoft.com/office/drawing/2014/main" id="{2F4B9145-06C1-E0CF-5B43-DA92B34FB6C5}"/>
              </a:ext>
            </a:extLst>
          </p:cNvPr>
          <p:cNvSpPr/>
          <p:nvPr/>
        </p:nvSpPr>
        <p:spPr>
          <a:xfrm>
            <a:off x="1541632" y="4970754"/>
            <a:ext cx="4254500" cy="13970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333333"/>
                </a:solidFill>
                <a:effectLst/>
                <a:uLnTx/>
                <a:uFillTx/>
                <a:latin typeface="Arial"/>
                <a:ea typeface="Noto Sans SC"/>
                <a:cs typeface="Noto Sans SC"/>
                <a:sym typeface="Noto Sans SC"/>
              </a:rPr>
              <a:t>Optimize Logistics Strategy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Arial"/>
              <a:ea typeface="+mn-ea"/>
              <a:cs typeface="+mn-cs"/>
            </a:endParaRPr>
          </a:p>
          <a:p>
            <a:pPr marL="171450" marR="0" lvl="0" indent="-171450" algn="l" defTabSz="914400" rtl="0" eaLnBrk="1" fontAlgn="auto" latinLnBrk="0" hangingPunct="1">
              <a:lnSpc>
                <a:spcPct val="108333"/>
              </a:lnSpc>
              <a:spcBef>
                <a:spcPts val="0"/>
              </a:spcBef>
              <a:spcAft>
                <a:spcPts val="0"/>
              </a:spcAft>
              <a:buClrTx/>
              <a:buSzTx/>
              <a:buFont typeface="Wingdings" panose="05000000000000000000" pitchFamily="2" charset="2"/>
              <a:buChar char="§"/>
              <a:tabLst/>
              <a:defRPr/>
            </a:pPr>
            <a:r>
              <a:rPr kumimoji="0" lang="en-US" sz="1200" b="0" i="0" u="none" strike="noStrike" kern="0" cap="none" spc="0" normalizeH="0" baseline="0" noProof="0" dirty="0">
                <a:ln>
                  <a:noFill/>
                </a:ln>
                <a:solidFill>
                  <a:srgbClr val="525252"/>
                </a:solidFill>
                <a:effectLst/>
                <a:uLnTx/>
                <a:uFillTx/>
                <a:latin typeface="Arial"/>
                <a:ea typeface="Noto Sans SC"/>
                <a:cs typeface="Noto Sans SC"/>
                <a:sym typeface="Noto Sans SC"/>
              </a:rPr>
              <a:t>Partner with specialized 3PL cross border delivery. Guangdong-HK-Macau route </a:t>
            </a:r>
            <a:r>
              <a:rPr kumimoji="0" lang="en-US" sz="1200" b="1" i="0" u="none" strike="noStrike" kern="0" cap="none" spc="0" normalizeH="0" baseline="0" noProof="0" dirty="0">
                <a:ln>
                  <a:noFill/>
                </a:ln>
                <a:solidFill>
                  <a:srgbClr val="525252"/>
                </a:solidFill>
                <a:effectLst/>
                <a:uLnTx/>
                <a:uFillTx/>
                <a:latin typeface="Arial"/>
                <a:ea typeface="Noto Sans SC"/>
                <a:cs typeface="Noto Sans SC"/>
                <a:sym typeface="Noto Sans SC"/>
              </a:rPr>
              <a:t>1~2 days </a:t>
            </a:r>
            <a:r>
              <a:rPr kumimoji="0" lang="en-US" sz="1200" b="0" i="0" u="none" strike="noStrike" kern="0" cap="none" spc="0" normalizeH="0" baseline="0" noProof="0" dirty="0">
                <a:ln>
                  <a:noFill/>
                </a:ln>
                <a:solidFill>
                  <a:srgbClr val="525252"/>
                </a:solidFill>
                <a:effectLst/>
                <a:uLnTx/>
                <a:uFillTx/>
                <a:latin typeface="Arial"/>
                <a:ea typeface="Noto Sans SC"/>
                <a:cs typeface="Noto Sans SC"/>
                <a:sym typeface="Noto Sans SC"/>
              </a:rPr>
              <a:t>door to door delivery.</a:t>
            </a:r>
          </a:p>
          <a:p>
            <a:pPr marL="171450" marR="0" lvl="0" indent="-171450" algn="l" defTabSz="914400" rtl="0" eaLnBrk="1" fontAlgn="auto" latinLnBrk="0" hangingPunct="1">
              <a:lnSpc>
                <a:spcPct val="108333"/>
              </a:lnSpc>
              <a:spcBef>
                <a:spcPts val="0"/>
              </a:spcBef>
              <a:spcAft>
                <a:spcPts val="0"/>
              </a:spcAft>
              <a:buClrTx/>
              <a:buSzTx/>
              <a:buFont typeface="Wingdings" panose="05000000000000000000" pitchFamily="2" charset="2"/>
              <a:buChar char="§"/>
              <a:tabLst/>
              <a:defRPr/>
            </a:pPr>
            <a:r>
              <a:rPr kumimoji="0" lang="en-US" sz="1200" b="0" i="0" u="none" strike="noStrike" kern="0" cap="none" spc="0" normalizeH="0" baseline="0" noProof="0" dirty="0">
                <a:ln>
                  <a:noFill/>
                </a:ln>
                <a:solidFill>
                  <a:srgbClr val="525252"/>
                </a:solidFill>
                <a:effectLst/>
                <a:uLnTx/>
                <a:uFillTx/>
                <a:latin typeface="Arial"/>
                <a:ea typeface="Noto Sans SC"/>
                <a:cs typeface="Noto Sans SC"/>
                <a:sym typeface="Noto Sans SC"/>
              </a:rPr>
              <a:t>Continuously optimize cross-boarder transport routing to drive sustained reduction of total landed cost.</a:t>
            </a:r>
          </a:p>
        </p:txBody>
      </p:sp>
      <p:sp>
        <p:nvSpPr>
          <p:cNvPr id="28" name="AutoShape 27">
            <a:extLst>
              <a:ext uri="{FF2B5EF4-FFF2-40B4-BE49-F238E27FC236}">
                <a16:creationId xmlns:a16="http://schemas.microsoft.com/office/drawing/2014/main" id="{85159221-6C86-2981-806C-264BE9CC31E7}"/>
              </a:ext>
            </a:extLst>
          </p:cNvPr>
          <p:cNvSpPr/>
          <p:nvPr/>
        </p:nvSpPr>
        <p:spPr>
          <a:xfrm>
            <a:off x="6203156" y="3129254"/>
            <a:ext cx="76200" cy="1587500"/>
          </a:xfrm>
          <a:prstGeom prst="roundRect">
            <a:avLst>
              <a:gd name="adj" fmla="val 0"/>
            </a:avLst>
          </a:prstGeom>
          <a:solidFill>
            <a:srgbClr val="005A9E">
              <a:alpha val="100000"/>
            </a:srgbClr>
          </a:solidFill>
          <a:ln w="25400" cap="flat" cmpd="sng">
            <a:noFill/>
            <a:prstDash val="solid"/>
            <a:round/>
          </a:ln>
        </p:spPr>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mn-ea"/>
              <a:cs typeface="+mn-cs"/>
            </a:endParaRPr>
          </a:p>
        </p:txBody>
      </p:sp>
      <p:sp>
        <p:nvSpPr>
          <p:cNvPr id="29" name="AutoShape 28">
            <a:extLst>
              <a:ext uri="{FF2B5EF4-FFF2-40B4-BE49-F238E27FC236}">
                <a16:creationId xmlns:a16="http://schemas.microsoft.com/office/drawing/2014/main" id="{9F5BB757-F281-0A28-C44B-3C2D8FEAF626}"/>
              </a:ext>
            </a:extLst>
          </p:cNvPr>
          <p:cNvSpPr/>
          <p:nvPr/>
        </p:nvSpPr>
        <p:spPr>
          <a:xfrm>
            <a:off x="6393656" y="3192754"/>
            <a:ext cx="762000" cy="7620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3600" b="1" i="0" u="none" strike="noStrike" kern="0" cap="none" spc="0" normalizeH="0" baseline="0" noProof="0">
                <a:ln>
                  <a:noFill/>
                </a:ln>
                <a:solidFill>
                  <a:srgbClr val="005A9E">
                    <a:alpha val="60000"/>
                  </a:srgbClr>
                </a:solidFill>
                <a:effectLst/>
                <a:uLnTx/>
                <a:uFillTx/>
                <a:latin typeface="Arial"/>
                <a:ea typeface="Noto Sans SC"/>
                <a:cs typeface="Noto Sans SC"/>
                <a:sym typeface="Noto Sans SC"/>
              </a:rPr>
              <a:t>05</a:t>
            </a:r>
            <a:endParaRPr kumimoji="0" lang="en-US" sz="1100" b="0" i="0" u="none" strike="noStrike" kern="0" cap="none" spc="0" normalizeH="0" baseline="0" noProof="0">
              <a:ln>
                <a:noFill/>
              </a:ln>
              <a:solidFill>
                <a:srgbClr val="000000"/>
              </a:solidFill>
              <a:effectLst/>
              <a:uLnTx/>
              <a:uFillTx/>
              <a:latin typeface="Arial"/>
              <a:ea typeface="+mn-ea"/>
              <a:cs typeface="+mn-cs"/>
            </a:endParaRPr>
          </a:p>
        </p:txBody>
      </p:sp>
      <p:cxnSp>
        <p:nvCxnSpPr>
          <p:cNvPr id="30" name="Connector 29">
            <a:extLst>
              <a:ext uri="{FF2B5EF4-FFF2-40B4-BE49-F238E27FC236}">
                <a16:creationId xmlns:a16="http://schemas.microsoft.com/office/drawing/2014/main" id="{072CB588-3AF6-6F33-E08E-D461470096C9}"/>
              </a:ext>
            </a:extLst>
          </p:cNvPr>
          <p:cNvCxnSpPr/>
          <p:nvPr/>
        </p:nvCxnSpPr>
        <p:spPr>
          <a:xfrm rot="5367260">
            <a:off x="6615906" y="3916684"/>
            <a:ext cx="1333500" cy="12700"/>
          </a:xfrm>
          <a:prstGeom prst="straightConnector1">
            <a:avLst/>
          </a:prstGeom>
          <a:solidFill>
            <a:srgbClr val="DEE0E3">
              <a:alpha val="100000"/>
            </a:srgbClr>
          </a:solidFill>
          <a:ln w="12700" cap="flat" cmpd="sng">
            <a:solidFill>
              <a:srgbClr val="005A9E">
                <a:alpha val="30000"/>
              </a:srgbClr>
            </a:solidFill>
            <a:prstDash val="solid"/>
            <a:round/>
            <a:headEnd type="none" w="med" len="med"/>
            <a:tailEnd type="none" w="med" len="med"/>
          </a:ln>
        </p:spPr>
      </p:cxnSp>
      <p:sp>
        <p:nvSpPr>
          <p:cNvPr id="31" name="AutoShape 30">
            <a:extLst>
              <a:ext uri="{FF2B5EF4-FFF2-40B4-BE49-F238E27FC236}">
                <a16:creationId xmlns:a16="http://schemas.microsoft.com/office/drawing/2014/main" id="{74302793-B5B8-60A1-E9E2-957F5785BA41}"/>
              </a:ext>
            </a:extLst>
          </p:cNvPr>
          <p:cNvSpPr/>
          <p:nvPr/>
        </p:nvSpPr>
        <p:spPr>
          <a:xfrm>
            <a:off x="1567655" y="3140170"/>
            <a:ext cx="4064000" cy="13970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333333"/>
                </a:solidFill>
                <a:effectLst/>
                <a:uLnTx/>
                <a:uFillTx/>
                <a:latin typeface="Arial"/>
                <a:ea typeface="Noto Sans SC"/>
                <a:cs typeface="+mn-cs"/>
                <a:sym typeface="Noto Sans SC"/>
              </a:rPr>
              <a:t>Payment Term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Arial"/>
              <a:ea typeface="+mn-ea"/>
              <a:cs typeface="+mn-cs"/>
            </a:endParaRPr>
          </a:p>
          <a:p>
            <a:pPr marL="171450" marR="0" lvl="0" indent="-171450" algn="l" defTabSz="914400" rtl="0" eaLnBrk="1" fontAlgn="auto" latinLnBrk="0" hangingPunct="1">
              <a:lnSpc>
                <a:spcPct val="108333"/>
              </a:lnSpc>
              <a:spcBef>
                <a:spcPts val="0"/>
              </a:spcBef>
              <a:spcAft>
                <a:spcPts val="0"/>
              </a:spcAft>
              <a:buClrTx/>
              <a:buSzTx/>
              <a:buFont typeface="Wingdings" panose="05000000000000000000" pitchFamily="2" charset="2"/>
              <a:buChar char="§"/>
              <a:tabLst/>
              <a:defRPr/>
            </a:pPr>
            <a:r>
              <a:rPr kumimoji="0" lang="en-US" sz="1200" b="0" i="0" u="none" strike="noStrike" kern="0" cap="none" spc="0" normalizeH="0" baseline="0" noProof="0" dirty="0">
                <a:ln>
                  <a:noFill/>
                </a:ln>
                <a:solidFill>
                  <a:srgbClr val="525252"/>
                </a:solidFill>
                <a:effectLst/>
                <a:uLnTx/>
                <a:uFillTx/>
                <a:latin typeface="Arial"/>
                <a:ea typeface="Noto Sans SC"/>
                <a:cs typeface="Noto Sans SC"/>
                <a:sym typeface="Noto Sans SC"/>
              </a:rPr>
              <a:t>Current </a:t>
            </a:r>
            <a:r>
              <a:rPr kumimoji="0" lang="en-US" sz="1200" b="1" i="0" u="none" strike="noStrike" kern="0" cap="none" spc="0" normalizeH="0" baseline="0" noProof="0" dirty="0">
                <a:ln>
                  <a:noFill/>
                </a:ln>
                <a:solidFill>
                  <a:srgbClr val="525252"/>
                </a:solidFill>
                <a:effectLst/>
                <a:uLnTx/>
                <a:uFillTx/>
                <a:latin typeface="Arial"/>
                <a:ea typeface="Noto Sans SC"/>
                <a:cs typeface="Noto Sans SC"/>
                <a:sym typeface="Noto Sans SC"/>
              </a:rPr>
              <a:t>46</a:t>
            </a:r>
            <a:r>
              <a:rPr kumimoji="0" lang="en-US" sz="1200" b="0" i="0" u="none" strike="noStrike" kern="0" cap="none" spc="0" normalizeH="0" baseline="0" noProof="0" dirty="0">
                <a:ln>
                  <a:noFill/>
                </a:ln>
                <a:solidFill>
                  <a:srgbClr val="525252"/>
                </a:solidFill>
                <a:effectLst/>
                <a:uLnTx/>
                <a:uFillTx/>
                <a:latin typeface="Arial"/>
                <a:ea typeface="Noto Sans SC"/>
                <a:cs typeface="Noto Sans SC"/>
                <a:sym typeface="Noto Sans SC"/>
              </a:rPr>
              <a:t> type diff. payment terms across MCHM, standardize into </a:t>
            </a:r>
            <a:r>
              <a:rPr kumimoji="0" lang="en-US" sz="1200" b="1" i="0" u="none" strike="noStrike" kern="0" cap="none" spc="0" normalizeH="0" baseline="0" noProof="0" dirty="0">
                <a:ln>
                  <a:noFill/>
                </a:ln>
                <a:solidFill>
                  <a:srgbClr val="525252"/>
                </a:solidFill>
                <a:effectLst/>
                <a:uLnTx/>
                <a:uFillTx/>
                <a:latin typeface="Arial"/>
                <a:ea typeface="Noto Sans SC"/>
                <a:cs typeface="Noto Sans SC"/>
                <a:sym typeface="Noto Sans SC"/>
              </a:rPr>
              <a:t>9</a:t>
            </a:r>
            <a:r>
              <a:rPr kumimoji="0" lang="en-US" sz="1200" b="0" i="0" u="none" strike="noStrike" kern="0" cap="none" spc="0" normalizeH="0" baseline="0" noProof="0" dirty="0">
                <a:ln>
                  <a:noFill/>
                </a:ln>
                <a:solidFill>
                  <a:srgbClr val="525252"/>
                </a:solidFill>
                <a:effectLst/>
                <a:uLnTx/>
                <a:uFillTx/>
                <a:latin typeface="Arial"/>
                <a:ea typeface="Noto Sans SC"/>
                <a:cs typeface="Noto Sans SC"/>
                <a:sym typeface="Noto Sans SC"/>
              </a:rPr>
              <a:t> types for top vendors and new vendors</a:t>
            </a:r>
          </a:p>
          <a:p>
            <a:pPr marL="171450" marR="0" lvl="0" indent="-171450" algn="l" defTabSz="914400" rtl="0" eaLnBrk="1" fontAlgn="auto" latinLnBrk="0" hangingPunct="1">
              <a:lnSpc>
                <a:spcPct val="108333"/>
              </a:lnSpc>
              <a:spcBef>
                <a:spcPts val="0"/>
              </a:spcBef>
              <a:spcAft>
                <a:spcPts val="0"/>
              </a:spcAft>
              <a:buClrTx/>
              <a:buSzTx/>
              <a:buFont typeface="Wingdings" panose="05000000000000000000" pitchFamily="2" charset="2"/>
              <a:buChar char="§"/>
              <a:tabLst/>
              <a:defRPr/>
            </a:pPr>
            <a:r>
              <a:rPr kumimoji="0" lang="en-US" sz="1200" b="0" i="0" u="none" strike="noStrike" kern="0" cap="none" spc="0" normalizeH="0" baseline="0" noProof="0" dirty="0">
                <a:ln>
                  <a:noFill/>
                </a:ln>
                <a:solidFill>
                  <a:srgbClr val="525252"/>
                </a:solidFill>
                <a:effectLst/>
                <a:uLnTx/>
                <a:uFillTx/>
                <a:latin typeface="Arial"/>
                <a:ea typeface="Noto Sans SC"/>
                <a:cs typeface="Noto Sans SC"/>
                <a:sym typeface="Noto Sans SC"/>
              </a:rPr>
              <a:t>Extend payment terms to meeting </a:t>
            </a:r>
            <a:r>
              <a:rPr kumimoji="0" lang="en-US" sz="1200" b="1" i="0" u="none" strike="noStrike" kern="0" cap="none" spc="0" normalizeH="0" baseline="0" noProof="0" dirty="0">
                <a:ln>
                  <a:noFill/>
                </a:ln>
                <a:solidFill>
                  <a:srgbClr val="525252"/>
                </a:solidFill>
                <a:effectLst/>
                <a:uLnTx/>
                <a:uFillTx/>
                <a:latin typeface="Arial"/>
                <a:ea typeface="Noto Sans SC"/>
                <a:cs typeface="Noto Sans SC"/>
                <a:sym typeface="Noto Sans SC"/>
              </a:rPr>
              <a:t>EOM+60 days </a:t>
            </a:r>
            <a:r>
              <a:rPr kumimoji="0" lang="en-US" sz="1200" b="0" i="0" u="none" strike="noStrike" kern="0" cap="none" spc="0" normalizeH="0" baseline="0" noProof="0" dirty="0">
                <a:ln>
                  <a:noFill/>
                </a:ln>
                <a:solidFill>
                  <a:srgbClr val="525252"/>
                </a:solidFill>
                <a:effectLst/>
                <a:uLnTx/>
                <a:uFillTx/>
                <a:latin typeface="Arial"/>
                <a:ea typeface="Noto Sans SC"/>
                <a:cs typeface="Noto Sans SC"/>
                <a:sym typeface="Noto Sans SC"/>
              </a:rPr>
              <a:t>for top vendors.</a:t>
            </a:r>
          </a:p>
        </p:txBody>
      </p:sp>
      <p:sp>
        <p:nvSpPr>
          <p:cNvPr id="32" name="AutoShape 32">
            <a:extLst>
              <a:ext uri="{FF2B5EF4-FFF2-40B4-BE49-F238E27FC236}">
                <a16:creationId xmlns:a16="http://schemas.microsoft.com/office/drawing/2014/main" id="{E893DD1E-89E5-D883-C469-E4CCC633A8C3}"/>
              </a:ext>
            </a:extLst>
          </p:cNvPr>
          <p:cNvSpPr/>
          <p:nvPr/>
        </p:nvSpPr>
        <p:spPr>
          <a:xfrm>
            <a:off x="6203156" y="4907254"/>
            <a:ext cx="76200" cy="1587500"/>
          </a:xfrm>
          <a:prstGeom prst="roundRect">
            <a:avLst>
              <a:gd name="adj" fmla="val 0"/>
            </a:avLst>
          </a:prstGeom>
          <a:solidFill>
            <a:srgbClr val="005A9E">
              <a:alpha val="100000"/>
            </a:srgbClr>
          </a:solidFill>
          <a:ln w="25400" cap="flat" cmpd="sng">
            <a:noFill/>
            <a:prstDash val="solid"/>
            <a:round/>
          </a:ln>
        </p:spPr>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mn-ea"/>
              <a:cs typeface="+mn-cs"/>
            </a:endParaRPr>
          </a:p>
        </p:txBody>
      </p:sp>
      <p:sp>
        <p:nvSpPr>
          <p:cNvPr id="33" name="AutoShape 33">
            <a:extLst>
              <a:ext uri="{FF2B5EF4-FFF2-40B4-BE49-F238E27FC236}">
                <a16:creationId xmlns:a16="http://schemas.microsoft.com/office/drawing/2014/main" id="{82F02D64-D83D-7625-FADD-BD3BC95172C5}"/>
              </a:ext>
            </a:extLst>
          </p:cNvPr>
          <p:cNvSpPr/>
          <p:nvPr/>
        </p:nvSpPr>
        <p:spPr>
          <a:xfrm>
            <a:off x="6393656" y="4970754"/>
            <a:ext cx="762000" cy="7620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3600" b="1" i="0" u="none" strike="noStrike" kern="0" cap="none" spc="0" normalizeH="0" baseline="0" noProof="0">
                <a:ln>
                  <a:noFill/>
                </a:ln>
                <a:solidFill>
                  <a:srgbClr val="005A9E">
                    <a:alpha val="60000"/>
                  </a:srgbClr>
                </a:solidFill>
                <a:effectLst/>
                <a:uLnTx/>
                <a:uFillTx/>
                <a:latin typeface="Arial"/>
                <a:ea typeface="Noto Sans SC"/>
                <a:cs typeface="Noto Sans SC"/>
                <a:sym typeface="Noto Sans SC"/>
              </a:rPr>
              <a:t>06</a:t>
            </a:r>
            <a:endParaRPr kumimoji="0" lang="en-US" sz="1100" b="0" i="0" u="none" strike="noStrike" kern="0" cap="none" spc="0" normalizeH="0" baseline="0" noProof="0">
              <a:ln>
                <a:noFill/>
              </a:ln>
              <a:solidFill>
                <a:srgbClr val="000000"/>
              </a:solidFill>
              <a:effectLst/>
              <a:uLnTx/>
              <a:uFillTx/>
              <a:latin typeface="Arial"/>
              <a:ea typeface="+mn-ea"/>
              <a:cs typeface="+mn-cs"/>
            </a:endParaRPr>
          </a:p>
        </p:txBody>
      </p:sp>
      <p:cxnSp>
        <p:nvCxnSpPr>
          <p:cNvPr id="34" name="Connector 34">
            <a:extLst>
              <a:ext uri="{FF2B5EF4-FFF2-40B4-BE49-F238E27FC236}">
                <a16:creationId xmlns:a16="http://schemas.microsoft.com/office/drawing/2014/main" id="{C313188A-1913-DFE8-03E2-A36540D54FD9}"/>
              </a:ext>
            </a:extLst>
          </p:cNvPr>
          <p:cNvCxnSpPr/>
          <p:nvPr/>
        </p:nvCxnSpPr>
        <p:spPr>
          <a:xfrm rot="5367260">
            <a:off x="6615906" y="5694684"/>
            <a:ext cx="1333500" cy="12700"/>
          </a:xfrm>
          <a:prstGeom prst="straightConnector1">
            <a:avLst/>
          </a:prstGeom>
          <a:solidFill>
            <a:srgbClr val="DEE0E3">
              <a:alpha val="100000"/>
            </a:srgbClr>
          </a:solidFill>
          <a:ln w="12700" cap="flat" cmpd="sng">
            <a:solidFill>
              <a:srgbClr val="005A9E">
                <a:alpha val="30000"/>
              </a:srgbClr>
            </a:solidFill>
            <a:prstDash val="solid"/>
            <a:round/>
            <a:headEnd type="none" w="med" len="med"/>
            <a:tailEnd type="none" w="med" len="med"/>
          </a:ln>
        </p:spPr>
      </p:cxnSp>
      <p:sp>
        <p:nvSpPr>
          <p:cNvPr id="35" name="AutoShape 35">
            <a:extLst>
              <a:ext uri="{FF2B5EF4-FFF2-40B4-BE49-F238E27FC236}">
                <a16:creationId xmlns:a16="http://schemas.microsoft.com/office/drawing/2014/main" id="{9165394C-561C-55B2-3429-EBA78B839119}"/>
              </a:ext>
            </a:extLst>
          </p:cNvPr>
          <p:cNvSpPr/>
          <p:nvPr/>
        </p:nvSpPr>
        <p:spPr>
          <a:xfrm>
            <a:off x="7585076" y="1439902"/>
            <a:ext cx="4064000" cy="13970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333333"/>
                </a:solidFill>
                <a:effectLst/>
                <a:uLnTx/>
                <a:uFillTx/>
                <a:latin typeface="Arial"/>
                <a:ea typeface="Noto Sans SC"/>
                <a:cs typeface="Noto Sans SC"/>
                <a:sym typeface="Noto Sans SC"/>
              </a:rPr>
              <a:t>Strengthen Supplier Performance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Arial"/>
              <a:ea typeface="+mn-ea"/>
              <a:cs typeface="+mn-cs"/>
            </a:endParaRPr>
          </a:p>
          <a:p>
            <a:pPr marL="171450" marR="0" lvl="0" indent="-171450" algn="l" defTabSz="914400" rtl="0" eaLnBrk="1" fontAlgn="auto" latinLnBrk="0" hangingPunct="1">
              <a:lnSpc>
                <a:spcPct val="108333"/>
              </a:lnSpc>
              <a:spcBef>
                <a:spcPts val="0"/>
              </a:spcBef>
              <a:spcAft>
                <a:spcPts val="0"/>
              </a:spcAft>
              <a:buClrTx/>
              <a:buSzTx/>
              <a:buFont typeface="Wingdings" panose="05000000000000000000" pitchFamily="2" charset="2"/>
              <a:buChar char="§"/>
              <a:tabLst/>
              <a:defRPr/>
            </a:pPr>
            <a:r>
              <a:rPr kumimoji="0" lang="en-US" sz="1200" b="0" i="0" u="none" strike="noStrike" kern="0" cap="none" spc="0" normalizeH="0" baseline="0" noProof="0" dirty="0">
                <a:ln>
                  <a:noFill/>
                </a:ln>
                <a:solidFill>
                  <a:srgbClr val="525252"/>
                </a:solidFill>
                <a:effectLst/>
                <a:uLnTx/>
                <a:uFillTx/>
                <a:latin typeface="Arial"/>
                <a:ea typeface="Noto Sans SC"/>
                <a:cs typeface="Noto Sans SC"/>
                <a:sym typeface="Noto Sans SC"/>
              </a:rPr>
              <a:t>Build standardized supplier KPI evaluation framework covering on-time delivery, product quality, cost competitiveness and compliance.</a:t>
            </a:r>
          </a:p>
        </p:txBody>
      </p:sp>
    </p:spTree>
    <p:extLst>
      <p:ext uri="{BB962C8B-B14F-4D97-AF65-F5344CB8AC3E}">
        <p14:creationId xmlns:p14="http://schemas.microsoft.com/office/powerpoint/2010/main" val="3072361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631801-5653-A684-DE59-786322E80D27}"/>
              </a:ext>
            </a:extLst>
          </p:cNvPr>
          <p:cNvSpPr>
            <a:spLocks noGrp="1"/>
          </p:cNvSpPr>
          <p:nvPr>
            <p:ph type="body" sz="quarter" idx="15"/>
          </p:nvPr>
        </p:nvSpPr>
        <p:spPr/>
        <p:txBody>
          <a:bodyPr/>
          <a:lstStyle/>
          <a:p>
            <a:r>
              <a:rPr lang="en-US" dirty="0"/>
              <a:t>CCC CENTRAL SOURCING HUB</a:t>
            </a:r>
          </a:p>
        </p:txBody>
      </p:sp>
      <p:sp>
        <p:nvSpPr>
          <p:cNvPr id="4" name="Slide Number Placeholder 3">
            <a:extLst>
              <a:ext uri="{FF2B5EF4-FFF2-40B4-BE49-F238E27FC236}">
                <a16:creationId xmlns:a16="http://schemas.microsoft.com/office/drawing/2014/main" id="{61B77C10-1021-92CB-DA57-E42BDCCEDC4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137DB-8ECE-4117-81EA-4F1DB4ABB2A7}" type="slidenum">
              <a:rPr kumimoji="0" lang="zh-CN" altLang="en-US" sz="1200" b="0" i="0" u="none" strike="noStrike" kern="1200" cap="none" spc="0" normalizeH="0" baseline="0" noProof="0" smtClean="0">
                <a:ln>
                  <a:noFill/>
                </a:ln>
                <a:solidFill>
                  <a:prstClr val="black">
                    <a:tint val="82000"/>
                  </a:prstClr>
                </a:solidFill>
                <a:effectLst/>
                <a:uLnTx/>
                <a:uFillTx/>
                <a:latin typeface="Arial"/>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tint val="82000"/>
                </a:prstClr>
              </a:solidFill>
              <a:effectLst/>
              <a:uLnTx/>
              <a:uFillTx/>
              <a:latin typeface="Arial"/>
              <a:ea typeface="黑体" panose="02010609060101010101" pitchFamily="49" charset="-122"/>
              <a:cs typeface="+mn-cs"/>
            </a:endParaRPr>
          </a:p>
        </p:txBody>
      </p:sp>
      <p:grpSp>
        <p:nvGrpSpPr>
          <p:cNvPr id="25" name="Group 24">
            <a:extLst>
              <a:ext uri="{FF2B5EF4-FFF2-40B4-BE49-F238E27FC236}">
                <a16:creationId xmlns:a16="http://schemas.microsoft.com/office/drawing/2014/main" id="{526F70E7-641A-FCB8-AD27-DB6BB811AAAE}"/>
              </a:ext>
            </a:extLst>
          </p:cNvPr>
          <p:cNvGrpSpPr/>
          <p:nvPr/>
        </p:nvGrpSpPr>
        <p:grpSpPr>
          <a:xfrm>
            <a:off x="893865" y="2242431"/>
            <a:ext cx="1476656" cy="2069792"/>
            <a:chOff x="3880337" y="2159000"/>
            <a:chExt cx="1397000" cy="1905000"/>
          </a:xfrm>
        </p:grpSpPr>
        <p:sp>
          <p:nvSpPr>
            <p:cNvPr id="39" name="AutoShape 7">
              <a:extLst>
                <a:ext uri="{FF2B5EF4-FFF2-40B4-BE49-F238E27FC236}">
                  <a16:creationId xmlns:a16="http://schemas.microsoft.com/office/drawing/2014/main" id="{DDF4908E-1016-81BA-2F3C-522606DCCD61}"/>
                </a:ext>
              </a:extLst>
            </p:cNvPr>
            <p:cNvSpPr/>
            <p:nvPr/>
          </p:nvSpPr>
          <p:spPr>
            <a:xfrm>
              <a:off x="3880337" y="2159000"/>
              <a:ext cx="1397000" cy="1905000"/>
            </a:xfrm>
            <a:prstGeom prst="roundRect">
              <a:avLst>
                <a:gd name="adj" fmla="val 0"/>
              </a:avLst>
            </a:prstGeom>
            <a:solidFill>
              <a:srgbClr val="E8F1F9">
                <a:alpha val="100000"/>
              </a:srgbClr>
            </a:solidFill>
            <a:ln w="25400" cap="flat" cmpd="sng">
              <a:noFill/>
              <a:prstDash val="solid"/>
              <a:round/>
            </a:ln>
          </p:spPr>
          <p:txBody>
            <a:bodyPr vert="horz" wrap="square" lIns="63500" tIns="63500" rIns="63500" bIns="635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40" name="Picture 8">
              <a:extLst>
                <a:ext uri="{FF2B5EF4-FFF2-40B4-BE49-F238E27FC236}">
                  <a16:creationId xmlns:a16="http://schemas.microsoft.com/office/drawing/2014/main" id="{25883A8C-30AD-BA5D-13B2-CE1F5AA2A27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4274037" y="2413000"/>
              <a:ext cx="609600" cy="609600"/>
            </a:xfrm>
            <a:prstGeom prst="rect">
              <a:avLst/>
            </a:prstGeom>
          </p:spPr>
        </p:pic>
        <p:sp>
          <p:nvSpPr>
            <p:cNvPr id="41" name="AutoShape 9">
              <a:extLst>
                <a:ext uri="{FF2B5EF4-FFF2-40B4-BE49-F238E27FC236}">
                  <a16:creationId xmlns:a16="http://schemas.microsoft.com/office/drawing/2014/main" id="{B5D14942-13E7-E300-42E7-0068C37FE464}"/>
                </a:ext>
              </a:extLst>
            </p:cNvPr>
            <p:cNvSpPr/>
            <p:nvPr/>
          </p:nvSpPr>
          <p:spPr>
            <a:xfrm>
              <a:off x="3943837" y="3302000"/>
              <a:ext cx="1270000" cy="635000"/>
            </a:xfrm>
            <a:prstGeom prst="rect">
              <a:avLst/>
            </a:prstGeom>
            <a:noFill/>
            <a:ln w="12700" cap="flat" cmpd="sng">
              <a:noFill/>
              <a:prstDash val="solid"/>
              <a:round/>
            </a:ln>
          </p:spPr>
          <p:txBody>
            <a:bodyPr vert="horz" wrap="square" lIns="0" tIns="0" rIns="0" bIns="0" rtlCol="0" anchor="ctr" anchorCtr="0"/>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333333"/>
                  </a:solidFill>
                  <a:effectLst/>
                  <a:uLnTx/>
                  <a:uFillTx/>
                  <a:latin typeface="Poppins"/>
                  <a:ea typeface="Poppins"/>
                  <a:cs typeface="Poppins"/>
                  <a:sym typeface="Poppins"/>
                </a:rPr>
                <a:t>Business Regions</a:t>
              </a:r>
              <a:endParaRPr kumimoji="0" lang="en-US" sz="11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6" name="Group 25">
            <a:extLst>
              <a:ext uri="{FF2B5EF4-FFF2-40B4-BE49-F238E27FC236}">
                <a16:creationId xmlns:a16="http://schemas.microsoft.com/office/drawing/2014/main" id="{22906614-9EC5-C5A7-6D13-C8CAB3947ADB}"/>
              </a:ext>
            </a:extLst>
          </p:cNvPr>
          <p:cNvGrpSpPr/>
          <p:nvPr/>
        </p:nvGrpSpPr>
        <p:grpSpPr>
          <a:xfrm>
            <a:off x="5024664" y="2242431"/>
            <a:ext cx="1476656" cy="2069792"/>
            <a:chOff x="5604691" y="2159000"/>
            <a:chExt cx="1397000" cy="1905000"/>
          </a:xfrm>
        </p:grpSpPr>
        <p:sp>
          <p:nvSpPr>
            <p:cNvPr id="36" name="AutoShape 10">
              <a:extLst>
                <a:ext uri="{FF2B5EF4-FFF2-40B4-BE49-F238E27FC236}">
                  <a16:creationId xmlns:a16="http://schemas.microsoft.com/office/drawing/2014/main" id="{01DF062A-B501-8357-B9AA-F54A118E8818}"/>
                </a:ext>
              </a:extLst>
            </p:cNvPr>
            <p:cNvSpPr/>
            <p:nvPr/>
          </p:nvSpPr>
          <p:spPr>
            <a:xfrm>
              <a:off x="5604691" y="2159000"/>
              <a:ext cx="1397000" cy="1905000"/>
            </a:xfrm>
            <a:prstGeom prst="roundRect">
              <a:avLst>
                <a:gd name="adj" fmla="val 0"/>
              </a:avLst>
            </a:prstGeom>
            <a:solidFill>
              <a:srgbClr val="005A9E">
                <a:alpha val="100000"/>
              </a:srgbClr>
            </a:solidFill>
            <a:ln w="25400" cap="flat" cmpd="sng">
              <a:noFill/>
              <a:prstDash val="solid"/>
              <a:round/>
            </a:ln>
          </p:spPr>
          <p:txBody>
            <a:bodyPr vert="horz" wrap="square" lIns="63500" tIns="63500" rIns="63500" bIns="635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37" name="Picture 11">
              <a:extLst>
                <a:ext uri="{FF2B5EF4-FFF2-40B4-BE49-F238E27FC236}">
                  <a16:creationId xmlns:a16="http://schemas.microsoft.com/office/drawing/2014/main" id="{86A2ADD1-D012-17A1-F64D-2E0D65408CF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88537" y="2413000"/>
              <a:ext cx="609600" cy="609600"/>
            </a:xfrm>
            <a:prstGeom prst="rect">
              <a:avLst/>
            </a:prstGeom>
          </p:spPr>
        </p:pic>
        <p:sp>
          <p:nvSpPr>
            <p:cNvPr id="38" name="AutoShape 12">
              <a:extLst>
                <a:ext uri="{FF2B5EF4-FFF2-40B4-BE49-F238E27FC236}">
                  <a16:creationId xmlns:a16="http://schemas.microsoft.com/office/drawing/2014/main" id="{B5EEC7D7-3B7F-06B8-DE68-9FBBCA0AF5C1}"/>
                </a:ext>
              </a:extLst>
            </p:cNvPr>
            <p:cNvSpPr/>
            <p:nvPr/>
          </p:nvSpPr>
          <p:spPr>
            <a:xfrm>
              <a:off x="5658337" y="3302000"/>
              <a:ext cx="1270000" cy="635000"/>
            </a:xfrm>
            <a:prstGeom prst="rect">
              <a:avLst/>
            </a:prstGeom>
            <a:noFill/>
            <a:ln w="12700" cap="flat" cmpd="sng">
              <a:noFill/>
              <a:prstDash val="solid"/>
              <a:round/>
            </a:ln>
          </p:spPr>
          <p:txBody>
            <a:bodyPr vert="horz" wrap="square" lIns="0" tIns="0" rIns="0" bIns="0" rtlCol="0" anchor="ctr" anchorCtr="0"/>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Poppins"/>
                  <a:ea typeface="Poppins"/>
                  <a:cs typeface="Poppins"/>
                  <a:sym typeface="Poppins"/>
                </a:rPr>
                <a:t>Sourcing Hub (CCC)</a:t>
              </a:r>
              <a:endParaRPr kumimoji="0" lang="en-US" sz="11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7" name="Group 26">
            <a:extLst>
              <a:ext uri="{FF2B5EF4-FFF2-40B4-BE49-F238E27FC236}">
                <a16:creationId xmlns:a16="http://schemas.microsoft.com/office/drawing/2014/main" id="{53081CD3-80F3-DAF5-197D-7F8251EBE594}"/>
              </a:ext>
            </a:extLst>
          </p:cNvPr>
          <p:cNvGrpSpPr/>
          <p:nvPr/>
        </p:nvGrpSpPr>
        <p:grpSpPr>
          <a:xfrm>
            <a:off x="9155907" y="2242431"/>
            <a:ext cx="1476656" cy="2069792"/>
            <a:chOff x="7309337" y="2159000"/>
            <a:chExt cx="1397000" cy="1905000"/>
          </a:xfrm>
        </p:grpSpPr>
        <p:sp>
          <p:nvSpPr>
            <p:cNvPr id="33" name="AutoShape 13">
              <a:extLst>
                <a:ext uri="{FF2B5EF4-FFF2-40B4-BE49-F238E27FC236}">
                  <a16:creationId xmlns:a16="http://schemas.microsoft.com/office/drawing/2014/main" id="{1C30B077-ACCD-7AFC-774E-DFEA969C6E7D}"/>
                </a:ext>
              </a:extLst>
            </p:cNvPr>
            <p:cNvSpPr/>
            <p:nvPr/>
          </p:nvSpPr>
          <p:spPr>
            <a:xfrm>
              <a:off x="7309337" y="2159000"/>
              <a:ext cx="1397000" cy="1905000"/>
            </a:xfrm>
            <a:prstGeom prst="roundRect">
              <a:avLst>
                <a:gd name="adj" fmla="val 0"/>
              </a:avLst>
            </a:prstGeom>
            <a:solidFill>
              <a:srgbClr val="E8F1F9">
                <a:alpha val="100000"/>
              </a:srgbClr>
            </a:solidFill>
            <a:ln w="25400" cap="flat" cmpd="sng">
              <a:noFill/>
              <a:prstDash val="solid"/>
              <a:round/>
            </a:ln>
          </p:spPr>
          <p:txBody>
            <a:bodyPr vert="horz" wrap="square" lIns="63500" tIns="63500" rIns="63500" bIns="635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34" name="Picture 14">
              <a:extLst>
                <a:ext uri="{FF2B5EF4-FFF2-40B4-BE49-F238E27FC236}">
                  <a16:creationId xmlns:a16="http://schemas.microsoft.com/office/drawing/2014/main" id="{E6108362-DA7C-CA81-DC22-E7BFC759CF8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03037" y="2413000"/>
              <a:ext cx="609600" cy="609600"/>
            </a:xfrm>
            <a:prstGeom prst="rect">
              <a:avLst/>
            </a:prstGeom>
          </p:spPr>
        </p:pic>
        <p:sp>
          <p:nvSpPr>
            <p:cNvPr id="35" name="AutoShape 15">
              <a:extLst>
                <a:ext uri="{FF2B5EF4-FFF2-40B4-BE49-F238E27FC236}">
                  <a16:creationId xmlns:a16="http://schemas.microsoft.com/office/drawing/2014/main" id="{422554F6-EAEA-CE22-2B0E-4745E78663B4}"/>
                </a:ext>
              </a:extLst>
            </p:cNvPr>
            <p:cNvSpPr/>
            <p:nvPr/>
          </p:nvSpPr>
          <p:spPr>
            <a:xfrm>
              <a:off x="7372837" y="3302000"/>
              <a:ext cx="1270000" cy="635000"/>
            </a:xfrm>
            <a:prstGeom prst="rect">
              <a:avLst/>
            </a:prstGeom>
            <a:noFill/>
            <a:ln w="12700" cap="flat" cmpd="sng">
              <a:noFill/>
              <a:prstDash val="solid"/>
              <a:round/>
            </a:ln>
          </p:spPr>
          <p:txBody>
            <a:bodyPr vert="horz" wrap="square" lIns="0" tIns="0" rIns="0" bIns="0" rtlCol="0" anchor="ctr" anchorCtr="0"/>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333333"/>
                  </a:solidFill>
                  <a:effectLst/>
                  <a:uLnTx/>
                  <a:uFillTx/>
                  <a:latin typeface="Poppins"/>
                  <a:ea typeface="Poppins"/>
                  <a:cs typeface="Poppins"/>
                  <a:sym typeface="Poppins"/>
                </a:rPr>
                <a:t>Factories</a:t>
              </a:r>
              <a:endParaRPr kumimoji="0" lang="en-US" sz="11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8" name="TextBox 27">
            <a:extLst>
              <a:ext uri="{FF2B5EF4-FFF2-40B4-BE49-F238E27FC236}">
                <a16:creationId xmlns:a16="http://schemas.microsoft.com/office/drawing/2014/main" id="{940B9298-7826-3F00-4CC4-24874CA04B45}"/>
              </a:ext>
            </a:extLst>
          </p:cNvPr>
          <p:cNvSpPr txBox="1"/>
          <p:nvPr/>
        </p:nvSpPr>
        <p:spPr>
          <a:xfrm>
            <a:off x="8250292" y="4588194"/>
            <a:ext cx="3580607" cy="1936083"/>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67B1"/>
                </a:solidFill>
                <a:effectLst/>
                <a:uLnTx/>
                <a:uFillTx/>
                <a:latin typeface="Arial"/>
                <a:ea typeface="+mn-ea"/>
                <a:cs typeface="+mn-cs"/>
              </a:rPr>
              <a:t>Fulfill consolidated bulk orders in competitive price, ensure all materials are delivered on schedule, with full order quantity and consistent agree quality standard.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67B1"/>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Produce combined bulk orders directly to remove extra markup from middle distributors and cut material cost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Reserve stable, scalable production capacity to match MCHM’s demand.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Manufacture goods following CCC unified quality standards.</a:t>
            </a:r>
          </a:p>
        </p:txBody>
      </p:sp>
      <p:sp>
        <p:nvSpPr>
          <p:cNvPr id="29" name="TextBox 28">
            <a:extLst>
              <a:ext uri="{FF2B5EF4-FFF2-40B4-BE49-F238E27FC236}">
                <a16:creationId xmlns:a16="http://schemas.microsoft.com/office/drawing/2014/main" id="{A92B49F0-023F-EF77-3FB0-E33F2E420200}"/>
              </a:ext>
            </a:extLst>
          </p:cNvPr>
          <p:cNvSpPr txBox="1"/>
          <p:nvPr/>
        </p:nvSpPr>
        <p:spPr>
          <a:xfrm>
            <a:off x="386327" y="4588195"/>
            <a:ext cx="3136090" cy="160488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67B1"/>
                </a:solidFill>
                <a:effectLst/>
                <a:uLnTx/>
                <a:uFillTx/>
                <a:latin typeface="Arial"/>
                <a:ea typeface="+mn-ea"/>
                <a:cs typeface="+mn-cs"/>
              </a:rPr>
              <a:t>Submit full project material demand for centralized purchasing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67B1"/>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Handover project material spec. &amp; demand forecasts to CCC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Confirm local compliance rules, on-site delivery timeline and quality acceptance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a:ea typeface="+mn-ea"/>
              <a:cs typeface="+mn-cs"/>
            </a:endParaRPr>
          </a:p>
        </p:txBody>
      </p:sp>
      <p:sp>
        <p:nvSpPr>
          <p:cNvPr id="30" name="TextBox 29">
            <a:extLst>
              <a:ext uri="{FF2B5EF4-FFF2-40B4-BE49-F238E27FC236}">
                <a16:creationId xmlns:a16="http://schemas.microsoft.com/office/drawing/2014/main" id="{A2900F0C-6154-BD8B-C140-ABD4DB963582}"/>
              </a:ext>
            </a:extLst>
          </p:cNvPr>
          <p:cNvSpPr txBox="1"/>
          <p:nvPr/>
        </p:nvSpPr>
        <p:spPr>
          <a:xfrm>
            <a:off x="3856458" y="4422610"/>
            <a:ext cx="4059793" cy="2244003"/>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67B1"/>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67B1"/>
                </a:solidFill>
                <a:effectLst/>
                <a:uLnTx/>
                <a:uFillTx/>
                <a:latin typeface="Arial"/>
                <a:ea typeface="+mn-ea"/>
                <a:cs typeface="+mn-cs"/>
              </a:rPr>
              <a:t>The core coordinator that aggregates, standardizes, negotiates and manages the full supply chain lifecycle between regions and factories.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67B1"/>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Combine scattered material demand from all MCHM sites to form bulk orders and negotiate better pricing.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Manage all qualified mainland factory suppliers throughout their cooperation lifecycle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Unify quality checks, compliance control and cross-border delivery arrangements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Serve as one single contact window to cut duplicated communication between project teams and suppliers.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67B1"/>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67B1"/>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a:ea typeface="+mn-ea"/>
              <a:cs typeface="+mn-cs"/>
            </a:endParaRPr>
          </a:p>
        </p:txBody>
      </p:sp>
      <p:sp>
        <p:nvSpPr>
          <p:cNvPr id="31" name="Arrow: Right 30">
            <a:extLst>
              <a:ext uri="{FF2B5EF4-FFF2-40B4-BE49-F238E27FC236}">
                <a16:creationId xmlns:a16="http://schemas.microsoft.com/office/drawing/2014/main" id="{A2C9A26E-FA9C-DD41-CC3C-93053F9454C3}"/>
              </a:ext>
            </a:extLst>
          </p:cNvPr>
          <p:cNvSpPr/>
          <p:nvPr/>
        </p:nvSpPr>
        <p:spPr>
          <a:xfrm>
            <a:off x="3055150" y="3126785"/>
            <a:ext cx="669142" cy="26111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Arrow: Right 31">
            <a:extLst>
              <a:ext uri="{FF2B5EF4-FFF2-40B4-BE49-F238E27FC236}">
                <a16:creationId xmlns:a16="http://schemas.microsoft.com/office/drawing/2014/main" id="{7A6ED904-E32E-108F-F80B-D0B7593720F6}"/>
              </a:ext>
            </a:extLst>
          </p:cNvPr>
          <p:cNvSpPr/>
          <p:nvPr/>
        </p:nvSpPr>
        <p:spPr>
          <a:xfrm>
            <a:off x="7728064" y="3126784"/>
            <a:ext cx="669142" cy="26111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2" name="TextBox 41">
            <a:extLst>
              <a:ext uri="{FF2B5EF4-FFF2-40B4-BE49-F238E27FC236}">
                <a16:creationId xmlns:a16="http://schemas.microsoft.com/office/drawing/2014/main" id="{195030BA-7F9A-A30C-F113-5E3B70335FC7}"/>
              </a:ext>
            </a:extLst>
          </p:cNvPr>
          <p:cNvSpPr txBox="1"/>
          <p:nvPr/>
        </p:nvSpPr>
        <p:spPr>
          <a:xfrm>
            <a:off x="641351" y="1304920"/>
            <a:ext cx="10692956" cy="57934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Core Positioning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CCC acts as the unified efficiency-driven procurement engine for MCHM. Managing internal/external collaboration consolidated cross regional material demands to </a:t>
            </a:r>
            <a:r>
              <a:rPr kumimoji="0" lang="en-US" sz="1400" b="1" i="0" u="none" strike="noStrike" kern="1200" cap="none" spc="0" normalizeH="0" baseline="0" noProof="0" dirty="0">
                <a:ln>
                  <a:noFill/>
                </a:ln>
                <a:solidFill>
                  <a:prstClr val="black"/>
                </a:solidFill>
                <a:effectLst/>
                <a:uLnTx/>
                <a:uFillTx/>
                <a:latin typeface="Arial"/>
                <a:ea typeface="+mn-ea"/>
                <a:cs typeface="+mn-cs"/>
              </a:rPr>
              <a:t>deliver solid financial and operational results.</a:t>
            </a:r>
          </a:p>
        </p:txBody>
      </p:sp>
      <p:sp>
        <p:nvSpPr>
          <p:cNvPr id="5" name="Arrow: Right 4">
            <a:extLst>
              <a:ext uri="{FF2B5EF4-FFF2-40B4-BE49-F238E27FC236}">
                <a16:creationId xmlns:a16="http://schemas.microsoft.com/office/drawing/2014/main" id="{0964C1B6-789D-B23A-4622-0A0CC45F646A}"/>
              </a:ext>
            </a:extLst>
          </p:cNvPr>
          <p:cNvSpPr/>
          <p:nvPr/>
        </p:nvSpPr>
        <p:spPr>
          <a:xfrm rot="10800000">
            <a:off x="7364315" y="2643447"/>
            <a:ext cx="587106" cy="261112"/>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Arrow: Right 5">
            <a:extLst>
              <a:ext uri="{FF2B5EF4-FFF2-40B4-BE49-F238E27FC236}">
                <a16:creationId xmlns:a16="http://schemas.microsoft.com/office/drawing/2014/main" id="{B6F0B465-0ACC-5B69-512F-53B6258302E0}"/>
              </a:ext>
            </a:extLst>
          </p:cNvPr>
          <p:cNvSpPr/>
          <p:nvPr/>
        </p:nvSpPr>
        <p:spPr>
          <a:xfrm rot="10800000">
            <a:off x="2919015" y="2669888"/>
            <a:ext cx="573578" cy="261111"/>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5606930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3DFF99-FBB1-0A26-97FA-1B0FEA8A7B36}"/>
              </a:ext>
            </a:extLst>
          </p:cNvPr>
          <p:cNvSpPr>
            <a:spLocks noGrp="1"/>
          </p:cNvSpPr>
          <p:nvPr>
            <p:ph type="body" sz="quarter" idx="15"/>
          </p:nvPr>
        </p:nvSpPr>
        <p:spPr/>
        <p:txBody>
          <a:bodyPr/>
          <a:lstStyle/>
          <a:p>
            <a:r>
              <a:rPr lang="en-US" kern="100" dirty="0">
                <a:ea typeface="DengXian" panose="02010600030101010101" pitchFamily="2" charset="-122"/>
                <a:cs typeface="Times New Roman" panose="02020603050405020304" pitchFamily="18" charset="0"/>
              </a:rPr>
              <a:t>STRATEGIC VALUE</a:t>
            </a:r>
            <a:endParaRPr lang="en-US" dirty="0"/>
          </a:p>
        </p:txBody>
      </p:sp>
      <p:sp>
        <p:nvSpPr>
          <p:cNvPr id="4" name="Slide Number Placeholder 3">
            <a:extLst>
              <a:ext uri="{FF2B5EF4-FFF2-40B4-BE49-F238E27FC236}">
                <a16:creationId xmlns:a16="http://schemas.microsoft.com/office/drawing/2014/main" id="{97C43C20-5A8F-8B69-1AAA-9EBCD19B577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137DB-8ECE-4117-81EA-4F1DB4ABB2A7}" type="slidenum">
              <a:rPr kumimoji="0" lang="zh-CN" altLang="en-US" sz="1200" b="0" i="0" u="none" strike="noStrike" kern="1200" cap="none" spc="0" normalizeH="0" baseline="0" noProof="0" smtClean="0">
                <a:ln>
                  <a:noFill/>
                </a:ln>
                <a:solidFill>
                  <a:prstClr val="black">
                    <a:tint val="82000"/>
                  </a:prstClr>
                </a:solidFill>
                <a:effectLst/>
                <a:uLnTx/>
                <a:uFillTx/>
                <a:latin typeface="Arial"/>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tint val="82000"/>
                </a:prstClr>
              </a:solidFill>
              <a:effectLst/>
              <a:uLnTx/>
              <a:uFillTx/>
              <a:latin typeface="Arial"/>
              <a:ea typeface="黑体" panose="02010609060101010101" pitchFamily="49" charset="-122"/>
              <a:cs typeface="+mn-cs"/>
            </a:endParaRPr>
          </a:p>
        </p:txBody>
      </p:sp>
      <p:sp>
        <p:nvSpPr>
          <p:cNvPr id="5" name="TextBox 4">
            <a:extLst>
              <a:ext uri="{FF2B5EF4-FFF2-40B4-BE49-F238E27FC236}">
                <a16:creationId xmlns:a16="http://schemas.microsoft.com/office/drawing/2014/main" id="{F1232EBB-7A2D-4A5C-ECF0-CB7E853B0C4F}"/>
              </a:ext>
            </a:extLst>
          </p:cNvPr>
          <p:cNvSpPr txBox="1"/>
          <p:nvPr/>
        </p:nvSpPr>
        <p:spPr>
          <a:xfrm>
            <a:off x="711198" y="1396607"/>
            <a:ext cx="10355385" cy="50018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00" cap="none" spc="0" normalizeH="0" baseline="0" noProof="0" dirty="0">
                <a:ln>
                  <a:noFill/>
                </a:ln>
                <a:solidFill>
                  <a:srgbClr val="000000"/>
                </a:solidFill>
                <a:effectLst/>
                <a:uLnTx/>
                <a:uFillTx/>
                <a:latin typeface="Arial"/>
                <a:ea typeface="DengXian" panose="02010600030101010101" pitchFamily="2" charset="-122"/>
                <a:cs typeface="Times New Roman" panose="02020603050405020304" pitchFamily="18" charset="0"/>
              </a:rPr>
              <a:t>The CCC centralized sourcing model delivers </a:t>
            </a:r>
            <a:r>
              <a:rPr kumimoji="0" lang="en-US" sz="1800" b="1" i="0" u="none" strike="noStrike" kern="100" cap="none" spc="0" normalizeH="0" baseline="0" noProof="0" dirty="0">
                <a:ln>
                  <a:noFill/>
                </a:ln>
                <a:solidFill>
                  <a:srgbClr val="000000"/>
                </a:solidFill>
                <a:effectLst/>
                <a:uLnTx/>
                <a:uFillTx/>
                <a:latin typeface="Arial"/>
                <a:ea typeface="DengXian" panose="02010600030101010101" pitchFamily="2" charset="-122"/>
                <a:cs typeface="Times New Roman" panose="02020603050405020304" pitchFamily="18" charset="0"/>
              </a:rPr>
              <a:t>scalable benefits </a:t>
            </a:r>
            <a:r>
              <a:rPr kumimoji="0" lang="en-US" sz="1800" b="0" i="0" u="none" strike="noStrike" kern="100" cap="none" spc="0" normalizeH="0" baseline="0" noProof="0" dirty="0">
                <a:ln>
                  <a:noFill/>
                </a:ln>
                <a:solidFill>
                  <a:srgbClr val="000000"/>
                </a:solidFill>
                <a:effectLst/>
                <a:uLnTx/>
                <a:uFillTx/>
                <a:latin typeface="Arial"/>
                <a:ea typeface="DengXian" panose="02010600030101010101" pitchFamily="2" charset="-122"/>
                <a:cs typeface="Times New Roman" panose="02020603050405020304" pitchFamily="18" charset="0"/>
              </a:rPr>
              <a:t>for the broader organization</a:t>
            </a:r>
            <a:endParaRPr kumimoji="0" lang="en-US" sz="1800" b="0" i="0" u="none" strike="noStrike" kern="0" cap="none" spc="0" normalizeH="0" baseline="0" noProof="0" dirty="0">
              <a:ln>
                <a:noFill/>
              </a:ln>
              <a:solidFill>
                <a:srgbClr val="000000"/>
              </a:solidFill>
              <a:effectLst/>
              <a:uLnTx/>
              <a:uFillTx/>
              <a:latin typeface="Arial"/>
              <a:ea typeface="+mn-ea"/>
              <a:cs typeface="+mn-cs"/>
            </a:endParaRPr>
          </a:p>
        </p:txBody>
      </p:sp>
      <p:sp>
        <p:nvSpPr>
          <p:cNvPr id="6" name="AutoShape 4">
            <a:extLst>
              <a:ext uri="{FF2B5EF4-FFF2-40B4-BE49-F238E27FC236}">
                <a16:creationId xmlns:a16="http://schemas.microsoft.com/office/drawing/2014/main" id="{A062DF4D-293B-CB10-2236-CE017A223912}"/>
              </a:ext>
            </a:extLst>
          </p:cNvPr>
          <p:cNvSpPr/>
          <p:nvPr/>
        </p:nvSpPr>
        <p:spPr>
          <a:xfrm>
            <a:off x="762000" y="1936303"/>
            <a:ext cx="5270500" cy="1968500"/>
          </a:xfrm>
          <a:prstGeom prst="roundRect">
            <a:avLst>
              <a:gd name="adj" fmla="val 0"/>
            </a:avLst>
          </a:prstGeom>
          <a:solidFill>
            <a:srgbClr val="FFFFFF">
              <a:alpha val="100000"/>
            </a:srgbClr>
          </a:solidFill>
          <a:ln w="25400" cap="flat" cmpd="sng">
            <a:noFill/>
            <a:prstDash val="solid"/>
            <a:round/>
          </a:ln>
        </p:spPr>
        <p:txBody>
          <a:bodyPr vert="horz" wrap="square" lIns="63500" tIns="63500" rIns="63500" bIns="635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mn-cs"/>
            </a:endParaRPr>
          </a:p>
        </p:txBody>
      </p:sp>
      <p:sp>
        <p:nvSpPr>
          <p:cNvPr id="7" name="AutoShape 5">
            <a:extLst>
              <a:ext uri="{FF2B5EF4-FFF2-40B4-BE49-F238E27FC236}">
                <a16:creationId xmlns:a16="http://schemas.microsoft.com/office/drawing/2014/main" id="{13E7DBF0-6B02-C64E-2D07-2653F8F30FF4}"/>
              </a:ext>
            </a:extLst>
          </p:cNvPr>
          <p:cNvSpPr/>
          <p:nvPr/>
        </p:nvSpPr>
        <p:spPr>
          <a:xfrm>
            <a:off x="762000" y="1936303"/>
            <a:ext cx="76200" cy="1968500"/>
          </a:xfrm>
          <a:prstGeom prst="roundRect">
            <a:avLst>
              <a:gd name="adj" fmla="val 0"/>
            </a:avLst>
          </a:prstGeom>
          <a:solidFill>
            <a:srgbClr val="005A9E">
              <a:alpha val="100000"/>
            </a:srgbClr>
          </a:solidFill>
          <a:ln w="25400" cap="flat" cmpd="sng">
            <a:noFill/>
            <a:prstDash val="solid"/>
            <a:round/>
          </a:ln>
        </p:spPr>
        <p:txBody>
          <a:bodyPr vert="horz" wrap="square" lIns="63500" tIns="63500" rIns="63500" bIns="635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mn-cs"/>
            </a:endParaRPr>
          </a:p>
        </p:txBody>
      </p:sp>
      <p:pic>
        <p:nvPicPr>
          <p:cNvPr id="8" name="Picture 6">
            <a:extLst>
              <a:ext uri="{FF2B5EF4-FFF2-40B4-BE49-F238E27FC236}">
                <a16:creationId xmlns:a16="http://schemas.microsoft.com/office/drawing/2014/main" id="{8015BE26-CC86-DD22-6925-5008862AEF3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79500" y="2126803"/>
            <a:ext cx="406400" cy="406400"/>
          </a:xfrm>
          <a:prstGeom prst="rect">
            <a:avLst/>
          </a:prstGeom>
        </p:spPr>
      </p:pic>
      <p:sp>
        <p:nvSpPr>
          <p:cNvPr id="9" name="AutoShape 7">
            <a:extLst>
              <a:ext uri="{FF2B5EF4-FFF2-40B4-BE49-F238E27FC236}">
                <a16:creationId xmlns:a16="http://schemas.microsoft.com/office/drawing/2014/main" id="{1EA9DB71-ED0D-9BDA-B913-BF1CB66703D5}"/>
              </a:ext>
            </a:extLst>
          </p:cNvPr>
          <p:cNvSpPr/>
          <p:nvPr/>
        </p:nvSpPr>
        <p:spPr>
          <a:xfrm>
            <a:off x="1651000" y="2088703"/>
            <a:ext cx="4127500" cy="4445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5A9E"/>
                </a:solidFill>
                <a:effectLst/>
                <a:uLnTx/>
                <a:uFillTx/>
                <a:latin typeface="Arial"/>
                <a:ea typeface="Poppins"/>
                <a:cs typeface="Poppins"/>
                <a:sym typeface="Poppins"/>
              </a:rPr>
              <a:t>Cost &amp; Margin</a:t>
            </a:r>
            <a:endParaRPr kumimoji="0" lang="en-US" sz="1600" b="0" i="0" u="none" strike="noStrike" kern="0" cap="none" spc="0" normalizeH="0" baseline="0" noProof="0" dirty="0">
              <a:ln>
                <a:noFill/>
              </a:ln>
              <a:solidFill>
                <a:srgbClr val="000000"/>
              </a:solidFill>
              <a:effectLst/>
              <a:uLnTx/>
              <a:uFillTx/>
              <a:latin typeface="Arial"/>
              <a:ea typeface="+mn-ea"/>
              <a:cs typeface="+mn-cs"/>
            </a:endParaRPr>
          </a:p>
        </p:txBody>
      </p:sp>
      <p:cxnSp>
        <p:nvCxnSpPr>
          <p:cNvPr id="10" name="Connector 8">
            <a:extLst>
              <a:ext uri="{FF2B5EF4-FFF2-40B4-BE49-F238E27FC236}">
                <a16:creationId xmlns:a16="http://schemas.microsoft.com/office/drawing/2014/main" id="{3C927144-EE02-B694-0A73-CADE69C82352}"/>
              </a:ext>
            </a:extLst>
          </p:cNvPr>
          <p:cNvCxnSpPr/>
          <p:nvPr/>
        </p:nvCxnSpPr>
        <p:spPr>
          <a:xfrm rot="-9291">
            <a:off x="1079509" y="2691953"/>
            <a:ext cx="4699000" cy="12700"/>
          </a:xfrm>
          <a:prstGeom prst="straightConnector1">
            <a:avLst/>
          </a:prstGeom>
          <a:solidFill>
            <a:srgbClr val="DEE0E3">
              <a:alpha val="100000"/>
            </a:srgbClr>
          </a:solidFill>
          <a:ln w="12700" cap="flat" cmpd="sng">
            <a:solidFill>
              <a:srgbClr val="005A9E">
                <a:alpha val="15000"/>
              </a:srgbClr>
            </a:solidFill>
            <a:prstDash val="solid"/>
            <a:round/>
            <a:headEnd type="none" w="med" len="med"/>
            <a:tailEnd type="none" w="med" len="med"/>
          </a:ln>
        </p:spPr>
      </p:cxnSp>
      <p:sp>
        <p:nvSpPr>
          <p:cNvPr id="11" name="AutoShape 9">
            <a:extLst>
              <a:ext uri="{FF2B5EF4-FFF2-40B4-BE49-F238E27FC236}">
                <a16:creationId xmlns:a16="http://schemas.microsoft.com/office/drawing/2014/main" id="{C55C0623-6F3E-7166-08EA-C9A351D96246}"/>
              </a:ext>
            </a:extLst>
          </p:cNvPr>
          <p:cNvSpPr/>
          <p:nvPr/>
        </p:nvSpPr>
        <p:spPr>
          <a:xfrm>
            <a:off x="1079500" y="2888803"/>
            <a:ext cx="4699000" cy="8890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16666"/>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55555"/>
                </a:solidFill>
                <a:effectLst/>
                <a:uLnTx/>
                <a:uFillTx/>
                <a:latin typeface="Arial"/>
                <a:ea typeface="Poppins"/>
                <a:cs typeface="Poppins"/>
                <a:sym typeface="Poppins"/>
              </a:rPr>
              <a:t>Leverages scale to optimize costs and improve project profitability, especially for small-to-medium projects, ensuring financial efficiency across the procurement lifecycle.</a:t>
            </a:r>
            <a:endParaRPr kumimoji="0" lang="en-US" sz="1400" b="0" i="0" u="none" strike="noStrike" kern="0" cap="none" spc="0" normalizeH="0" baseline="0" noProof="0" dirty="0">
              <a:ln>
                <a:noFill/>
              </a:ln>
              <a:solidFill>
                <a:srgbClr val="000000"/>
              </a:solidFill>
              <a:effectLst/>
              <a:uLnTx/>
              <a:uFillTx/>
              <a:latin typeface="Arial"/>
              <a:ea typeface="+mn-ea"/>
              <a:cs typeface="+mn-cs"/>
            </a:endParaRPr>
          </a:p>
        </p:txBody>
      </p:sp>
      <p:sp>
        <p:nvSpPr>
          <p:cNvPr id="12" name="AutoShape 10">
            <a:extLst>
              <a:ext uri="{FF2B5EF4-FFF2-40B4-BE49-F238E27FC236}">
                <a16:creationId xmlns:a16="http://schemas.microsoft.com/office/drawing/2014/main" id="{449B828B-D3DB-48C5-1922-0D4571BAD61D}"/>
              </a:ext>
            </a:extLst>
          </p:cNvPr>
          <p:cNvSpPr/>
          <p:nvPr/>
        </p:nvSpPr>
        <p:spPr>
          <a:xfrm>
            <a:off x="6286500" y="1936303"/>
            <a:ext cx="5270500" cy="1968500"/>
          </a:xfrm>
          <a:prstGeom prst="roundRect">
            <a:avLst>
              <a:gd name="adj" fmla="val 0"/>
            </a:avLst>
          </a:prstGeom>
          <a:solidFill>
            <a:srgbClr val="FFFFFF">
              <a:alpha val="100000"/>
            </a:srgbClr>
          </a:solidFill>
          <a:ln w="25400" cap="flat" cmpd="sng">
            <a:noFill/>
            <a:prstDash val="solid"/>
            <a:round/>
          </a:ln>
        </p:spPr>
        <p:txBody>
          <a:bodyPr vert="horz" wrap="square" lIns="63500" tIns="63500" rIns="63500" bIns="635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mn-cs"/>
            </a:endParaRPr>
          </a:p>
        </p:txBody>
      </p:sp>
      <p:sp>
        <p:nvSpPr>
          <p:cNvPr id="13" name="AutoShape 11">
            <a:extLst>
              <a:ext uri="{FF2B5EF4-FFF2-40B4-BE49-F238E27FC236}">
                <a16:creationId xmlns:a16="http://schemas.microsoft.com/office/drawing/2014/main" id="{1BF89527-42EF-7E36-8B45-02DD928517DD}"/>
              </a:ext>
            </a:extLst>
          </p:cNvPr>
          <p:cNvSpPr/>
          <p:nvPr/>
        </p:nvSpPr>
        <p:spPr>
          <a:xfrm>
            <a:off x="6286500" y="1936303"/>
            <a:ext cx="76200" cy="1968500"/>
          </a:xfrm>
          <a:prstGeom prst="roundRect">
            <a:avLst>
              <a:gd name="adj" fmla="val 0"/>
            </a:avLst>
          </a:prstGeom>
          <a:solidFill>
            <a:srgbClr val="005A9E">
              <a:alpha val="100000"/>
            </a:srgbClr>
          </a:solidFill>
          <a:ln w="25400" cap="flat" cmpd="sng">
            <a:noFill/>
            <a:prstDash val="solid"/>
            <a:round/>
          </a:ln>
        </p:spPr>
        <p:txBody>
          <a:bodyPr vert="horz" wrap="square" lIns="63500" tIns="63500" rIns="63500" bIns="635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mn-cs"/>
            </a:endParaRPr>
          </a:p>
        </p:txBody>
      </p:sp>
      <p:pic>
        <p:nvPicPr>
          <p:cNvPr id="14" name="Picture 12">
            <a:extLst>
              <a:ext uri="{FF2B5EF4-FFF2-40B4-BE49-F238E27FC236}">
                <a16:creationId xmlns:a16="http://schemas.microsoft.com/office/drawing/2014/main" id="{CAD41A78-D6E2-11DC-6BEA-16E5BC6473D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04000" y="2126803"/>
            <a:ext cx="406400" cy="406400"/>
          </a:xfrm>
          <a:prstGeom prst="rect">
            <a:avLst/>
          </a:prstGeom>
        </p:spPr>
      </p:pic>
      <p:sp>
        <p:nvSpPr>
          <p:cNvPr id="15" name="AutoShape 13">
            <a:extLst>
              <a:ext uri="{FF2B5EF4-FFF2-40B4-BE49-F238E27FC236}">
                <a16:creationId xmlns:a16="http://schemas.microsoft.com/office/drawing/2014/main" id="{D174348C-2B7C-C4C5-6BA6-F6EEBC5F283A}"/>
              </a:ext>
            </a:extLst>
          </p:cNvPr>
          <p:cNvSpPr/>
          <p:nvPr/>
        </p:nvSpPr>
        <p:spPr>
          <a:xfrm>
            <a:off x="7175500" y="2088703"/>
            <a:ext cx="4127500" cy="4445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1600" b="1" i="0" u="none" strike="noStrike" kern="0" cap="none" spc="0" normalizeH="0" baseline="0" noProof="0">
                <a:ln>
                  <a:noFill/>
                </a:ln>
                <a:solidFill>
                  <a:srgbClr val="005A9E"/>
                </a:solidFill>
                <a:effectLst/>
                <a:uLnTx/>
                <a:uFillTx/>
                <a:latin typeface="Arial"/>
                <a:ea typeface="Poppins"/>
                <a:cs typeface="Poppins"/>
                <a:sym typeface="Poppins"/>
              </a:rPr>
              <a:t>Operational Consistency</a:t>
            </a:r>
            <a:endParaRPr kumimoji="0" lang="en-US" sz="1600" b="0" i="0" u="none" strike="noStrike" kern="0" cap="none" spc="0" normalizeH="0" baseline="0" noProof="0">
              <a:ln>
                <a:noFill/>
              </a:ln>
              <a:solidFill>
                <a:srgbClr val="000000"/>
              </a:solidFill>
              <a:effectLst/>
              <a:uLnTx/>
              <a:uFillTx/>
              <a:latin typeface="Arial"/>
              <a:ea typeface="+mn-ea"/>
              <a:cs typeface="+mn-cs"/>
            </a:endParaRPr>
          </a:p>
        </p:txBody>
      </p:sp>
      <p:cxnSp>
        <p:nvCxnSpPr>
          <p:cNvPr id="16" name="Connector 14">
            <a:extLst>
              <a:ext uri="{FF2B5EF4-FFF2-40B4-BE49-F238E27FC236}">
                <a16:creationId xmlns:a16="http://schemas.microsoft.com/office/drawing/2014/main" id="{87863FB9-5F04-A5C8-6079-C7EB79EF6F2F}"/>
              </a:ext>
            </a:extLst>
          </p:cNvPr>
          <p:cNvCxnSpPr/>
          <p:nvPr/>
        </p:nvCxnSpPr>
        <p:spPr>
          <a:xfrm rot="-9291">
            <a:off x="6604009" y="2691953"/>
            <a:ext cx="4699000" cy="12700"/>
          </a:xfrm>
          <a:prstGeom prst="straightConnector1">
            <a:avLst/>
          </a:prstGeom>
          <a:solidFill>
            <a:srgbClr val="DEE0E3">
              <a:alpha val="100000"/>
            </a:srgbClr>
          </a:solidFill>
          <a:ln w="12700" cap="flat" cmpd="sng">
            <a:solidFill>
              <a:srgbClr val="005A9E">
                <a:alpha val="15000"/>
              </a:srgbClr>
            </a:solidFill>
            <a:prstDash val="solid"/>
            <a:round/>
            <a:headEnd type="none" w="med" len="med"/>
            <a:tailEnd type="none" w="med" len="med"/>
          </a:ln>
        </p:spPr>
      </p:cxnSp>
      <p:sp>
        <p:nvSpPr>
          <p:cNvPr id="17" name="AutoShape 15">
            <a:extLst>
              <a:ext uri="{FF2B5EF4-FFF2-40B4-BE49-F238E27FC236}">
                <a16:creationId xmlns:a16="http://schemas.microsoft.com/office/drawing/2014/main" id="{EF53A71F-B21B-AC7F-2869-261C2DA78289}"/>
              </a:ext>
            </a:extLst>
          </p:cNvPr>
          <p:cNvSpPr/>
          <p:nvPr/>
        </p:nvSpPr>
        <p:spPr>
          <a:xfrm>
            <a:off x="6604000" y="2761832"/>
            <a:ext cx="4699000" cy="8890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16666"/>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55555"/>
                </a:solidFill>
                <a:effectLst/>
                <a:uLnTx/>
                <a:uFillTx/>
                <a:latin typeface="Arial"/>
                <a:ea typeface="Poppins"/>
                <a:cs typeface="Poppins"/>
                <a:sym typeface="Poppins"/>
              </a:rPr>
              <a:t>Standardizes processes across teams and regions, ensuring strict governance compliance and predictable, high-quality outcomes for all procurement-related activities.</a:t>
            </a:r>
            <a:endParaRPr kumimoji="0" lang="en-US" sz="1400" b="0" i="0" u="none" strike="noStrike" kern="0" cap="none" spc="0" normalizeH="0" baseline="0" noProof="0" dirty="0">
              <a:ln>
                <a:noFill/>
              </a:ln>
              <a:solidFill>
                <a:srgbClr val="000000"/>
              </a:solidFill>
              <a:effectLst/>
              <a:uLnTx/>
              <a:uFillTx/>
              <a:latin typeface="Arial"/>
              <a:ea typeface="+mn-ea"/>
              <a:cs typeface="+mn-cs"/>
            </a:endParaRPr>
          </a:p>
        </p:txBody>
      </p:sp>
      <p:sp>
        <p:nvSpPr>
          <p:cNvPr id="18" name="AutoShape 16">
            <a:extLst>
              <a:ext uri="{FF2B5EF4-FFF2-40B4-BE49-F238E27FC236}">
                <a16:creationId xmlns:a16="http://schemas.microsoft.com/office/drawing/2014/main" id="{D66D9E61-E2C7-7C0F-4BF4-D187F5160B3E}"/>
              </a:ext>
            </a:extLst>
          </p:cNvPr>
          <p:cNvSpPr/>
          <p:nvPr/>
        </p:nvSpPr>
        <p:spPr>
          <a:xfrm>
            <a:off x="762000" y="4222303"/>
            <a:ext cx="5270500" cy="1968500"/>
          </a:xfrm>
          <a:prstGeom prst="roundRect">
            <a:avLst>
              <a:gd name="adj" fmla="val 0"/>
            </a:avLst>
          </a:prstGeom>
          <a:solidFill>
            <a:srgbClr val="FFFFFF">
              <a:alpha val="100000"/>
            </a:srgbClr>
          </a:solidFill>
          <a:ln w="25400" cap="flat" cmpd="sng">
            <a:noFill/>
            <a:prstDash val="solid"/>
            <a:round/>
          </a:ln>
        </p:spPr>
        <p:txBody>
          <a:bodyPr vert="horz" wrap="square" lIns="63500" tIns="63500" rIns="63500" bIns="635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mn-cs"/>
            </a:endParaRPr>
          </a:p>
        </p:txBody>
      </p:sp>
      <p:sp>
        <p:nvSpPr>
          <p:cNvPr id="19" name="AutoShape 17">
            <a:extLst>
              <a:ext uri="{FF2B5EF4-FFF2-40B4-BE49-F238E27FC236}">
                <a16:creationId xmlns:a16="http://schemas.microsoft.com/office/drawing/2014/main" id="{EADD3B2B-E69C-EF6B-C9C4-0C5C83D07F1B}"/>
              </a:ext>
            </a:extLst>
          </p:cNvPr>
          <p:cNvSpPr/>
          <p:nvPr/>
        </p:nvSpPr>
        <p:spPr>
          <a:xfrm>
            <a:off x="762000" y="4222303"/>
            <a:ext cx="76200" cy="1968500"/>
          </a:xfrm>
          <a:prstGeom prst="roundRect">
            <a:avLst>
              <a:gd name="adj" fmla="val 0"/>
            </a:avLst>
          </a:prstGeom>
          <a:solidFill>
            <a:srgbClr val="005A9E">
              <a:alpha val="100000"/>
            </a:srgbClr>
          </a:solidFill>
          <a:ln w="25400" cap="flat" cmpd="sng">
            <a:noFill/>
            <a:prstDash val="solid"/>
            <a:round/>
          </a:ln>
        </p:spPr>
        <p:txBody>
          <a:bodyPr vert="horz" wrap="square" lIns="63500" tIns="63500" rIns="63500" bIns="635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mn-cs"/>
            </a:endParaRPr>
          </a:p>
        </p:txBody>
      </p:sp>
      <p:pic>
        <p:nvPicPr>
          <p:cNvPr id="20" name="Picture 18">
            <a:extLst>
              <a:ext uri="{FF2B5EF4-FFF2-40B4-BE49-F238E27FC236}">
                <a16:creationId xmlns:a16="http://schemas.microsoft.com/office/drawing/2014/main" id="{5566F697-2BAF-5EAF-8447-5E84E096F89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9500" y="4412803"/>
            <a:ext cx="406400" cy="406400"/>
          </a:xfrm>
          <a:prstGeom prst="rect">
            <a:avLst/>
          </a:prstGeom>
        </p:spPr>
      </p:pic>
      <p:sp>
        <p:nvSpPr>
          <p:cNvPr id="21" name="AutoShape 19">
            <a:extLst>
              <a:ext uri="{FF2B5EF4-FFF2-40B4-BE49-F238E27FC236}">
                <a16:creationId xmlns:a16="http://schemas.microsoft.com/office/drawing/2014/main" id="{3659124A-1473-E4F1-0C73-4781F22AC68A}"/>
              </a:ext>
            </a:extLst>
          </p:cNvPr>
          <p:cNvSpPr/>
          <p:nvPr/>
        </p:nvSpPr>
        <p:spPr>
          <a:xfrm>
            <a:off x="1651000" y="4374703"/>
            <a:ext cx="4127500" cy="4445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1600" b="1" i="0" u="none" strike="noStrike" kern="0" cap="none" spc="0" normalizeH="0" baseline="0" noProof="0">
                <a:ln>
                  <a:noFill/>
                </a:ln>
                <a:solidFill>
                  <a:srgbClr val="005A9E"/>
                </a:solidFill>
                <a:effectLst/>
                <a:uLnTx/>
                <a:uFillTx/>
                <a:latin typeface="Arial"/>
                <a:ea typeface="Poppins"/>
                <a:cs typeface="Poppins"/>
                <a:sym typeface="Poppins"/>
              </a:rPr>
              <a:t>Replicable Best Practice</a:t>
            </a:r>
            <a:endParaRPr kumimoji="0" lang="en-US" sz="1600" b="0" i="0" u="none" strike="noStrike" kern="0" cap="none" spc="0" normalizeH="0" baseline="0" noProof="0">
              <a:ln>
                <a:noFill/>
              </a:ln>
              <a:solidFill>
                <a:srgbClr val="000000"/>
              </a:solidFill>
              <a:effectLst/>
              <a:uLnTx/>
              <a:uFillTx/>
              <a:latin typeface="Arial"/>
              <a:ea typeface="+mn-ea"/>
              <a:cs typeface="+mn-cs"/>
            </a:endParaRPr>
          </a:p>
        </p:txBody>
      </p:sp>
      <p:cxnSp>
        <p:nvCxnSpPr>
          <p:cNvPr id="22" name="Connector 20">
            <a:extLst>
              <a:ext uri="{FF2B5EF4-FFF2-40B4-BE49-F238E27FC236}">
                <a16:creationId xmlns:a16="http://schemas.microsoft.com/office/drawing/2014/main" id="{831B3850-3344-4AB2-8FCD-BD7C897B437B}"/>
              </a:ext>
            </a:extLst>
          </p:cNvPr>
          <p:cNvCxnSpPr/>
          <p:nvPr/>
        </p:nvCxnSpPr>
        <p:spPr>
          <a:xfrm rot="-9291">
            <a:off x="1079509" y="4977953"/>
            <a:ext cx="4699000" cy="12700"/>
          </a:xfrm>
          <a:prstGeom prst="straightConnector1">
            <a:avLst/>
          </a:prstGeom>
          <a:solidFill>
            <a:srgbClr val="DEE0E3">
              <a:alpha val="100000"/>
            </a:srgbClr>
          </a:solidFill>
          <a:ln w="12700" cap="flat" cmpd="sng">
            <a:solidFill>
              <a:srgbClr val="005A9E">
                <a:alpha val="15000"/>
              </a:srgbClr>
            </a:solidFill>
            <a:prstDash val="solid"/>
            <a:round/>
            <a:headEnd type="none" w="med" len="med"/>
            <a:tailEnd type="none" w="med" len="med"/>
          </a:ln>
        </p:spPr>
      </p:cxnSp>
      <p:sp>
        <p:nvSpPr>
          <p:cNvPr id="23" name="AutoShape 21">
            <a:extLst>
              <a:ext uri="{FF2B5EF4-FFF2-40B4-BE49-F238E27FC236}">
                <a16:creationId xmlns:a16="http://schemas.microsoft.com/office/drawing/2014/main" id="{8EA0137B-795A-DD36-DDEC-DE5A8083ADD2}"/>
              </a:ext>
            </a:extLst>
          </p:cNvPr>
          <p:cNvSpPr/>
          <p:nvPr/>
        </p:nvSpPr>
        <p:spPr>
          <a:xfrm>
            <a:off x="1079500" y="5174803"/>
            <a:ext cx="4699000" cy="8890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16666"/>
              </a:lnSpc>
              <a:spcBef>
                <a:spcPts val="0"/>
              </a:spcBef>
              <a:spcAft>
                <a:spcPts val="0"/>
              </a:spcAft>
              <a:buClrTx/>
              <a:buSzTx/>
              <a:buFontTx/>
              <a:buNone/>
              <a:tabLst/>
              <a:defRPr/>
            </a:pPr>
            <a:r>
              <a:rPr kumimoji="0" lang="en-US" sz="1400" b="0" i="0" u="none" strike="noStrike" kern="0" cap="none" spc="0" normalizeH="0" baseline="0" noProof="0">
                <a:ln>
                  <a:noFill/>
                </a:ln>
                <a:solidFill>
                  <a:srgbClr val="555555"/>
                </a:solidFill>
                <a:effectLst/>
                <a:uLnTx/>
                <a:uFillTx/>
                <a:latin typeface="Arial"/>
                <a:ea typeface="Poppins"/>
                <a:cs typeface="Poppins"/>
                <a:sym typeface="Poppins"/>
              </a:rPr>
              <a:t>Serves as a China-based benchmark for procurement excellence, establishing a proven framework with strong potential for adaptation and global adoption across markets.</a:t>
            </a:r>
            <a:endParaRPr kumimoji="0" lang="en-US" sz="1400" b="0" i="0" u="none" strike="noStrike" kern="0" cap="none" spc="0" normalizeH="0" baseline="0" noProof="0">
              <a:ln>
                <a:noFill/>
              </a:ln>
              <a:solidFill>
                <a:srgbClr val="000000"/>
              </a:solidFill>
              <a:effectLst/>
              <a:uLnTx/>
              <a:uFillTx/>
              <a:latin typeface="Arial"/>
              <a:ea typeface="+mn-ea"/>
              <a:cs typeface="+mn-cs"/>
            </a:endParaRPr>
          </a:p>
        </p:txBody>
      </p:sp>
      <p:sp>
        <p:nvSpPr>
          <p:cNvPr id="24" name="AutoShape 22">
            <a:extLst>
              <a:ext uri="{FF2B5EF4-FFF2-40B4-BE49-F238E27FC236}">
                <a16:creationId xmlns:a16="http://schemas.microsoft.com/office/drawing/2014/main" id="{A4CFFD05-D65B-5311-17E4-EB2E4F737A71}"/>
              </a:ext>
            </a:extLst>
          </p:cNvPr>
          <p:cNvSpPr/>
          <p:nvPr/>
        </p:nvSpPr>
        <p:spPr>
          <a:xfrm>
            <a:off x="6286500" y="4222303"/>
            <a:ext cx="5270500" cy="1968500"/>
          </a:xfrm>
          <a:prstGeom prst="roundRect">
            <a:avLst>
              <a:gd name="adj" fmla="val 0"/>
            </a:avLst>
          </a:prstGeom>
          <a:solidFill>
            <a:srgbClr val="FFFFFF">
              <a:alpha val="100000"/>
            </a:srgbClr>
          </a:solidFill>
          <a:ln w="25400" cap="flat" cmpd="sng">
            <a:noFill/>
            <a:prstDash val="solid"/>
            <a:round/>
          </a:ln>
        </p:spPr>
        <p:txBody>
          <a:bodyPr vert="horz" wrap="square" lIns="63500" tIns="63500" rIns="63500" bIns="635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mn-cs"/>
            </a:endParaRPr>
          </a:p>
        </p:txBody>
      </p:sp>
      <p:sp>
        <p:nvSpPr>
          <p:cNvPr id="25" name="AutoShape 23">
            <a:extLst>
              <a:ext uri="{FF2B5EF4-FFF2-40B4-BE49-F238E27FC236}">
                <a16:creationId xmlns:a16="http://schemas.microsoft.com/office/drawing/2014/main" id="{7B6B9C91-94FA-586C-B733-8E8FE6E93FC8}"/>
              </a:ext>
            </a:extLst>
          </p:cNvPr>
          <p:cNvSpPr/>
          <p:nvPr/>
        </p:nvSpPr>
        <p:spPr>
          <a:xfrm>
            <a:off x="6286500" y="4222303"/>
            <a:ext cx="76200" cy="1968500"/>
          </a:xfrm>
          <a:prstGeom prst="roundRect">
            <a:avLst>
              <a:gd name="adj" fmla="val 0"/>
            </a:avLst>
          </a:prstGeom>
          <a:solidFill>
            <a:srgbClr val="005A9E">
              <a:alpha val="100000"/>
            </a:srgbClr>
          </a:solidFill>
          <a:ln w="25400" cap="flat" cmpd="sng">
            <a:noFill/>
            <a:prstDash val="solid"/>
            <a:round/>
          </a:ln>
        </p:spPr>
        <p:txBody>
          <a:bodyPr vert="horz" wrap="square" lIns="63500" tIns="63500" rIns="63500" bIns="635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mn-cs"/>
            </a:endParaRPr>
          </a:p>
        </p:txBody>
      </p:sp>
      <p:pic>
        <p:nvPicPr>
          <p:cNvPr id="26" name="Picture 24">
            <a:extLst>
              <a:ext uri="{FF2B5EF4-FFF2-40B4-BE49-F238E27FC236}">
                <a16:creationId xmlns:a16="http://schemas.microsoft.com/office/drawing/2014/main" id="{651A0A02-C8BA-33E9-20DF-616184F272D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04000" y="4412803"/>
            <a:ext cx="406400" cy="406400"/>
          </a:xfrm>
          <a:prstGeom prst="rect">
            <a:avLst/>
          </a:prstGeom>
        </p:spPr>
      </p:pic>
      <p:sp>
        <p:nvSpPr>
          <p:cNvPr id="27" name="AutoShape 25">
            <a:extLst>
              <a:ext uri="{FF2B5EF4-FFF2-40B4-BE49-F238E27FC236}">
                <a16:creationId xmlns:a16="http://schemas.microsoft.com/office/drawing/2014/main" id="{86D2DC4D-4765-FFBB-7F2B-0A712773FD75}"/>
              </a:ext>
            </a:extLst>
          </p:cNvPr>
          <p:cNvSpPr/>
          <p:nvPr/>
        </p:nvSpPr>
        <p:spPr>
          <a:xfrm>
            <a:off x="7175500" y="4374703"/>
            <a:ext cx="4127500" cy="4445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1600" b="1" i="0" u="none" strike="noStrike" kern="0" cap="none" spc="0" normalizeH="0" baseline="0" noProof="0">
                <a:ln>
                  <a:noFill/>
                </a:ln>
                <a:solidFill>
                  <a:srgbClr val="005A9E"/>
                </a:solidFill>
                <a:effectLst/>
                <a:uLnTx/>
                <a:uFillTx/>
                <a:latin typeface="Arial"/>
                <a:ea typeface="Poppins"/>
                <a:cs typeface="Poppins"/>
                <a:sym typeface="Poppins"/>
              </a:rPr>
              <a:t>Collaboration &amp; Growth</a:t>
            </a:r>
            <a:endParaRPr kumimoji="0" lang="en-US" sz="1600" b="0" i="0" u="none" strike="noStrike" kern="0" cap="none" spc="0" normalizeH="0" baseline="0" noProof="0">
              <a:ln>
                <a:noFill/>
              </a:ln>
              <a:solidFill>
                <a:srgbClr val="000000"/>
              </a:solidFill>
              <a:effectLst/>
              <a:uLnTx/>
              <a:uFillTx/>
              <a:latin typeface="Arial"/>
              <a:ea typeface="+mn-ea"/>
              <a:cs typeface="+mn-cs"/>
            </a:endParaRPr>
          </a:p>
        </p:txBody>
      </p:sp>
      <p:cxnSp>
        <p:nvCxnSpPr>
          <p:cNvPr id="28" name="Connector 26">
            <a:extLst>
              <a:ext uri="{FF2B5EF4-FFF2-40B4-BE49-F238E27FC236}">
                <a16:creationId xmlns:a16="http://schemas.microsoft.com/office/drawing/2014/main" id="{114DFC58-10DC-5B24-49AE-8003980CA6A7}"/>
              </a:ext>
            </a:extLst>
          </p:cNvPr>
          <p:cNvCxnSpPr/>
          <p:nvPr/>
        </p:nvCxnSpPr>
        <p:spPr>
          <a:xfrm rot="-9291">
            <a:off x="6604009" y="4977953"/>
            <a:ext cx="4699000" cy="12700"/>
          </a:xfrm>
          <a:prstGeom prst="straightConnector1">
            <a:avLst/>
          </a:prstGeom>
          <a:solidFill>
            <a:srgbClr val="DEE0E3">
              <a:alpha val="100000"/>
            </a:srgbClr>
          </a:solidFill>
          <a:ln w="12700" cap="flat" cmpd="sng">
            <a:solidFill>
              <a:srgbClr val="005A9E">
                <a:alpha val="15000"/>
              </a:srgbClr>
            </a:solidFill>
            <a:prstDash val="solid"/>
            <a:round/>
            <a:headEnd type="none" w="med" len="med"/>
            <a:tailEnd type="none" w="med" len="med"/>
          </a:ln>
        </p:spPr>
      </p:cxnSp>
      <p:sp>
        <p:nvSpPr>
          <p:cNvPr id="29" name="AutoShape 27">
            <a:extLst>
              <a:ext uri="{FF2B5EF4-FFF2-40B4-BE49-F238E27FC236}">
                <a16:creationId xmlns:a16="http://schemas.microsoft.com/office/drawing/2014/main" id="{96F8B122-2B6B-1C57-81D8-C6FCBA3333D1}"/>
              </a:ext>
            </a:extLst>
          </p:cNvPr>
          <p:cNvSpPr/>
          <p:nvPr/>
        </p:nvSpPr>
        <p:spPr>
          <a:xfrm>
            <a:off x="6604000" y="5174803"/>
            <a:ext cx="4699000" cy="8890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16666"/>
              </a:lnSpc>
              <a:spcBef>
                <a:spcPts val="0"/>
              </a:spcBef>
              <a:spcAft>
                <a:spcPts val="0"/>
              </a:spcAft>
              <a:buClrTx/>
              <a:buSzTx/>
              <a:buFontTx/>
              <a:buNone/>
              <a:tabLst/>
              <a:defRPr/>
            </a:pPr>
            <a:r>
              <a:rPr kumimoji="0" lang="en-US" sz="1400" b="0" i="0" u="none" strike="noStrike" kern="0" cap="none" spc="0" normalizeH="0" baseline="0" noProof="0">
                <a:ln>
                  <a:noFill/>
                </a:ln>
                <a:solidFill>
                  <a:srgbClr val="555555"/>
                </a:solidFill>
                <a:effectLst/>
                <a:uLnTx/>
                <a:uFillTx/>
                <a:latin typeface="Arial"/>
                <a:ea typeface="Poppins"/>
                <a:cs typeface="Poppins"/>
                <a:sym typeface="Poppins"/>
              </a:rPr>
              <a:t>Strengthens cross-functional alignment between procurement and business units, while building capabilities that directly support the development of future global category strategies.</a:t>
            </a:r>
            <a:endParaRPr kumimoji="0" lang="en-US" sz="1400" b="0" i="0" u="none" strike="noStrike" kern="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696615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FA4FD6-1410-8F0A-61D2-3B5B716A2095}"/>
              </a:ext>
            </a:extLst>
          </p:cNvPr>
          <p:cNvSpPr>
            <a:spLocks noGrp="1"/>
          </p:cNvSpPr>
          <p:nvPr>
            <p:ph type="body" sz="quarter" idx="15"/>
          </p:nvPr>
        </p:nvSpPr>
        <p:spPr>
          <a:xfrm>
            <a:off x="237509" y="307045"/>
            <a:ext cx="9654637" cy="523220"/>
          </a:xfrm>
        </p:spPr>
        <p:txBody>
          <a:bodyPr/>
          <a:lstStyle/>
          <a:p>
            <a:r>
              <a:rPr lang="en-US" dirty="0"/>
              <a:t>KEY TRADE-OFF CENTRAL VS. LOCAL SOURCING</a:t>
            </a:r>
          </a:p>
        </p:txBody>
      </p:sp>
      <p:sp>
        <p:nvSpPr>
          <p:cNvPr id="4" name="Slide Number Placeholder 3">
            <a:extLst>
              <a:ext uri="{FF2B5EF4-FFF2-40B4-BE49-F238E27FC236}">
                <a16:creationId xmlns:a16="http://schemas.microsoft.com/office/drawing/2014/main" id="{2160B2A3-087F-5D02-1CA8-8AB5CD2D48F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137DB-8ECE-4117-81EA-4F1DB4ABB2A7}" type="slidenum">
              <a:rPr kumimoji="0" lang="zh-CN" altLang="en-US" sz="1200" b="0" i="0" u="none" strike="noStrike" kern="1200" cap="none" spc="0" normalizeH="0" baseline="0" noProof="0" smtClean="0">
                <a:ln>
                  <a:noFill/>
                </a:ln>
                <a:solidFill>
                  <a:prstClr val="black">
                    <a:tint val="82000"/>
                  </a:prstClr>
                </a:solidFill>
                <a:effectLst/>
                <a:uLnTx/>
                <a:uFillTx/>
                <a:latin typeface="Arial"/>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tint val="82000"/>
                </a:prstClr>
              </a:solidFill>
              <a:effectLst/>
              <a:uLnTx/>
              <a:uFillTx/>
              <a:latin typeface="Arial"/>
              <a:ea typeface="黑体" panose="02010609060101010101" pitchFamily="49" charset="-122"/>
              <a:cs typeface="+mn-cs"/>
            </a:endParaRPr>
          </a:p>
        </p:txBody>
      </p:sp>
      <p:sp>
        <p:nvSpPr>
          <p:cNvPr id="8" name="AutoShape 28">
            <a:extLst>
              <a:ext uri="{FF2B5EF4-FFF2-40B4-BE49-F238E27FC236}">
                <a16:creationId xmlns:a16="http://schemas.microsoft.com/office/drawing/2014/main" id="{83539628-8325-3EDC-D729-063FC1B89F68}"/>
              </a:ext>
            </a:extLst>
          </p:cNvPr>
          <p:cNvSpPr/>
          <p:nvPr/>
        </p:nvSpPr>
        <p:spPr>
          <a:xfrm>
            <a:off x="450850" y="5702300"/>
            <a:ext cx="11176000" cy="888999"/>
          </a:xfrm>
          <a:prstGeom prst="roundRect">
            <a:avLst>
              <a:gd name="adj" fmla="val 0"/>
            </a:avLst>
          </a:prstGeom>
          <a:solidFill>
            <a:srgbClr val="2D3748">
              <a:alpha val="100000"/>
            </a:srgbClr>
          </a:solidFill>
          <a:ln w="25400" cap="flat" cmpd="sng">
            <a:noFill/>
            <a:prstDash val="solid"/>
            <a:round/>
          </a:ln>
        </p:spPr>
        <p:txBody>
          <a:bodyPr vert="horz" wrap="square" lIns="63500" tIns="63500" rIns="63500" bIns="635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mn-ea"/>
              <a:cs typeface="+mn-cs"/>
            </a:endParaRPr>
          </a:p>
        </p:txBody>
      </p:sp>
      <p:sp>
        <p:nvSpPr>
          <p:cNvPr id="9" name="AutoShape 29">
            <a:extLst>
              <a:ext uri="{FF2B5EF4-FFF2-40B4-BE49-F238E27FC236}">
                <a16:creationId xmlns:a16="http://schemas.microsoft.com/office/drawing/2014/main" id="{C9125319-3838-A405-4514-6B6B8F57FAD6}"/>
              </a:ext>
            </a:extLst>
          </p:cNvPr>
          <p:cNvSpPr/>
          <p:nvPr/>
        </p:nvSpPr>
        <p:spPr>
          <a:xfrm>
            <a:off x="641350" y="5765799"/>
            <a:ext cx="10795000" cy="7620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a:ea typeface="+mn-ea"/>
                <a:cs typeface="+mn-cs"/>
              </a:rPr>
              <a:t>Local procurement </a:t>
            </a:r>
            <a:r>
              <a:rPr kumimoji="0" lang="en-US" sz="1400" b="0" i="0" u="none" strike="noStrike" kern="0" cap="none" spc="0" normalizeH="0" baseline="0" noProof="0" dirty="0">
                <a:ln>
                  <a:noFill/>
                </a:ln>
                <a:solidFill>
                  <a:srgbClr val="FFFFFF"/>
                </a:solidFill>
                <a:effectLst/>
                <a:uLnTx/>
                <a:uFillTx/>
                <a:latin typeface="Arial"/>
                <a:ea typeface="+mn-ea"/>
                <a:cs typeface="+mn-cs"/>
              </a:rPr>
              <a:t>delivers maximum operational flexibility and minimal short-term cash pressure, yet sacrifices long-term cost competitiveness and unified supply chain governance.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a:ea typeface="+mn-ea"/>
                <a:cs typeface="+mn-cs"/>
              </a:rPr>
              <a:t>CCC centralized sourcing </a:t>
            </a:r>
            <a:r>
              <a:rPr kumimoji="0" lang="en-US" sz="1400" b="0" i="0" u="none" strike="noStrike" kern="0" cap="none" spc="0" normalizeH="0" baseline="0" noProof="0" dirty="0">
                <a:ln>
                  <a:noFill/>
                </a:ln>
                <a:solidFill>
                  <a:srgbClr val="FFFFFF"/>
                </a:solidFill>
                <a:effectLst/>
                <a:uLnTx/>
                <a:uFillTx/>
                <a:latin typeface="Arial"/>
                <a:ea typeface="+mn-ea"/>
                <a:cs typeface="+mn-cs"/>
              </a:rPr>
              <a:t>unlocks sustainable margin improvement and standardized operations, but comes with short-term constraints on order agility and working capital.</a:t>
            </a:r>
          </a:p>
        </p:txBody>
      </p:sp>
      <p:sp>
        <p:nvSpPr>
          <p:cNvPr id="10" name="AutoShape 4">
            <a:extLst>
              <a:ext uri="{FF2B5EF4-FFF2-40B4-BE49-F238E27FC236}">
                <a16:creationId xmlns:a16="http://schemas.microsoft.com/office/drawing/2014/main" id="{F3FF19F2-D5ED-C350-2B02-3B69FA0B5F56}"/>
              </a:ext>
            </a:extLst>
          </p:cNvPr>
          <p:cNvSpPr/>
          <p:nvPr/>
        </p:nvSpPr>
        <p:spPr>
          <a:xfrm>
            <a:off x="584202" y="1132647"/>
            <a:ext cx="5207000" cy="4221235"/>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16666"/>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5A9E"/>
                </a:solidFill>
                <a:effectLst/>
                <a:uLnTx/>
                <a:uFillTx/>
                <a:latin typeface="Arial"/>
                <a:ea typeface="Noto Sans SC"/>
                <a:cs typeface="Noto Sans SC"/>
                <a:sym typeface="Noto Sans SC"/>
              </a:rPr>
              <a:t>Local procurement</a:t>
            </a:r>
            <a:endParaRPr kumimoji="0" lang="en-US" sz="1100"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16666"/>
              </a:lnSpc>
              <a:spcBef>
                <a:spcPts val="1200"/>
              </a:spcBef>
              <a:spcAft>
                <a:spcPts val="0"/>
              </a:spcAft>
              <a:buClrTx/>
              <a:buSzTx/>
              <a:buFontTx/>
              <a:buNone/>
              <a:tabLst/>
              <a:defRPr/>
            </a:pPr>
            <a:r>
              <a:rPr kumimoji="0" lang="en-US" sz="1600" b="1" i="0" u="none" strike="noStrike" kern="0" cap="none" spc="0" normalizeH="0" baseline="0" noProof="0" dirty="0">
                <a:ln>
                  <a:noFill/>
                </a:ln>
                <a:solidFill>
                  <a:srgbClr val="333333"/>
                </a:solidFill>
                <a:effectLst/>
                <a:uLnTx/>
                <a:uFillTx/>
                <a:latin typeface="Arial"/>
                <a:ea typeface="Noto Sans SC"/>
                <a:cs typeface="Noto Sans SC"/>
                <a:sym typeface="Noto Sans SC"/>
              </a:rPr>
              <a:t>✅ Core Strengths</a:t>
            </a:r>
          </a:p>
          <a:p>
            <a:pPr marL="152400" marR="0" lvl="0" indent="0" algn="l" defTabSz="914400" rtl="0" eaLnBrk="1" fontAlgn="auto" latinLnBrk="0" hangingPunct="1">
              <a:lnSpc>
                <a:spcPct val="116666"/>
              </a:lnSpc>
              <a:spcBef>
                <a:spcPts val="0"/>
              </a:spcBef>
              <a:spcAft>
                <a:spcPts val="0"/>
              </a:spcAft>
              <a:buClrTx/>
              <a:buSzTx/>
              <a:buFontTx/>
              <a:buNone/>
              <a:tabLst/>
              <a:defRPr/>
            </a:pPr>
            <a:r>
              <a:rPr kumimoji="0" lang="en-US" sz="1400" b="1" i="0" u="none" strike="noStrike" kern="0" cap="none" spc="0" normalizeH="0" baseline="0" noProof="0" dirty="0">
                <a:ln>
                  <a:noFill/>
                </a:ln>
                <a:solidFill>
                  <a:srgbClr val="333333"/>
                </a:solidFill>
                <a:effectLst/>
                <a:uLnTx/>
                <a:uFillTx/>
                <a:latin typeface="Arial"/>
                <a:ea typeface="Noto Sans SC"/>
                <a:cs typeface="Noto Sans SC"/>
                <a:sym typeface="Noto Sans SC"/>
              </a:rPr>
              <a:t>Flexibility: </a:t>
            </a:r>
            <a:r>
              <a:rPr kumimoji="0" lang="en-US" sz="1400" b="0" i="0" u="none" strike="noStrike" kern="0" cap="none" spc="0" normalizeH="0" baseline="0" noProof="0" dirty="0">
                <a:ln>
                  <a:noFill/>
                </a:ln>
                <a:solidFill>
                  <a:srgbClr val="333333"/>
                </a:solidFill>
                <a:effectLst/>
                <a:uLnTx/>
                <a:uFillTx/>
                <a:latin typeface="Arial"/>
                <a:ea typeface="Noto Sans SC"/>
                <a:cs typeface="Noto Sans SC"/>
                <a:sym typeface="Noto Sans SC"/>
              </a:rPr>
              <a:t>Low MOQ, adjustable order volumes &amp; short local transit lead time for urgent, volatile demands.</a:t>
            </a:r>
          </a:p>
          <a:p>
            <a:pPr marL="152400" marR="0" lvl="0" indent="0" algn="l" defTabSz="914400" rtl="0" eaLnBrk="1" fontAlgn="auto" latinLnBrk="0" hangingPunct="1">
              <a:lnSpc>
                <a:spcPct val="116666"/>
              </a:lnSpc>
              <a:spcBef>
                <a:spcPts val="0"/>
              </a:spcBef>
              <a:spcAft>
                <a:spcPts val="0"/>
              </a:spcAft>
              <a:buClrTx/>
              <a:buSzTx/>
              <a:buFontTx/>
              <a:buNone/>
              <a:tabLst/>
              <a:defRPr/>
            </a:pPr>
            <a:r>
              <a:rPr kumimoji="0" lang="en-US" sz="1400" b="1" i="0" u="none" strike="noStrike" kern="0" cap="none" spc="0" normalizeH="0" baseline="0" noProof="0" dirty="0">
                <a:ln>
                  <a:noFill/>
                </a:ln>
                <a:solidFill>
                  <a:srgbClr val="333333"/>
                </a:solidFill>
                <a:effectLst/>
                <a:uLnTx/>
                <a:uFillTx/>
                <a:latin typeface="Arial"/>
                <a:ea typeface="Noto Sans SC"/>
                <a:cs typeface="Noto Sans SC"/>
                <a:sym typeface="Noto Sans SC"/>
              </a:rPr>
              <a:t>Cash Flow: </a:t>
            </a:r>
            <a:r>
              <a:rPr kumimoji="0" lang="en-US" sz="1400" b="0" i="0" u="none" strike="noStrike" kern="0" cap="none" spc="0" normalizeH="0" baseline="0" noProof="0" dirty="0">
                <a:ln>
                  <a:noFill/>
                </a:ln>
                <a:solidFill>
                  <a:srgbClr val="333333"/>
                </a:solidFill>
                <a:effectLst/>
                <a:uLnTx/>
                <a:uFillTx/>
                <a:latin typeface="Arial"/>
                <a:ea typeface="Noto Sans SC"/>
                <a:cs typeface="Noto Sans SC"/>
                <a:sym typeface="Noto Sans SC"/>
              </a:rPr>
              <a:t>Distributors pre-hold stock, no upfront inventory investment costs.</a:t>
            </a:r>
          </a:p>
          <a:p>
            <a:pPr marL="152400" marR="0" lvl="0" indent="0" algn="l" defTabSz="914400" rtl="0" eaLnBrk="1" fontAlgn="auto" latinLnBrk="0" hangingPunct="1">
              <a:lnSpc>
                <a:spcPct val="116666"/>
              </a:lnSpc>
              <a:spcBef>
                <a:spcPts val="0"/>
              </a:spcBef>
              <a:spcAft>
                <a:spcPts val="0"/>
              </a:spcAft>
              <a:buClrTx/>
              <a:buSzTx/>
              <a:buFontTx/>
              <a:buNone/>
              <a:tabLst/>
              <a:defRPr/>
            </a:pPr>
            <a:r>
              <a:rPr kumimoji="0" lang="en-US" sz="1400" b="1" i="0" u="none" strike="noStrike" kern="0" cap="none" spc="0" normalizeH="0" baseline="0" noProof="0" dirty="0">
                <a:ln>
                  <a:noFill/>
                </a:ln>
                <a:solidFill>
                  <a:srgbClr val="333333"/>
                </a:solidFill>
                <a:effectLst/>
                <a:uLnTx/>
                <a:uFillTx/>
                <a:latin typeface="Arial"/>
                <a:ea typeface="Noto Sans SC"/>
                <a:cs typeface="Noto Sans SC"/>
                <a:sym typeface="Noto Sans SC"/>
              </a:rPr>
              <a:t>Local Support: </a:t>
            </a:r>
            <a:r>
              <a:rPr kumimoji="0" lang="en-US" sz="1400" b="0" i="0" u="none" strike="noStrike" kern="0" cap="none" spc="0" normalizeH="0" baseline="0" noProof="0" dirty="0">
                <a:ln>
                  <a:noFill/>
                </a:ln>
                <a:solidFill>
                  <a:srgbClr val="333333"/>
                </a:solidFill>
                <a:effectLst/>
                <a:uLnTx/>
                <a:uFillTx/>
                <a:latin typeface="Arial"/>
                <a:ea typeface="Noto Sans SC"/>
                <a:cs typeface="Noto Sans SC"/>
                <a:sym typeface="Noto Sans SC"/>
              </a:rPr>
              <a:t>Fast response.</a:t>
            </a:r>
          </a:p>
          <a:p>
            <a:pPr marL="152400" marR="0" lvl="0" indent="0" algn="l" defTabSz="914400" rtl="0" eaLnBrk="1" fontAlgn="auto" latinLnBrk="0" hangingPunct="1">
              <a:lnSpc>
                <a:spcPct val="116666"/>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33333"/>
              </a:solidFill>
              <a:effectLst/>
              <a:uLnTx/>
              <a:uFillTx/>
              <a:latin typeface="Arial"/>
              <a:ea typeface="Noto Sans SC"/>
              <a:cs typeface="Noto Sans SC"/>
              <a:sym typeface="Noto Sans SC"/>
            </a:endParaRPr>
          </a:p>
          <a:p>
            <a:pPr marL="152400" marR="0" lvl="0" indent="0" algn="l" defTabSz="914400" rtl="0" eaLnBrk="1" fontAlgn="auto" latinLnBrk="0" hangingPunct="1">
              <a:lnSpc>
                <a:spcPct val="116666"/>
              </a:lnSpc>
              <a:spcBef>
                <a:spcPts val="0"/>
              </a:spcBef>
              <a:spcAft>
                <a:spcPts val="0"/>
              </a:spcAft>
              <a:buClrTx/>
              <a:buSzTx/>
              <a:buFontTx/>
              <a:buNone/>
              <a:tabLst/>
              <a:defRPr/>
            </a:pPr>
            <a:r>
              <a:rPr kumimoji="0" lang="en-US" sz="1600" b="1" i="0" u="none" strike="noStrike" kern="0" cap="none" spc="0" normalizeH="0" baseline="0" noProof="0" dirty="0">
                <a:ln>
                  <a:noFill/>
                </a:ln>
                <a:solidFill>
                  <a:srgbClr val="333333"/>
                </a:solidFill>
                <a:effectLst/>
                <a:uLnTx/>
                <a:uFillTx/>
                <a:latin typeface="Arial"/>
                <a:ea typeface="Noto Sans SC"/>
                <a:cs typeface="Noto Sans SC"/>
                <a:sym typeface="Noto Sans SC"/>
              </a:rPr>
              <a:t>❌ Inherent Limitations</a:t>
            </a:r>
          </a:p>
          <a:p>
            <a:pPr marL="152400" marR="0" lvl="0" indent="0" algn="l" defTabSz="914400" rtl="0" eaLnBrk="1" fontAlgn="auto" latinLnBrk="0" hangingPunct="1">
              <a:lnSpc>
                <a:spcPct val="116666"/>
              </a:lnSpc>
              <a:spcBef>
                <a:spcPts val="0"/>
              </a:spcBef>
              <a:spcAft>
                <a:spcPts val="0"/>
              </a:spcAft>
              <a:buClrTx/>
              <a:buSzTx/>
              <a:buFontTx/>
              <a:buNone/>
              <a:tabLst/>
              <a:defRPr/>
            </a:pPr>
            <a:r>
              <a:rPr kumimoji="0" lang="en-US" sz="1400" b="1" i="0" u="none" strike="noStrike" kern="0" cap="none" spc="0" normalizeH="0" baseline="0" noProof="0" dirty="0">
                <a:ln>
                  <a:noFill/>
                </a:ln>
                <a:solidFill>
                  <a:srgbClr val="333333"/>
                </a:solidFill>
                <a:effectLst/>
                <a:uLnTx/>
                <a:uFillTx/>
                <a:latin typeface="Arial"/>
                <a:ea typeface="Noto Sans SC"/>
                <a:cs typeface="Noto Sans SC"/>
                <a:sym typeface="Noto Sans SC"/>
              </a:rPr>
              <a:t>Higher Cost: </a:t>
            </a:r>
            <a:r>
              <a:rPr kumimoji="0" lang="en-US" sz="1400" b="0" i="0" u="none" strike="noStrike" kern="0" cap="none" spc="0" normalizeH="0" baseline="0" noProof="0" dirty="0">
                <a:ln>
                  <a:noFill/>
                </a:ln>
                <a:solidFill>
                  <a:srgbClr val="333333"/>
                </a:solidFill>
                <a:effectLst/>
                <a:uLnTx/>
                <a:uFillTx/>
                <a:latin typeface="Arial"/>
                <a:ea typeface="Noto Sans SC"/>
                <a:cs typeface="Noto Sans SC"/>
                <a:sym typeface="Noto Sans SC"/>
              </a:rPr>
              <a:t>Distributor/middle channel markup and less bargaining power.</a:t>
            </a:r>
          </a:p>
          <a:p>
            <a:pPr marL="152400" marR="0" lvl="0" indent="0" algn="l" defTabSz="914400" rtl="0" eaLnBrk="1" fontAlgn="auto" latinLnBrk="0" hangingPunct="1">
              <a:lnSpc>
                <a:spcPct val="116666"/>
              </a:lnSpc>
              <a:spcBef>
                <a:spcPts val="0"/>
              </a:spcBef>
              <a:spcAft>
                <a:spcPts val="0"/>
              </a:spcAft>
              <a:buClrTx/>
              <a:buSzTx/>
              <a:buFontTx/>
              <a:buNone/>
              <a:tabLst/>
              <a:defRPr/>
            </a:pPr>
            <a:r>
              <a:rPr kumimoji="0" lang="en-US" sz="1400" b="1" i="0" u="none" strike="noStrike" kern="0" cap="none" spc="0" normalizeH="0" baseline="0" noProof="0" dirty="0">
                <a:ln>
                  <a:noFill/>
                </a:ln>
                <a:solidFill>
                  <a:srgbClr val="333333"/>
                </a:solidFill>
                <a:effectLst/>
                <a:uLnTx/>
                <a:uFillTx/>
                <a:latin typeface="Arial"/>
                <a:ea typeface="Noto Sans SC"/>
                <a:cs typeface="Noto Sans SC"/>
                <a:sym typeface="Noto Sans SC"/>
              </a:rPr>
              <a:t>Intransparency</a:t>
            </a:r>
            <a:r>
              <a:rPr kumimoji="0" lang="en-US" sz="1400" b="0" i="0" u="none" strike="noStrike" kern="0" cap="none" spc="0" normalizeH="0" baseline="0" noProof="0" dirty="0">
                <a:ln>
                  <a:noFill/>
                </a:ln>
                <a:solidFill>
                  <a:srgbClr val="333333"/>
                </a:solidFill>
                <a:effectLst/>
                <a:uLnTx/>
                <a:uFillTx/>
                <a:latin typeface="Arial"/>
                <a:ea typeface="Noto Sans SC"/>
                <a:cs typeface="Noto Sans SC"/>
                <a:sym typeface="Noto Sans SC"/>
              </a:rPr>
              <a:t>: Limited upstream supply chain visibility, lack of cost and quality control</a:t>
            </a:r>
          </a:p>
        </p:txBody>
      </p:sp>
      <p:sp>
        <p:nvSpPr>
          <p:cNvPr id="11" name="AutoShape 5">
            <a:extLst>
              <a:ext uri="{FF2B5EF4-FFF2-40B4-BE49-F238E27FC236}">
                <a16:creationId xmlns:a16="http://schemas.microsoft.com/office/drawing/2014/main" id="{84C87572-4B6A-76D6-BE4D-ED958E1F1E02}"/>
              </a:ext>
            </a:extLst>
          </p:cNvPr>
          <p:cNvSpPr/>
          <p:nvPr/>
        </p:nvSpPr>
        <p:spPr>
          <a:xfrm>
            <a:off x="6229350" y="1004474"/>
            <a:ext cx="5207000" cy="48260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16666"/>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5A9E"/>
                </a:solidFill>
                <a:effectLst/>
                <a:uLnTx/>
                <a:uFillTx/>
                <a:latin typeface="Arial"/>
                <a:ea typeface="Noto Sans SC"/>
                <a:cs typeface="Noto Sans SC"/>
                <a:sym typeface="Noto Sans SC"/>
              </a:rPr>
              <a:t>CCC Centralized Sourcing</a:t>
            </a:r>
            <a:endParaRPr kumimoji="0" lang="en-US" sz="1100"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16666"/>
              </a:lnSpc>
              <a:spcBef>
                <a:spcPts val="1200"/>
              </a:spcBef>
              <a:spcAft>
                <a:spcPts val="0"/>
              </a:spcAft>
              <a:buClrTx/>
              <a:buSzTx/>
              <a:buFontTx/>
              <a:buNone/>
              <a:tabLst/>
              <a:defRPr/>
            </a:pPr>
            <a:r>
              <a:rPr kumimoji="0" lang="en-US" sz="1600" b="1" i="0" u="none" strike="noStrike" kern="0" cap="none" spc="0" normalizeH="0" baseline="0" noProof="0" dirty="0">
                <a:ln>
                  <a:noFill/>
                </a:ln>
                <a:solidFill>
                  <a:srgbClr val="333333"/>
                </a:solidFill>
                <a:effectLst/>
                <a:uLnTx/>
                <a:uFillTx/>
                <a:latin typeface="Arial"/>
                <a:ea typeface="Noto Sans SC"/>
                <a:cs typeface="Noto Sans SC"/>
                <a:sym typeface="Noto Sans SC"/>
              </a:rPr>
              <a:t>✅ Long-Term Strategic Upsides</a:t>
            </a:r>
          </a:p>
          <a:p>
            <a:pPr marL="152400" marR="0" lvl="0" indent="0" algn="l" defTabSz="914400" rtl="0" eaLnBrk="1" fontAlgn="auto" latinLnBrk="0" hangingPunct="1">
              <a:lnSpc>
                <a:spcPct val="116666"/>
              </a:lnSpc>
              <a:spcBef>
                <a:spcPts val="0"/>
              </a:spcBef>
              <a:spcAft>
                <a:spcPts val="0"/>
              </a:spcAft>
              <a:buClrTx/>
              <a:buSzTx/>
              <a:buFontTx/>
              <a:buNone/>
              <a:tabLst/>
              <a:defRPr/>
            </a:pPr>
            <a:r>
              <a:rPr kumimoji="0" lang="en-US" sz="1400" b="1" i="0" u="none" strike="noStrike" kern="0" cap="none" spc="0" normalizeH="0" baseline="0" noProof="0" dirty="0">
                <a:ln>
                  <a:noFill/>
                </a:ln>
                <a:solidFill>
                  <a:srgbClr val="333333"/>
                </a:solidFill>
                <a:effectLst/>
                <a:uLnTx/>
                <a:uFillTx/>
                <a:latin typeface="Arial"/>
                <a:ea typeface="Noto Sans SC"/>
                <a:cs typeface="Noto Sans SC"/>
                <a:sym typeface="Noto Sans SC"/>
              </a:rPr>
              <a:t>Cost Reduction: </a:t>
            </a:r>
            <a:r>
              <a:rPr kumimoji="0" lang="en-US" sz="1400" b="0" i="0" u="none" strike="noStrike" kern="0" cap="none" spc="0" normalizeH="0" baseline="0" noProof="0" dirty="0">
                <a:ln>
                  <a:noFill/>
                </a:ln>
                <a:solidFill>
                  <a:srgbClr val="000000"/>
                </a:solidFill>
                <a:effectLst/>
                <a:uLnTx/>
                <a:uFillTx/>
                <a:latin typeface="Arial"/>
                <a:ea typeface="+mn-ea"/>
                <a:cs typeface="+mn-cs"/>
              </a:rPr>
              <a:t>Material cost reduction via consolidated cross-region bulk purchasing, sustaining EBITDA margin growth</a:t>
            </a:r>
          </a:p>
          <a:p>
            <a:pPr marL="152400" marR="0" lvl="0" indent="0" algn="l" defTabSz="914400" rtl="0" eaLnBrk="1" fontAlgn="auto" latinLnBrk="0" hangingPunct="1">
              <a:lnSpc>
                <a:spcPct val="116666"/>
              </a:lnSpc>
              <a:spcBef>
                <a:spcPts val="0"/>
              </a:spcBef>
              <a:spcAft>
                <a:spcPts val="0"/>
              </a:spcAft>
              <a:buClrTx/>
              <a:buSzTx/>
              <a:buFontTx/>
              <a:buNone/>
              <a:tabLst/>
              <a:defRPr/>
            </a:pPr>
            <a:r>
              <a:rPr kumimoji="0" lang="en-US" sz="1400" b="1" i="0" u="none" strike="noStrike" kern="0" cap="none" spc="0" normalizeH="0" baseline="0" noProof="0" dirty="0">
                <a:ln>
                  <a:noFill/>
                </a:ln>
                <a:solidFill>
                  <a:srgbClr val="333333"/>
                </a:solidFill>
                <a:effectLst/>
                <a:uLnTx/>
                <a:uFillTx/>
                <a:latin typeface="Arial"/>
                <a:ea typeface="Noto Sans SC"/>
                <a:cs typeface="Noto Sans SC"/>
                <a:sym typeface="Noto Sans SC"/>
              </a:rPr>
              <a:t>Standardization: </a:t>
            </a:r>
            <a:r>
              <a:rPr kumimoji="0" lang="en-US" sz="1400" b="0" i="0" u="none" strike="noStrike" kern="0" cap="none" spc="0" normalizeH="0" baseline="0" noProof="0" dirty="0">
                <a:ln>
                  <a:noFill/>
                </a:ln>
                <a:solidFill>
                  <a:srgbClr val="333333"/>
                </a:solidFill>
                <a:effectLst/>
                <a:uLnTx/>
                <a:uFillTx/>
                <a:latin typeface="Arial"/>
                <a:ea typeface="Noto Sans SC"/>
                <a:cs typeface="Noto Sans SC"/>
                <a:sym typeface="Noto Sans SC"/>
              </a:rPr>
              <a:t>Unified Item Master, specs, and global quality control.</a:t>
            </a:r>
          </a:p>
          <a:p>
            <a:pPr marL="152400" marR="0" lvl="0" indent="0" algn="l" defTabSz="914400" rtl="0" eaLnBrk="1" fontAlgn="auto" latinLnBrk="0" hangingPunct="1">
              <a:lnSpc>
                <a:spcPct val="116666"/>
              </a:lnSpc>
              <a:spcBef>
                <a:spcPts val="0"/>
              </a:spcBef>
              <a:spcAft>
                <a:spcPts val="0"/>
              </a:spcAft>
              <a:buClrTx/>
              <a:buSzTx/>
              <a:buFontTx/>
              <a:buNone/>
              <a:tabLst/>
              <a:defRPr/>
            </a:pPr>
            <a:r>
              <a:rPr kumimoji="0" lang="en-US" sz="1400" b="1" i="0" u="none" strike="noStrike" kern="0" cap="none" spc="0" normalizeH="0" baseline="0" noProof="0" dirty="0">
                <a:ln>
                  <a:noFill/>
                </a:ln>
                <a:solidFill>
                  <a:srgbClr val="333333"/>
                </a:solidFill>
                <a:effectLst/>
                <a:uLnTx/>
                <a:uFillTx/>
                <a:latin typeface="Arial"/>
                <a:ea typeface="Noto Sans SC"/>
                <a:cs typeface="Noto Sans SC"/>
                <a:sym typeface="Noto Sans SC"/>
              </a:rPr>
              <a:t>Transparency: </a:t>
            </a:r>
            <a:r>
              <a:rPr kumimoji="0" lang="en-US" sz="1400" b="0" i="0" u="none" strike="noStrike" kern="0" cap="none" spc="0" normalizeH="0" baseline="0" noProof="0" dirty="0">
                <a:ln>
                  <a:noFill/>
                </a:ln>
                <a:solidFill>
                  <a:srgbClr val="000000"/>
                </a:solidFill>
                <a:effectLst/>
                <a:uLnTx/>
                <a:uFillTx/>
                <a:latin typeface="Arial"/>
                <a:ea typeface="+mn-ea"/>
                <a:cs typeface="+mn-cs"/>
              </a:rPr>
              <a:t>Direct manufacturer partnership delivers full upstream cost &amp; production transparency</a:t>
            </a:r>
            <a:endParaRPr kumimoji="0" lang="en-US" sz="1400" b="0" i="0" u="none" strike="noStrike" kern="0" cap="none" spc="0" normalizeH="0" baseline="0" noProof="0" dirty="0">
              <a:ln>
                <a:noFill/>
              </a:ln>
              <a:solidFill>
                <a:srgbClr val="333333"/>
              </a:solidFill>
              <a:effectLst/>
              <a:uLnTx/>
              <a:uFillTx/>
              <a:latin typeface="Arial"/>
              <a:ea typeface="Noto Sans SC"/>
              <a:cs typeface="Noto Sans SC"/>
              <a:sym typeface="Noto Sans SC"/>
            </a:endParaRPr>
          </a:p>
          <a:p>
            <a:pPr marL="0" marR="0" lvl="0" indent="0" algn="l" defTabSz="914400" rtl="0" eaLnBrk="1" fontAlgn="auto" latinLnBrk="0" hangingPunct="1">
              <a:lnSpc>
                <a:spcPct val="116666"/>
              </a:lnSpc>
              <a:spcBef>
                <a:spcPts val="1600"/>
              </a:spcBef>
              <a:spcAft>
                <a:spcPts val="0"/>
              </a:spcAft>
              <a:buClrTx/>
              <a:buSzTx/>
              <a:buFontTx/>
              <a:buNone/>
              <a:tabLst/>
              <a:defRPr/>
            </a:pPr>
            <a:r>
              <a:rPr kumimoji="0" lang="en-US" sz="1600" b="1" i="0" u="none" strike="noStrike" kern="0" cap="none" spc="0" normalizeH="0" baseline="0" noProof="0" dirty="0">
                <a:ln>
                  <a:noFill/>
                </a:ln>
                <a:solidFill>
                  <a:srgbClr val="333333"/>
                </a:solidFill>
                <a:effectLst/>
                <a:uLnTx/>
                <a:uFillTx/>
                <a:latin typeface="Arial"/>
                <a:ea typeface="Noto Sans SC"/>
                <a:cs typeface="Noto Sans SC"/>
                <a:sym typeface="Noto Sans SC"/>
              </a:rPr>
              <a:t>⚠️ Short-Term Operational Trade-offs</a:t>
            </a:r>
          </a:p>
          <a:p>
            <a:pPr marL="152400" marR="0" lvl="0" indent="0" algn="l" defTabSz="914400" rtl="0" eaLnBrk="1" fontAlgn="auto" latinLnBrk="0" hangingPunct="1">
              <a:lnSpc>
                <a:spcPct val="116666"/>
              </a:lnSpc>
              <a:spcBef>
                <a:spcPts val="0"/>
              </a:spcBef>
              <a:spcAft>
                <a:spcPts val="0"/>
              </a:spcAft>
              <a:buClrTx/>
              <a:buSzTx/>
              <a:buFontTx/>
              <a:buNone/>
              <a:tabLst/>
              <a:defRPr/>
            </a:pPr>
            <a:r>
              <a:rPr kumimoji="0" lang="en-US" sz="1400" b="1" i="0" u="none" strike="noStrike" kern="0" cap="none" spc="0" normalizeH="0" baseline="0" noProof="0" dirty="0">
                <a:ln>
                  <a:noFill/>
                </a:ln>
                <a:solidFill>
                  <a:srgbClr val="333333"/>
                </a:solidFill>
                <a:effectLst/>
                <a:uLnTx/>
                <a:uFillTx/>
                <a:latin typeface="Arial"/>
                <a:ea typeface="Noto Sans SC"/>
                <a:cs typeface="Noto Sans SC"/>
                <a:sym typeface="Noto Sans SC"/>
              </a:rPr>
              <a:t>MOQ: </a:t>
            </a:r>
            <a:r>
              <a:rPr kumimoji="0" lang="en-US" sz="1400" b="0" i="0" u="none" strike="noStrike" kern="0" cap="none" spc="0" normalizeH="0" baseline="0" noProof="0" dirty="0">
                <a:ln>
                  <a:noFill/>
                </a:ln>
                <a:solidFill>
                  <a:srgbClr val="333333"/>
                </a:solidFill>
                <a:effectLst/>
                <a:uLnTx/>
                <a:uFillTx/>
                <a:latin typeface="Arial"/>
                <a:ea typeface="Noto Sans SC"/>
                <a:cs typeface="Noto Sans SC"/>
                <a:sym typeface="Noto Sans SC"/>
              </a:rPr>
              <a:t>Factory MOQ rules limit agility for small, ad-hoc orders.</a:t>
            </a:r>
          </a:p>
          <a:p>
            <a:pPr marL="152400" marR="0" lvl="0" indent="0" algn="l" defTabSz="914400" rtl="0" eaLnBrk="1" fontAlgn="auto" latinLnBrk="0" hangingPunct="1">
              <a:lnSpc>
                <a:spcPct val="116666"/>
              </a:lnSpc>
              <a:spcBef>
                <a:spcPts val="0"/>
              </a:spcBef>
              <a:spcAft>
                <a:spcPts val="0"/>
              </a:spcAft>
              <a:buClrTx/>
              <a:buSzTx/>
              <a:buFontTx/>
              <a:buNone/>
              <a:tabLst/>
              <a:defRPr/>
            </a:pPr>
            <a:r>
              <a:rPr kumimoji="0" lang="en-US" sz="1400" b="1" i="0" u="none" strike="noStrike" kern="0" cap="none" spc="0" normalizeH="0" baseline="0" noProof="0" dirty="0">
                <a:ln>
                  <a:noFill/>
                </a:ln>
                <a:solidFill>
                  <a:srgbClr val="333333"/>
                </a:solidFill>
                <a:effectLst/>
                <a:uLnTx/>
                <a:uFillTx/>
                <a:latin typeface="Arial"/>
                <a:ea typeface="Noto Sans SC"/>
                <a:cs typeface="Noto Sans SC"/>
                <a:sym typeface="Noto Sans SC"/>
              </a:rPr>
              <a:t>Longer Lead Time: </a:t>
            </a:r>
            <a:r>
              <a:rPr kumimoji="0" lang="en-US" sz="1400" b="0" i="0" u="none" strike="noStrike" kern="0" cap="none" spc="0" normalizeH="0" baseline="0" noProof="0" dirty="0">
                <a:ln>
                  <a:noFill/>
                </a:ln>
                <a:solidFill>
                  <a:srgbClr val="333333"/>
                </a:solidFill>
                <a:effectLst/>
                <a:uLnTx/>
                <a:uFillTx/>
                <a:latin typeface="Arial"/>
                <a:ea typeface="Noto Sans SC"/>
                <a:cs typeface="Noto Sans SC"/>
                <a:sym typeface="Noto Sans SC"/>
              </a:rPr>
              <a:t>Extended production and cross-border transit.</a:t>
            </a:r>
          </a:p>
          <a:p>
            <a:pPr marL="152400" marR="0" lvl="0" indent="0" algn="l" defTabSz="914400" rtl="0" eaLnBrk="1" fontAlgn="auto" latinLnBrk="0" hangingPunct="1">
              <a:lnSpc>
                <a:spcPct val="116666"/>
              </a:lnSpc>
              <a:spcBef>
                <a:spcPts val="0"/>
              </a:spcBef>
              <a:spcAft>
                <a:spcPts val="0"/>
              </a:spcAft>
              <a:buClrTx/>
              <a:buSzTx/>
              <a:buFontTx/>
              <a:buNone/>
              <a:tabLst/>
              <a:defRPr/>
            </a:pPr>
            <a:r>
              <a:rPr kumimoji="0" lang="en-US" sz="1400" b="1" i="0" u="none" strike="noStrike" kern="0" cap="none" spc="0" normalizeH="0" baseline="0" noProof="0" dirty="0">
                <a:ln>
                  <a:noFill/>
                </a:ln>
                <a:solidFill>
                  <a:srgbClr val="333333"/>
                </a:solidFill>
                <a:effectLst/>
                <a:uLnTx/>
                <a:uFillTx/>
                <a:latin typeface="Arial"/>
                <a:ea typeface="Noto Sans SC"/>
                <a:cs typeface="Noto Sans SC"/>
                <a:sym typeface="Noto Sans SC"/>
              </a:rPr>
              <a:t>Cash Flow Pressure: </a:t>
            </a:r>
            <a:r>
              <a:rPr kumimoji="0" lang="en-US" sz="1400" b="0" i="0" u="none" strike="noStrike" kern="0" cap="none" spc="0" normalizeH="0" baseline="0" noProof="0" dirty="0">
                <a:ln>
                  <a:noFill/>
                </a:ln>
                <a:solidFill>
                  <a:srgbClr val="333333"/>
                </a:solidFill>
                <a:effectLst/>
                <a:uLnTx/>
                <a:uFillTx/>
                <a:latin typeface="Arial"/>
                <a:ea typeface="Noto Sans SC"/>
                <a:cs typeface="Noto Sans SC"/>
                <a:sym typeface="Noto Sans SC"/>
              </a:rPr>
              <a:t>Upfront bulk stock investment creates temporary working capital pressure.</a:t>
            </a:r>
          </a:p>
        </p:txBody>
      </p:sp>
    </p:spTree>
    <p:extLst>
      <p:ext uri="{BB962C8B-B14F-4D97-AF65-F5344CB8AC3E}">
        <p14:creationId xmlns:p14="http://schemas.microsoft.com/office/powerpoint/2010/main" val="3350619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1B55F7-A98C-2B36-6938-D99CD4236251}"/>
              </a:ext>
            </a:extLst>
          </p:cNvPr>
          <p:cNvSpPr>
            <a:spLocks noGrp="1"/>
          </p:cNvSpPr>
          <p:nvPr>
            <p:ph type="body" sz="quarter" idx="15"/>
          </p:nvPr>
        </p:nvSpPr>
        <p:spPr/>
        <p:txBody>
          <a:bodyPr/>
          <a:lstStyle/>
          <a:p>
            <a:endParaRPr lang="en-US" dirty="0"/>
          </a:p>
        </p:txBody>
      </p:sp>
      <p:sp>
        <p:nvSpPr>
          <p:cNvPr id="4" name="Slide Number Placeholder 3">
            <a:extLst>
              <a:ext uri="{FF2B5EF4-FFF2-40B4-BE49-F238E27FC236}">
                <a16:creationId xmlns:a16="http://schemas.microsoft.com/office/drawing/2014/main" id="{499F4E0B-46C8-B151-A8B7-28F9E203D633}"/>
              </a:ext>
            </a:extLst>
          </p:cNvPr>
          <p:cNvSpPr>
            <a:spLocks noGrp="1"/>
          </p:cNvSpPr>
          <p:nvPr>
            <p:ph type="sldNum" sz="quarter" idx="4"/>
          </p:nvPr>
        </p:nvSpPr>
        <p:spPr/>
        <p:txBody>
          <a:bodyPr/>
          <a:lstStyle/>
          <a:p>
            <a:fld id="{199137DB-8ECE-4117-81EA-4F1DB4ABB2A7}" type="slidenum">
              <a:rPr lang="zh-CN" altLang="en-US" smtClean="0"/>
              <a:t>2</a:t>
            </a:fld>
            <a:endParaRPr lang="zh-CN" altLang="en-US"/>
          </a:p>
        </p:txBody>
      </p:sp>
      <p:pic>
        <p:nvPicPr>
          <p:cNvPr id="6" name="Picture 5">
            <a:extLst>
              <a:ext uri="{FF2B5EF4-FFF2-40B4-BE49-F238E27FC236}">
                <a16:creationId xmlns:a16="http://schemas.microsoft.com/office/drawing/2014/main" id="{D11D6119-8CB1-6A22-D856-733A7DF2CEBB}"/>
              </a:ext>
            </a:extLst>
          </p:cNvPr>
          <p:cNvPicPr>
            <a:picLocks noChangeAspect="1"/>
          </p:cNvPicPr>
          <p:nvPr/>
        </p:nvPicPr>
        <p:blipFill>
          <a:blip r:embed="rId2"/>
          <a:stretch>
            <a:fillRect/>
          </a:stretch>
        </p:blipFill>
        <p:spPr>
          <a:xfrm>
            <a:off x="3988700" y="1408577"/>
            <a:ext cx="3390295" cy="3445422"/>
          </a:xfrm>
          <a:prstGeom prst="rect">
            <a:avLst/>
          </a:prstGeom>
        </p:spPr>
      </p:pic>
      <p:sp>
        <p:nvSpPr>
          <p:cNvPr id="7" name="TextBox 6">
            <a:extLst>
              <a:ext uri="{FF2B5EF4-FFF2-40B4-BE49-F238E27FC236}">
                <a16:creationId xmlns:a16="http://schemas.microsoft.com/office/drawing/2014/main" id="{D3D28CD7-D41E-18A1-9EA5-5F6837ACBB64}"/>
              </a:ext>
            </a:extLst>
          </p:cNvPr>
          <p:cNvSpPr txBox="1"/>
          <p:nvPr/>
        </p:nvSpPr>
        <p:spPr>
          <a:xfrm>
            <a:off x="3269308" y="4960325"/>
            <a:ext cx="5653383" cy="1077218"/>
          </a:xfrm>
          <a:prstGeom prst="rect">
            <a:avLst/>
          </a:prstGeom>
          <a:noFill/>
        </p:spPr>
        <p:txBody>
          <a:bodyPr wrap="square" rtlCol="0">
            <a:spAutoFit/>
          </a:bodyPr>
          <a:lstStyle/>
          <a:p>
            <a:pPr algn="ctr"/>
            <a:r>
              <a:rPr lang="en-US" sz="3200" b="1" i="1" dirty="0"/>
              <a:t>Questions are always inspiring</a:t>
            </a:r>
            <a:endParaRPr lang="en-US" sz="3200" i="1" dirty="0"/>
          </a:p>
        </p:txBody>
      </p:sp>
    </p:spTree>
    <p:extLst>
      <p:ext uri="{BB962C8B-B14F-4D97-AF65-F5344CB8AC3E}">
        <p14:creationId xmlns:p14="http://schemas.microsoft.com/office/powerpoint/2010/main" val="9505102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25EC6E-B725-9DA2-3A18-27007088B689}"/>
              </a:ext>
            </a:extLst>
          </p:cNvPr>
          <p:cNvSpPr>
            <a:spLocks noGrp="1"/>
          </p:cNvSpPr>
          <p:nvPr>
            <p:ph type="body" sz="quarter" idx="15"/>
          </p:nvPr>
        </p:nvSpPr>
        <p:spPr/>
        <p:txBody>
          <a:bodyPr/>
          <a:lstStyle/>
          <a:p>
            <a:r>
              <a:rPr lang="en-US" dirty="0"/>
              <a:t>BALANCED MITIGATION SOLUTIONS</a:t>
            </a:r>
          </a:p>
        </p:txBody>
      </p:sp>
      <p:sp>
        <p:nvSpPr>
          <p:cNvPr id="4" name="Slide Number Placeholder 3">
            <a:extLst>
              <a:ext uri="{FF2B5EF4-FFF2-40B4-BE49-F238E27FC236}">
                <a16:creationId xmlns:a16="http://schemas.microsoft.com/office/drawing/2014/main" id="{DA4B2EA8-CCC6-DD6B-D35D-47CBA381ED0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137DB-8ECE-4117-81EA-4F1DB4ABB2A7}" type="slidenum">
              <a:rPr kumimoji="0" lang="zh-CN" altLang="en-US" sz="1200" b="0" i="0" u="none" strike="noStrike" kern="1200" cap="none" spc="0" normalizeH="0" baseline="0" noProof="0" smtClean="0">
                <a:ln>
                  <a:noFill/>
                </a:ln>
                <a:solidFill>
                  <a:prstClr val="black">
                    <a:tint val="82000"/>
                  </a:prstClr>
                </a:solidFill>
                <a:effectLst/>
                <a:uLnTx/>
                <a:uFillTx/>
                <a:latin typeface="Arial"/>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tint val="82000"/>
                </a:prstClr>
              </a:solidFill>
              <a:effectLst/>
              <a:uLnTx/>
              <a:uFillTx/>
              <a:latin typeface="Arial"/>
              <a:ea typeface="黑体" panose="02010609060101010101" pitchFamily="49" charset="-122"/>
              <a:cs typeface="+mn-cs"/>
            </a:endParaRPr>
          </a:p>
        </p:txBody>
      </p:sp>
      <p:sp>
        <p:nvSpPr>
          <p:cNvPr id="5" name="AutoShape 5">
            <a:extLst>
              <a:ext uri="{FF2B5EF4-FFF2-40B4-BE49-F238E27FC236}">
                <a16:creationId xmlns:a16="http://schemas.microsoft.com/office/drawing/2014/main" id="{E6BB988B-18D2-1342-6F9F-33EFB287977A}"/>
              </a:ext>
            </a:extLst>
          </p:cNvPr>
          <p:cNvSpPr/>
          <p:nvPr/>
        </p:nvSpPr>
        <p:spPr>
          <a:xfrm>
            <a:off x="381873" y="1349702"/>
            <a:ext cx="3632200" cy="2413000"/>
          </a:xfrm>
          <a:prstGeom prst="roundRect">
            <a:avLst>
              <a:gd name="adj" fmla="val 0"/>
            </a:avLst>
          </a:prstGeom>
          <a:solidFill>
            <a:srgbClr val="005A9E">
              <a:alpha val="8000"/>
            </a:srgbClr>
          </a:solidFill>
          <a:ln w="25400" cap="flat" cmpd="sng">
            <a:noFill/>
            <a:prstDash val="solid"/>
            <a:round/>
          </a:ln>
        </p:spPr>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mn-ea"/>
              <a:cs typeface="+mn-cs"/>
            </a:endParaRPr>
          </a:p>
        </p:txBody>
      </p:sp>
      <p:sp>
        <p:nvSpPr>
          <p:cNvPr id="6" name="AutoShape 6">
            <a:extLst>
              <a:ext uri="{FF2B5EF4-FFF2-40B4-BE49-F238E27FC236}">
                <a16:creationId xmlns:a16="http://schemas.microsoft.com/office/drawing/2014/main" id="{1B06DED4-BF5E-0FC3-51C6-E26E8F87FD9B}"/>
              </a:ext>
            </a:extLst>
          </p:cNvPr>
          <p:cNvSpPr/>
          <p:nvPr/>
        </p:nvSpPr>
        <p:spPr>
          <a:xfrm>
            <a:off x="381873" y="1349702"/>
            <a:ext cx="50800" cy="2413000"/>
          </a:xfrm>
          <a:prstGeom prst="roundRect">
            <a:avLst>
              <a:gd name="adj" fmla="val 0"/>
            </a:avLst>
          </a:prstGeom>
          <a:solidFill>
            <a:srgbClr val="005A9E">
              <a:alpha val="100000"/>
            </a:srgbClr>
          </a:solidFill>
          <a:ln w="25400" cap="flat" cmpd="sng">
            <a:noFill/>
            <a:prstDash val="solid"/>
            <a:round/>
          </a:ln>
        </p:spPr>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mn-ea"/>
              <a:cs typeface="+mn-cs"/>
            </a:endParaRPr>
          </a:p>
        </p:txBody>
      </p:sp>
      <p:sp>
        <p:nvSpPr>
          <p:cNvPr id="7" name="AutoShape 7">
            <a:extLst>
              <a:ext uri="{FF2B5EF4-FFF2-40B4-BE49-F238E27FC236}">
                <a16:creationId xmlns:a16="http://schemas.microsoft.com/office/drawing/2014/main" id="{A45F2FB0-F5CE-1AD6-047E-CBF76A487040}"/>
              </a:ext>
            </a:extLst>
          </p:cNvPr>
          <p:cNvSpPr/>
          <p:nvPr/>
        </p:nvSpPr>
        <p:spPr>
          <a:xfrm>
            <a:off x="572373" y="1476702"/>
            <a:ext cx="762000" cy="6350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3200" b="1" i="0" u="none" strike="noStrike" kern="0" cap="none" spc="0" normalizeH="0" baseline="0" noProof="0">
                <a:ln>
                  <a:noFill/>
                </a:ln>
                <a:solidFill>
                  <a:srgbClr val="005A9E">
                    <a:alpha val="60000"/>
                  </a:srgbClr>
                </a:solidFill>
                <a:effectLst/>
                <a:uLnTx/>
                <a:uFillTx/>
                <a:latin typeface="Arial"/>
                <a:ea typeface="Noto Sans SC"/>
                <a:cs typeface="Noto Sans SC"/>
                <a:sym typeface="Noto Sans SC"/>
              </a:rPr>
              <a:t>01</a:t>
            </a:r>
            <a:endParaRPr kumimoji="0" lang="en-US" sz="1100" b="0" i="0" u="none" strike="noStrike" kern="0" cap="none" spc="0" normalizeH="0" baseline="0" noProof="0">
              <a:ln>
                <a:noFill/>
              </a:ln>
              <a:solidFill>
                <a:srgbClr val="000000"/>
              </a:solidFill>
              <a:effectLst/>
              <a:uLnTx/>
              <a:uFillTx/>
              <a:latin typeface="Arial"/>
              <a:ea typeface="+mn-ea"/>
              <a:cs typeface="+mn-cs"/>
            </a:endParaRPr>
          </a:p>
        </p:txBody>
      </p:sp>
      <p:sp>
        <p:nvSpPr>
          <p:cNvPr id="8" name="AutoShape 8">
            <a:extLst>
              <a:ext uri="{FF2B5EF4-FFF2-40B4-BE49-F238E27FC236}">
                <a16:creationId xmlns:a16="http://schemas.microsoft.com/office/drawing/2014/main" id="{DD9293F3-D681-038E-EADA-E136D0C52A47}"/>
              </a:ext>
            </a:extLst>
          </p:cNvPr>
          <p:cNvSpPr/>
          <p:nvPr/>
        </p:nvSpPr>
        <p:spPr>
          <a:xfrm>
            <a:off x="1175842" y="1540202"/>
            <a:ext cx="2540000" cy="5080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91666"/>
              </a:lnSpc>
              <a:spcBef>
                <a:spcPts val="0"/>
              </a:spcBef>
              <a:spcAft>
                <a:spcPts val="0"/>
              </a:spcAft>
              <a:buClrTx/>
              <a:buSzTx/>
              <a:buFontTx/>
              <a:buNone/>
              <a:tabLst/>
              <a:defRPr/>
            </a:pPr>
            <a:r>
              <a:rPr kumimoji="0" lang="en-US" sz="1600" b="1" i="0" u="none" strike="noStrike" kern="0" cap="none" spc="0" normalizeH="0" baseline="0" noProof="0" dirty="0">
                <a:ln>
                  <a:noFill/>
                </a:ln>
                <a:solidFill>
                  <a:srgbClr val="333333"/>
                </a:solidFill>
                <a:effectLst/>
                <a:uLnTx/>
                <a:uFillTx/>
                <a:latin typeface="Arial"/>
                <a:ea typeface="Noto Sans SC"/>
                <a:cs typeface="Noto Sans SC"/>
                <a:sym typeface="Noto Sans SC"/>
              </a:rPr>
              <a:t>Optimize Payment Terms</a:t>
            </a:r>
            <a:endParaRPr kumimoji="0" lang="en-US" sz="1100" b="0" i="0" u="none" strike="noStrike" kern="0" cap="none" spc="0" normalizeH="0" baseline="0" noProof="0" dirty="0">
              <a:ln>
                <a:noFill/>
              </a:ln>
              <a:solidFill>
                <a:srgbClr val="000000"/>
              </a:solidFill>
              <a:effectLst/>
              <a:uLnTx/>
              <a:uFillTx/>
              <a:latin typeface="Arial"/>
              <a:ea typeface="+mn-ea"/>
              <a:cs typeface="+mn-cs"/>
            </a:endParaRPr>
          </a:p>
        </p:txBody>
      </p:sp>
      <p:cxnSp>
        <p:nvCxnSpPr>
          <p:cNvPr id="9" name="Connector 9">
            <a:extLst>
              <a:ext uri="{FF2B5EF4-FFF2-40B4-BE49-F238E27FC236}">
                <a16:creationId xmlns:a16="http://schemas.microsoft.com/office/drawing/2014/main" id="{76756B8E-7AB7-8B11-B4D4-274F6D0ACFF6}"/>
              </a:ext>
            </a:extLst>
          </p:cNvPr>
          <p:cNvCxnSpPr/>
          <p:nvPr/>
        </p:nvCxnSpPr>
        <p:spPr>
          <a:xfrm rot="-13481">
            <a:off x="572385" y="2168852"/>
            <a:ext cx="3238500" cy="12700"/>
          </a:xfrm>
          <a:prstGeom prst="straightConnector1">
            <a:avLst/>
          </a:prstGeom>
          <a:solidFill>
            <a:srgbClr val="DEE0E3">
              <a:alpha val="100000"/>
            </a:srgbClr>
          </a:solidFill>
          <a:ln w="12700" cap="flat" cmpd="sng">
            <a:solidFill>
              <a:srgbClr val="005A9E">
                <a:alpha val="30000"/>
              </a:srgbClr>
            </a:solidFill>
            <a:prstDash val="solid"/>
            <a:round/>
            <a:headEnd type="none" w="med" len="med"/>
            <a:tailEnd type="none" w="med" len="med"/>
          </a:ln>
        </p:spPr>
      </p:cxnSp>
      <p:sp>
        <p:nvSpPr>
          <p:cNvPr id="10" name="AutoShape 10">
            <a:extLst>
              <a:ext uri="{FF2B5EF4-FFF2-40B4-BE49-F238E27FC236}">
                <a16:creationId xmlns:a16="http://schemas.microsoft.com/office/drawing/2014/main" id="{EB0A3410-D5B2-8064-D44B-E42939FC61CD}"/>
              </a:ext>
            </a:extLst>
          </p:cNvPr>
          <p:cNvSpPr/>
          <p:nvPr/>
        </p:nvSpPr>
        <p:spPr>
          <a:xfrm>
            <a:off x="572373" y="2302202"/>
            <a:ext cx="3302000" cy="12700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08333"/>
              </a:lnSpc>
              <a:spcBef>
                <a:spcPts val="0"/>
              </a:spcBef>
              <a:spcAft>
                <a:spcPts val="0"/>
              </a:spcAft>
              <a:buClrTx/>
              <a:buSzTx/>
              <a:buFontTx/>
              <a:buNone/>
              <a:tabLst/>
              <a:defRPr/>
            </a:pPr>
            <a:r>
              <a:rPr kumimoji="0" lang="en-US" sz="1300" b="0" i="0" u="none" strike="noStrike" kern="0" cap="none" spc="0" normalizeH="0" baseline="0" noProof="0">
                <a:ln>
                  <a:noFill/>
                </a:ln>
                <a:solidFill>
                  <a:srgbClr val="525252"/>
                </a:solidFill>
                <a:effectLst/>
                <a:uLnTx/>
                <a:uFillTx/>
                <a:latin typeface="Arial"/>
                <a:ea typeface="Noto Sans SC"/>
                <a:cs typeface="Noto Sans SC"/>
                <a:sym typeface="Noto Sans SC"/>
              </a:rPr>
              <a:t>Negotiate longer payment terms with direct manufacturers to ease cash flow pressure from bulk procurement.</a:t>
            </a:r>
            <a:endParaRPr kumimoji="0" lang="en-US" sz="1100" b="0" i="0" u="none" strike="noStrike" kern="0" cap="none" spc="0" normalizeH="0" baseline="0" noProof="0">
              <a:ln>
                <a:noFill/>
              </a:ln>
              <a:solidFill>
                <a:srgbClr val="000000"/>
              </a:solidFill>
              <a:effectLst/>
              <a:uLnTx/>
              <a:uFillTx/>
              <a:latin typeface="Arial"/>
              <a:ea typeface="+mn-ea"/>
              <a:cs typeface="+mn-cs"/>
            </a:endParaRPr>
          </a:p>
        </p:txBody>
      </p:sp>
      <p:sp>
        <p:nvSpPr>
          <p:cNvPr id="11" name="AutoShape 11">
            <a:extLst>
              <a:ext uri="{FF2B5EF4-FFF2-40B4-BE49-F238E27FC236}">
                <a16:creationId xmlns:a16="http://schemas.microsoft.com/office/drawing/2014/main" id="{77787127-F54E-EAD8-A1CE-4816A87E63BC}"/>
              </a:ext>
            </a:extLst>
          </p:cNvPr>
          <p:cNvSpPr/>
          <p:nvPr/>
        </p:nvSpPr>
        <p:spPr>
          <a:xfrm>
            <a:off x="4191873" y="1349702"/>
            <a:ext cx="3632200" cy="2413000"/>
          </a:xfrm>
          <a:prstGeom prst="roundRect">
            <a:avLst>
              <a:gd name="adj" fmla="val 0"/>
            </a:avLst>
          </a:prstGeom>
          <a:solidFill>
            <a:srgbClr val="005A9E">
              <a:alpha val="8000"/>
            </a:srgbClr>
          </a:solidFill>
          <a:ln w="25400" cap="flat" cmpd="sng">
            <a:noFill/>
            <a:prstDash val="solid"/>
            <a:round/>
          </a:ln>
        </p:spPr>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mn-ea"/>
              <a:cs typeface="+mn-cs"/>
            </a:endParaRPr>
          </a:p>
        </p:txBody>
      </p:sp>
      <p:sp>
        <p:nvSpPr>
          <p:cNvPr id="12" name="AutoShape 12">
            <a:extLst>
              <a:ext uri="{FF2B5EF4-FFF2-40B4-BE49-F238E27FC236}">
                <a16:creationId xmlns:a16="http://schemas.microsoft.com/office/drawing/2014/main" id="{84F9D4E0-5B6F-E827-C5AA-6A6C2D947785}"/>
              </a:ext>
            </a:extLst>
          </p:cNvPr>
          <p:cNvSpPr/>
          <p:nvPr/>
        </p:nvSpPr>
        <p:spPr>
          <a:xfrm>
            <a:off x="4191873" y="1349702"/>
            <a:ext cx="50800" cy="2413000"/>
          </a:xfrm>
          <a:prstGeom prst="roundRect">
            <a:avLst>
              <a:gd name="adj" fmla="val 0"/>
            </a:avLst>
          </a:prstGeom>
          <a:solidFill>
            <a:srgbClr val="005A9E">
              <a:alpha val="100000"/>
            </a:srgbClr>
          </a:solidFill>
          <a:ln w="25400" cap="flat" cmpd="sng">
            <a:noFill/>
            <a:prstDash val="solid"/>
            <a:round/>
          </a:ln>
        </p:spPr>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mn-ea"/>
              <a:cs typeface="+mn-cs"/>
            </a:endParaRPr>
          </a:p>
        </p:txBody>
      </p:sp>
      <p:sp>
        <p:nvSpPr>
          <p:cNvPr id="13" name="AutoShape 13">
            <a:extLst>
              <a:ext uri="{FF2B5EF4-FFF2-40B4-BE49-F238E27FC236}">
                <a16:creationId xmlns:a16="http://schemas.microsoft.com/office/drawing/2014/main" id="{DC9B3DF4-93D6-89E0-4155-46D7D63F711B}"/>
              </a:ext>
            </a:extLst>
          </p:cNvPr>
          <p:cNvSpPr/>
          <p:nvPr/>
        </p:nvSpPr>
        <p:spPr>
          <a:xfrm>
            <a:off x="4382373" y="1476702"/>
            <a:ext cx="762000" cy="6350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3200" b="1" i="0" u="none" strike="noStrike" kern="0" cap="none" spc="0" normalizeH="0" baseline="0" noProof="0">
                <a:ln>
                  <a:noFill/>
                </a:ln>
                <a:solidFill>
                  <a:srgbClr val="005A9E">
                    <a:alpha val="60000"/>
                  </a:srgbClr>
                </a:solidFill>
                <a:effectLst/>
                <a:uLnTx/>
                <a:uFillTx/>
                <a:latin typeface="Arial"/>
                <a:ea typeface="Noto Sans SC"/>
                <a:cs typeface="Noto Sans SC"/>
                <a:sym typeface="Noto Sans SC"/>
              </a:rPr>
              <a:t>02</a:t>
            </a:r>
            <a:endParaRPr kumimoji="0" lang="en-US" sz="1100" b="0" i="0" u="none" strike="noStrike" kern="0" cap="none" spc="0" normalizeH="0" baseline="0" noProof="0">
              <a:ln>
                <a:noFill/>
              </a:ln>
              <a:solidFill>
                <a:srgbClr val="000000"/>
              </a:solidFill>
              <a:effectLst/>
              <a:uLnTx/>
              <a:uFillTx/>
              <a:latin typeface="Arial"/>
              <a:ea typeface="+mn-ea"/>
              <a:cs typeface="+mn-cs"/>
            </a:endParaRPr>
          </a:p>
        </p:txBody>
      </p:sp>
      <p:sp>
        <p:nvSpPr>
          <p:cNvPr id="14" name="AutoShape 14">
            <a:extLst>
              <a:ext uri="{FF2B5EF4-FFF2-40B4-BE49-F238E27FC236}">
                <a16:creationId xmlns:a16="http://schemas.microsoft.com/office/drawing/2014/main" id="{997C5BCC-A242-DA67-BD52-FA460CC3656C}"/>
              </a:ext>
            </a:extLst>
          </p:cNvPr>
          <p:cNvSpPr/>
          <p:nvPr/>
        </p:nvSpPr>
        <p:spPr>
          <a:xfrm>
            <a:off x="4986714" y="1540202"/>
            <a:ext cx="2819400" cy="5080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91666"/>
              </a:lnSpc>
              <a:spcBef>
                <a:spcPts val="0"/>
              </a:spcBef>
              <a:spcAft>
                <a:spcPts val="0"/>
              </a:spcAft>
              <a:buClrTx/>
              <a:buSzTx/>
              <a:buFontTx/>
              <a:buNone/>
              <a:tabLst/>
              <a:defRPr/>
            </a:pPr>
            <a:r>
              <a:rPr kumimoji="0" lang="en-US" sz="1600" b="1" i="0" u="none" strike="noStrike" kern="0" cap="none" spc="0" normalizeH="0" baseline="0" noProof="0" dirty="0">
                <a:ln>
                  <a:noFill/>
                </a:ln>
                <a:solidFill>
                  <a:srgbClr val="333333"/>
                </a:solidFill>
                <a:effectLst/>
                <a:uLnTx/>
                <a:uFillTx/>
                <a:latin typeface="Arial"/>
                <a:ea typeface="Noto Sans SC"/>
                <a:cs typeface="Noto Sans SC"/>
                <a:sym typeface="Noto Sans SC"/>
              </a:rPr>
              <a:t>Shorten Logistics Lead Time</a:t>
            </a:r>
            <a:endParaRPr kumimoji="0" lang="en-US" sz="1100" b="0" i="0" u="none" strike="noStrike" kern="0" cap="none" spc="0" normalizeH="0" baseline="0" noProof="0" dirty="0">
              <a:ln>
                <a:noFill/>
              </a:ln>
              <a:solidFill>
                <a:srgbClr val="000000"/>
              </a:solidFill>
              <a:effectLst/>
              <a:uLnTx/>
              <a:uFillTx/>
              <a:latin typeface="Arial"/>
              <a:ea typeface="+mn-ea"/>
              <a:cs typeface="+mn-cs"/>
            </a:endParaRPr>
          </a:p>
        </p:txBody>
      </p:sp>
      <p:cxnSp>
        <p:nvCxnSpPr>
          <p:cNvPr id="15" name="Connector 15">
            <a:extLst>
              <a:ext uri="{FF2B5EF4-FFF2-40B4-BE49-F238E27FC236}">
                <a16:creationId xmlns:a16="http://schemas.microsoft.com/office/drawing/2014/main" id="{28A95B81-5DB5-3494-CA6F-59EEBF9E84AE}"/>
              </a:ext>
            </a:extLst>
          </p:cNvPr>
          <p:cNvCxnSpPr/>
          <p:nvPr/>
        </p:nvCxnSpPr>
        <p:spPr>
          <a:xfrm rot="-13481">
            <a:off x="4382385" y="2168852"/>
            <a:ext cx="3238500" cy="12700"/>
          </a:xfrm>
          <a:prstGeom prst="straightConnector1">
            <a:avLst/>
          </a:prstGeom>
          <a:solidFill>
            <a:srgbClr val="DEE0E3">
              <a:alpha val="100000"/>
            </a:srgbClr>
          </a:solidFill>
          <a:ln w="12700" cap="flat" cmpd="sng">
            <a:solidFill>
              <a:srgbClr val="005A9E">
                <a:alpha val="30000"/>
              </a:srgbClr>
            </a:solidFill>
            <a:prstDash val="solid"/>
            <a:round/>
            <a:headEnd type="none" w="med" len="med"/>
            <a:tailEnd type="none" w="med" len="med"/>
          </a:ln>
        </p:spPr>
      </p:cxnSp>
      <p:sp>
        <p:nvSpPr>
          <p:cNvPr id="16" name="AutoShape 16">
            <a:extLst>
              <a:ext uri="{FF2B5EF4-FFF2-40B4-BE49-F238E27FC236}">
                <a16:creationId xmlns:a16="http://schemas.microsoft.com/office/drawing/2014/main" id="{402DC603-04EC-45F1-8893-06504AB62D47}"/>
              </a:ext>
            </a:extLst>
          </p:cNvPr>
          <p:cNvSpPr/>
          <p:nvPr/>
        </p:nvSpPr>
        <p:spPr>
          <a:xfrm>
            <a:off x="4382373" y="2302202"/>
            <a:ext cx="3302000" cy="12700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08333"/>
              </a:lnSpc>
              <a:spcBef>
                <a:spcPts val="0"/>
              </a:spcBef>
              <a:spcAft>
                <a:spcPts val="0"/>
              </a:spcAft>
              <a:buClrTx/>
              <a:buSzTx/>
              <a:buFontTx/>
              <a:buNone/>
              <a:tabLst/>
              <a:defRPr/>
            </a:pPr>
            <a:r>
              <a:rPr kumimoji="0" lang="en-US" sz="1300" b="0" i="0" u="none" strike="noStrike" kern="0" cap="none" spc="0" normalizeH="0" baseline="0" noProof="0" dirty="0">
                <a:ln>
                  <a:noFill/>
                </a:ln>
                <a:solidFill>
                  <a:srgbClr val="525252"/>
                </a:solidFill>
                <a:effectLst/>
                <a:uLnTx/>
                <a:uFillTx/>
                <a:latin typeface="Arial"/>
                <a:ea typeface="Noto Sans SC"/>
                <a:cs typeface="Noto Sans SC"/>
                <a:sym typeface="Noto Sans SC"/>
              </a:rPr>
              <a:t>Adopt dedicated cross-border logistics solutions for Guangdong-HK-Macau routes, achieving 1-2 days site transit.</a:t>
            </a:r>
            <a:endParaRPr kumimoji="0" lang="en-US" sz="1100" b="0" i="0" u="none" strike="noStrike" kern="0" cap="none" spc="0" normalizeH="0" baseline="0" noProof="0" dirty="0">
              <a:ln>
                <a:noFill/>
              </a:ln>
              <a:solidFill>
                <a:srgbClr val="000000"/>
              </a:solidFill>
              <a:effectLst/>
              <a:uLnTx/>
              <a:uFillTx/>
              <a:latin typeface="Arial"/>
              <a:ea typeface="+mn-ea"/>
              <a:cs typeface="+mn-cs"/>
            </a:endParaRPr>
          </a:p>
        </p:txBody>
      </p:sp>
      <p:sp>
        <p:nvSpPr>
          <p:cNvPr id="17" name="AutoShape 17">
            <a:extLst>
              <a:ext uri="{FF2B5EF4-FFF2-40B4-BE49-F238E27FC236}">
                <a16:creationId xmlns:a16="http://schemas.microsoft.com/office/drawing/2014/main" id="{34356C9D-AB2E-40BB-15AF-5D207C3DA179}"/>
              </a:ext>
            </a:extLst>
          </p:cNvPr>
          <p:cNvSpPr/>
          <p:nvPr/>
        </p:nvSpPr>
        <p:spPr>
          <a:xfrm>
            <a:off x="8001873" y="1349702"/>
            <a:ext cx="3632200" cy="2413000"/>
          </a:xfrm>
          <a:prstGeom prst="roundRect">
            <a:avLst>
              <a:gd name="adj" fmla="val 0"/>
            </a:avLst>
          </a:prstGeom>
          <a:solidFill>
            <a:srgbClr val="005A9E">
              <a:alpha val="8000"/>
            </a:srgbClr>
          </a:solidFill>
          <a:ln w="25400" cap="flat" cmpd="sng">
            <a:noFill/>
            <a:prstDash val="solid"/>
            <a:round/>
          </a:ln>
        </p:spPr>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mn-ea"/>
              <a:cs typeface="+mn-cs"/>
            </a:endParaRPr>
          </a:p>
        </p:txBody>
      </p:sp>
      <p:sp>
        <p:nvSpPr>
          <p:cNvPr id="18" name="AutoShape 18">
            <a:extLst>
              <a:ext uri="{FF2B5EF4-FFF2-40B4-BE49-F238E27FC236}">
                <a16:creationId xmlns:a16="http://schemas.microsoft.com/office/drawing/2014/main" id="{548EC7D2-A009-2B19-9C7C-FCB9BBA39350}"/>
              </a:ext>
            </a:extLst>
          </p:cNvPr>
          <p:cNvSpPr/>
          <p:nvPr/>
        </p:nvSpPr>
        <p:spPr>
          <a:xfrm>
            <a:off x="8001873" y="1349702"/>
            <a:ext cx="50800" cy="2413000"/>
          </a:xfrm>
          <a:prstGeom prst="roundRect">
            <a:avLst>
              <a:gd name="adj" fmla="val 0"/>
            </a:avLst>
          </a:prstGeom>
          <a:solidFill>
            <a:srgbClr val="005A9E">
              <a:alpha val="100000"/>
            </a:srgbClr>
          </a:solidFill>
          <a:ln w="25400" cap="flat" cmpd="sng">
            <a:noFill/>
            <a:prstDash val="solid"/>
            <a:round/>
          </a:ln>
        </p:spPr>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mn-ea"/>
              <a:cs typeface="+mn-cs"/>
            </a:endParaRPr>
          </a:p>
        </p:txBody>
      </p:sp>
      <p:sp>
        <p:nvSpPr>
          <p:cNvPr id="19" name="AutoShape 19">
            <a:extLst>
              <a:ext uri="{FF2B5EF4-FFF2-40B4-BE49-F238E27FC236}">
                <a16:creationId xmlns:a16="http://schemas.microsoft.com/office/drawing/2014/main" id="{1FBEE77D-2AC5-AD96-2455-77D9E494ACE0}"/>
              </a:ext>
            </a:extLst>
          </p:cNvPr>
          <p:cNvSpPr/>
          <p:nvPr/>
        </p:nvSpPr>
        <p:spPr>
          <a:xfrm>
            <a:off x="8192373" y="1476702"/>
            <a:ext cx="762000" cy="6350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3200" b="1" i="0" u="none" strike="noStrike" kern="0" cap="none" spc="0" normalizeH="0" baseline="0" noProof="0">
                <a:ln>
                  <a:noFill/>
                </a:ln>
                <a:solidFill>
                  <a:srgbClr val="005A9E">
                    <a:alpha val="60000"/>
                  </a:srgbClr>
                </a:solidFill>
                <a:effectLst/>
                <a:uLnTx/>
                <a:uFillTx/>
                <a:latin typeface="Arial"/>
                <a:ea typeface="Noto Sans SC"/>
                <a:cs typeface="Noto Sans SC"/>
                <a:sym typeface="Noto Sans SC"/>
              </a:rPr>
              <a:t>03</a:t>
            </a:r>
            <a:endParaRPr kumimoji="0" lang="en-US" sz="1100" b="0" i="0" u="none" strike="noStrike" kern="0" cap="none" spc="0" normalizeH="0" baseline="0" noProof="0">
              <a:ln>
                <a:noFill/>
              </a:ln>
              <a:solidFill>
                <a:srgbClr val="000000"/>
              </a:solidFill>
              <a:effectLst/>
              <a:uLnTx/>
              <a:uFillTx/>
              <a:latin typeface="Arial"/>
              <a:ea typeface="+mn-ea"/>
              <a:cs typeface="+mn-cs"/>
            </a:endParaRPr>
          </a:p>
        </p:txBody>
      </p:sp>
      <p:sp>
        <p:nvSpPr>
          <p:cNvPr id="20" name="AutoShape 20">
            <a:extLst>
              <a:ext uri="{FF2B5EF4-FFF2-40B4-BE49-F238E27FC236}">
                <a16:creationId xmlns:a16="http://schemas.microsoft.com/office/drawing/2014/main" id="{8A2465F0-19BB-D9BF-6A7B-F3139ADBEFF3}"/>
              </a:ext>
            </a:extLst>
          </p:cNvPr>
          <p:cNvSpPr/>
          <p:nvPr/>
        </p:nvSpPr>
        <p:spPr>
          <a:xfrm>
            <a:off x="8828245" y="1540202"/>
            <a:ext cx="2667000" cy="5080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91666"/>
              </a:lnSpc>
              <a:spcBef>
                <a:spcPts val="0"/>
              </a:spcBef>
              <a:spcAft>
                <a:spcPts val="0"/>
              </a:spcAft>
              <a:buClrTx/>
              <a:buSzTx/>
              <a:buFontTx/>
              <a:buNone/>
              <a:tabLst/>
              <a:defRPr/>
            </a:pPr>
            <a:r>
              <a:rPr kumimoji="0" lang="en-US" sz="1600" b="1" i="0" u="none" strike="noStrike" kern="0" cap="none" spc="0" normalizeH="0" baseline="0" noProof="0" dirty="0">
                <a:ln>
                  <a:noFill/>
                </a:ln>
                <a:solidFill>
                  <a:srgbClr val="333333"/>
                </a:solidFill>
                <a:effectLst/>
                <a:uLnTx/>
                <a:uFillTx/>
                <a:latin typeface="Arial"/>
                <a:ea typeface="Noto Sans SC"/>
                <a:cs typeface="Noto Sans SC"/>
                <a:sym typeface="Noto Sans SC"/>
              </a:rPr>
              <a:t>Enhance Demand Forecast</a:t>
            </a:r>
            <a:endParaRPr kumimoji="0" lang="en-US" sz="1100" b="0" i="0" u="none" strike="noStrike" kern="0" cap="none" spc="0" normalizeH="0" baseline="0" noProof="0" dirty="0">
              <a:ln>
                <a:noFill/>
              </a:ln>
              <a:solidFill>
                <a:srgbClr val="000000"/>
              </a:solidFill>
              <a:effectLst/>
              <a:uLnTx/>
              <a:uFillTx/>
              <a:latin typeface="Arial"/>
              <a:ea typeface="+mn-ea"/>
              <a:cs typeface="+mn-cs"/>
            </a:endParaRPr>
          </a:p>
        </p:txBody>
      </p:sp>
      <p:cxnSp>
        <p:nvCxnSpPr>
          <p:cNvPr id="21" name="Connector 21">
            <a:extLst>
              <a:ext uri="{FF2B5EF4-FFF2-40B4-BE49-F238E27FC236}">
                <a16:creationId xmlns:a16="http://schemas.microsoft.com/office/drawing/2014/main" id="{0EE7FE92-46C3-10B6-AC34-D0B3BB997034}"/>
              </a:ext>
            </a:extLst>
          </p:cNvPr>
          <p:cNvCxnSpPr/>
          <p:nvPr/>
        </p:nvCxnSpPr>
        <p:spPr>
          <a:xfrm rot="-13481">
            <a:off x="8192385" y="2168852"/>
            <a:ext cx="3238500" cy="12700"/>
          </a:xfrm>
          <a:prstGeom prst="straightConnector1">
            <a:avLst/>
          </a:prstGeom>
          <a:solidFill>
            <a:srgbClr val="DEE0E3">
              <a:alpha val="100000"/>
            </a:srgbClr>
          </a:solidFill>
          <a:ln w="12700" cap="flat" cmpd="sng">
            <a:solidFill>
              <a:srgbClr val="005A9E">
                <a:alpha val="30000"/>
              </a:srgbClr>
            </a:solidFill>
            <a:prstDash val="solid"/>
            <a:round/>
            <a:headEnd type="none" w="med" len="med"/>
            <a:tailEnd type="none" w="med" len="med"/>
          </a:ln>
        </p:spPr>
      </p:cxnSp>
      <p:sp>
        <p:nvSpPr>
          <p:cNvPr id="22" name="AutoShape 22">
            <a:extLst>
              <a:ext uri="{FF2B5EF4-FFF2-40B4-BE49-F238E27FC236}">
                <a16:creationId xmlns:a16="http://schemas.microsoft.com/office/drawing/2014/main" id="{9630698F-8983-673D-C4D1-B51BD2424380}"/>
              </a:ext>
            </a:extLst>
          </p:cNvPr>
          <p:cNvSpPr/>
          <p:nvPr/>
        </p:nvSpPr>
        <p:spPr>
          <a:xfrm>
            <a:off x="8192373" y="2302202"/>
            <a:ext cx="3302000" cy="12700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08333"/>
              </a:lnSpc>
              <a:spcBef>
                <a:spcPts val="0"/>
              </a:spcBef>
              <a:spcAft>
                <a:spcPts val="0"/>
              </a:spcAft>
              <a:buClrTx/>
              <a:buSzTx/>
              <a:buFontTx/>
              <a:buNone/>
              <a:tabLst/>
              <a:defRPr/>
            </a:pPr>
            <a:r>
              <a:rPr kumimoji="0" lang="en-US" sz="1300" b="0" i="0" u="none" strike="noStrike" kern="0" cap="none" spc="0" normalizeH="0" baseline="0" noProof="0" dirty="0">
                <a:ln>
                  <a:noFill/>
                </a:ln>
                <a:solidFill>
                  <a:srgbClr val="525252"/>
                </a:solidFill>
                <a:effectLst/>
                <a:uLnTx/>
                <a:uFillTx/>
                <a:latin typeface="Arial"/>
                <a:ea typeface="Noto Sans SC"/>
                <a:cs typeface="Noto Sans SC"/>
                <a:sym typeface="Noto Sans SC"/>
              </a:rPr>
              <a:t>PMs to deliver more precise material forecasts and timelines in advance to adapt to fixed manufacturing cycles.</a:t>
            </a:r>
            <a:endParaRPr kumimoji="0" lang="en-US" sz="1100" b="0" i="0" u="none" strike="noStrike" kern="0" cap="none" spc="0" normalizeH="0" baseline="0" noProof="0" dirty="0">
              <a:ln>
                <a:noFill/>
              </a:ln>
              <a:solidFill>
                <a:srgbClr val="000000"/>
              </a:solidFill>
              <a:effectLst/>
              <a:uLnTx/>
              <a:uFillTx/>
              <a:latin typeface="Arial"/>
              <a:ea typeface="+mn-ea"/>
              <a:cs typeface="+mn-cs"/>
            </a:endParaRPr>
          </a:p>
        </p:txBody>
      </p:sp>
      <p:sp>
        <p:nvSpPr>
          <p:cNvPr id="23" name="AutoShape 23">
            <a:extLst>
              <a:ext uri="{FF2B5EF4-FFF2-40B4-BE49-F238E27FC236}">
                <a16:creationId xmlns:a16="http://schemas.microsoft.com/office/drawing/2014/main" id="{DF4FEE9C-03A3-6D50-6810-6820EDB53830}"/>
              </a:ext>
            </a:extLst>
          </p:cNvPr>
          <p:cNvSpPr/>
          <p:nvPr/>
        </p:nvSpPr>
        <p:spPr>
          <a:xfrm>
            <a:off x="381873" y="3867245"/>
            <a:ext cx="5524500" cy="2413000"/>
          </a:xfrm>
          <a:prstGeom prst="roundRect">
            <a:avLst>
              <a:gd name="adj" fmla="val 0"/>
            </a:avLst>
          </a:prstGeom>
          <a:solidFill>
            <a:srgbClr val="005A9E">
              <a:alpha val="8000"/>
            </a:srgbClr>
          </a:solidFill>
          <a:ln w="25400" cap="flat" cmpd="sng">
            <a:noFill/>
            <a:prstDash val="solid"/>
            <a:round/>
          </a:ln>
        </p:spPr>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mn-ea"/>
              <a:cs typeface="+mn-cs"/>
            </a:endParaRPr>
          </a:p>
        </p:txBody>
      </p:sp>
      <p:sp>
        <p:nvSpPr>
          <p:cNvPr id="24" name="AutoShape 24">
            <a:extLst>
              <a:ext uri="{FF2B5EF4-FFF2-40B4-BE49-F238E27FC236}">
                <a16:creationId xmlns:a16="http://schemas.microsoft.com/office/drawing/2014/main" id="{3AB7C057-3EF3-5788-EE1D-DA3D624874B8}"/>
              </a:ext>
            </a:extLst>
          </p:cNvPr>
          <p:cNvSpPr/>
          <p:nvPr/>
        </p:nvSpPr>
        <p:spPr>
          <a:xfrm>
            <a:off x="381873" y="3867245"/>
            <a:ext cx="50800" cy="2413000"/>
          </a:xfrm>
          <a:prstGeom prst="roundRect">
            <a:avLst>
              <a:gd name="adj" fmla="val 0"/>
            </a:avLst>
          </a:prstGeom>
          <a:solidFill>
            <a:srgbClr val="005A9E">
              <a:alpha val="100000"/>
            </a:srgbClr>
          </a:solidFill>
          <a:ln w="25400" cap="flat" cmpd="sng">
            <a:noFill/>
            <a:prstDash val="solid"/>
            <a:round/>
          </a:ln>
        </p:spPr>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mn-ea"/>
              <a:cs typeface="+mn-cs"/>
            </a:endParaRPr>
          </a:p>
        </p:txBody>
      </p:sp>
      <p:sp>
        <p:nvSpPr>
          <p:cNvPr id="25" name="AutoShape 25">
            <a:extLst>
              <a:ext uri="{FF2B5EF4-FFF2-40B4-BE49-F238E27FC236}">
                <a16:creationId xmlns:a16="http://schemas.microsoft.com/office/drawing/2014/main" id="{03754F5A-A806-9FDE-33A5-6E4B5FABFEAA}"/>
              </a:ext>
            </a:extLst>
          </p:cNvPr>
          <p:cNvSpPr/>
          <p:nvPr/>
        </p:nvSpPr>
        <p:spPr>
          <a:xfrm>
            <a:off x="572373" y="3994245"/>
            <a:ext cx="762000" cy="6350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3200" b="1" i="0" u="none" strike="noStrike" kern="0" cap="none" spc="0" normalizeH="0" baseline="0" noProof="0">
                <a:ln>
                  <a:noFill/>
                </a:ln>
                <a:solidFill>
                  <a:srgbClr val="005A9E">
                    <a:alpha val="60000"/>
                  </a:srgbClr>
                </a:solidFill>
                <a:effectLst/>
                <a:uLnTx/>
                <a:uFillTx/>
                <a:latin typeface="Arial"/>
                <a:ea typeface="Noto Sans SC"/>
                <a:cs typeface="Noto Sans SC"/>
                <a:sym typeface="Noto Sans SC"/>
              </a:rPr>
              <a:t>04</a:t>
            </a:r>
            <a:endParaRPr kumimoji="0" lang="en-US" sz="1100" b="0" i="0" u="none" strike="noStrike" kern="0" cap="none" spc="0" normalizeH="0" baseline="0" noProof="0">
              <a:ln>
                <a:noFill/>
              </a:ln>
              <a:solidFill>
                <a:srgbClr val="000000"/>
              </a:solidFill>
              <a:effectLst/>
              <a:uLnTx/>
              <a:uFillTx/>
              <a:latin typeface="Arial"/>
              <a:ea typeface="+mn-ea"/>
              <a:cs typeface="+mn-cs"/>
            </a:endParaRPr>
          </a:p>
        </p:txBody>
      </p:sp>
      <p:sp>
        <p:nvSpPr>
          <p:cNvPr id="26" name="AutoShape 26">
            <a:extLst>
              <a:ext uri="{FF2B5EF4-FFF2-40B4-BE49-F238E27FC236}">
                <a16:creationId xmlns:a16="http://schemas.microsoft.com/office/drawing/2014/main" id="{EC024554-7F73-ECFD-30F3-4B0FF37A2CB2}"/>
              </a:ext>
            </a:extLst>
          </p:cNvPr>
          <p:cNvSpPr/>
          <p:nvPr/>
        </p:nvSpPr>
        <p:spPr>
          <a:xfrm>
            <a:off x="1461373" y="4057745"/>
            <a:ext cx="4191000" cy="5080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91666"/>
              </a:lnSpc>
              <a:spcBef>
                <a:spcPts val="0"/>
              </a:spcBef>
              <a:spcAft>
                <a:spcPts val="0"/>
              </a:spcAft>
              <a:buClrTx/>
              <a:buSzTx/>
              <a:buFontTx/>
              <a:buNone/>
              <a:tabLst/>
              <a:defRPr/>
            </a:pPr>
            <a:r>
              <a:rPr kumimoji="0" lang="en-US" sz="1600" b="1" i="0" u="none" strike="noStrike" kern="0" cap="none" spc="0" normalizeH="0" baseline="0" noProof="0" dirty="0">
                <a:ln>
                  <a:noFill/>
                </a:ln>
                <a:solidFill>
                  <a:srgbClr val="333333"/>
                </a:solidFill>
                <a:effectLst/>
                <a:uLnTx/>
                <a:uFillTx/>
                <a:latin typeface="Arial"/>
                <a:ea typeface="Noto Sans SC"/>
                <a:cs typeface="Noto Sans SC"/>
                <a:sym typeface="Noto Sans SC"/>
              </a:rPr>
              <a:t>Build CCC Material Catalog</a:t>
            </a:r>
            <a:endParaRPr kumimoji="0" lang="en-US" sz="1100" b="0" i="0" u="none" strike="noStrike" kern="0" cap="none" spc="0" normalizeH="0" baseline="0" noProof="0" dirty="0">
              <a:ln>
                <a:noFill/>
              </a:ln>
              <a:solidFill>
                <a:srgbClr val="000000"/>
              </a:solidFill>
              <a:effectLst/>
              <a:uLnTx/>
              <a:uFillTx/>
              <a:latin typeface="Arial"/>
              <a:ea typeface="+mn-ea"/>
              <a:cs typeface="+mn-cs"/>
            </a:endParaRPr>
          </a:p>
        </p:txBody>
      </p:sp>
      <p:cxnSp>
        <p:nvCxnSpPr>
          <p:cNvPr id="27" name="Connector 27">
            <a:extLst>
              <a:ext uri="{FF2B5EF4-FFF2-40B4-BE49-F238E27FC236}">
                <a16:creationId xmlns:a16="http://schemas.microsoft.com/office/drawing/2014/main" id="{73D1959D-B2A4-96C9-AD2B-F21B05F6A53D}"/>
              </a:ext>
            </a:extLst>
          </p:cNvPr>
          <p:cNvCxnSpPr/>
          <p:nvPr/>
        </p:nvCxnSpPr>
        <p:spPr>
          <a:xfrm rot="-8594">
            <a:off x="572381" y="4686395"/>
            <a:ext cx="5080000" cy="12700"/>
          </a:xfrm>
          <a:prstGeom prst="straightConnector1">
            <a:avLst/>
          </a:prstGeom>
          <a:solidFill>
            <a:srgbClr val="DEE0E3">
              <a:alpha val="100000"/>
            </a:srgbClr>
          </a:solidFill>
          <a:ln w="12700" cap="flat" cmpd="sng">
            <a:solidFill>
              <a:srgbClr val="005A9E">
                <a:alpha val="30000"/>
              </a:srgbClr>
            </a:solidFill>
            <a:prstDash val="solid"/>
            <a:round/>
            <a:headEnd type="none" w="med" len="med"/>
            <a:tailEnd type="none" w="med" len="med"/>
          </a:ln>
        </p:spPr>
      </p:cxnSp>
      <p:sp>
        <p:nvSpPr>
          <p:cNvPr id="28" name="AutoShape 28">
            <a:extLst>
              <a:ext uri="{FF2B5EF4-FFF2-40B4-BE49-F238E27FC236}">
                <a16:creationId xmlns:a16="http://schemas.microsoft.com/office/drawing/2014/main" id="{11798791-37B1-096F-34AF-566BB4B562A6}"/>
              </a:ext>
            </a:extLst>
          </p:cNvPr>
          <p:cNvSpPr/>
          <p:nvPr/>
        </p:nvSpPr>
        <p:spPr>
          <a:xfrm>
            <a:off x="572373" y="4819745"/>
            <a:ext cx="5080000" cy="12700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08333"/>
              </a:lnSpc>
              <a:spcBef>
                <a:spcPts val="0"/>
              </a:spcBef>
              <a:spcAft>
                <a:spcPts val="0"/>
              </a:spcAft>
              <a:buClrTx/>
              <a:buSzTx/>
              <a:buFontTx/>
              <a:buNone/>
              <a:tabLst/>
              <a:defRPr/>
            </a:pPr>
            <a:r>
              <a:rPr kumimoji="0" lang="en-US" sz="1300" b="0" i="0" u="none" strike="noStrike" kern="0" cap="none" spc="0" normalizeH="0" baseline="0" noProof="0" dirty="0">
                <a:ln>
                  <a:noFill/>
                </a:ln>
                <a:solidFill>
                  <a:srgbClr val="525252"/>
                </a:solidFill>
                <a:effectLst/>
                <a:uLnTx/>
                <a:uFillTx/>
                <a:latin typeface="Arial"/>
                <a:ea typeface="Noto Sans SC"/>
                <a:cs typeface="Noto Sans SC"/>
                <a:sym typeface="Noto Sans SC"/>
              </a:rPr>
              <a:t>Establish a standardized CCC material catalog, reduce customized items to support consolidated procurement and lower inventory risk.</a:t>
            </a:r>
            <a:endParaRPr kumimoji="0" lang="en-US" sz="1100" b="0" i="0" u="none" strike="noStrike" kern="0" cap="none" spc="0" normalizeH="0" baseline="0" noProof="0" dirty="0">
              <a:ln>
                <a:noFill/>
              </a:ln>
              <a:solidFill>
                <a:srgbClr val="000000"/>
              </a:solidFill>
              <a:effectLst/>
              <a:uLnTx/>
              <a:uFillTx/>
              <a:latin typeface="Arial"/>
              <a:ea typeface="+mn-ea"/>
              <a:cs typeface="+mn-cs"/>
            </a:endParaRPr>
          </a:p>
        </p:txBody>
      </p:sp>
      <p:sp>
        <p:nvSpPr>
          <p:cNvPr id="29" name="AutoShape 29">
            <a:extLst>
              <a:ext uri="{FF2B5EF4-FFF2-40B4-BE49-F238E27FC236}">
                <a16:creationId xmlns:a16="http://schemas.microsoft.com/office/drawing/2014/main" id="{D342ED35-435D-0A46-9529-1D37DB556657}"/>
              </a:ext>
            </a:extLst>
          </p:cNvPr>
          <p:cNvSpPr/>
          <p:nvPr/>
        </p:nvSpPr>
        <p:spPr>
          <a:xfrm>
            <a:off x="6065123" y="3867245"/>
            <a:ext cx="5568950" cy="2413000"/>
          </a:xfrm>
          <a:prstGeom prst="roundRect">
            <a:avLst>
              <a:gd name="adj" fmla="val 0"/>
            </a:avLst>
          </a:prstGeom>
          <a:solidFill>
            <a:srgbClr val="005A9E">
              <a:alpha val="8000"/>
            </a:srgbClr>
          </a:solidFill>
          <a:ln w="25400" cap="flat" cmpd="sng">
            <a:noFill/>
            <a:prstDash val="solid"/>
            <a:round/>
          </a:ln>
        </p:spPr>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mn-ea"/>
              <a:cs typeface="+mn-cs"/>
            </a:endParaRPr>
          </a:p>
        </p:txBody>
      </p:sp>
      <p:sp>
        <p:nvSpPr>
          <p:cNvPr id="30" name="AutoShape 30">
            <a:extLst>
              <a:ext uri="{FF2B5EF4-FFF2-40B4-BE49-F238E27FC236}">
                <a16:creationId xmlns:a16="http://schemas.microsoft.com/office/drawing/2014/main" id="{E1CE3BA0-3482-A15F-C727-45E1D557C838}"/>
              </a:ext>
            </a:extLst>
          </p:cNvPr>
          <p:cNvSpPr/>
          <p:nvPr/>
        </p:nvSpPr>
        <p:spPr>
          <a:xfrm>
            <a:off x="6096873" y="3867245"/>
            <a:ext cx="50800" cy="2413000"/>
          </a:xfrm>
          <a:prstGeom prst="roundRect">
            <a:avLst>
              <a:gd name="adj" fmla="val 0"/>
            </a:avLst>
          </a:prstGeom>
          <a:solidFill>
            <a:srgbClr val="005A9E">
              <a:alpha val="100000"/>
            </a:srgbClr>
          </a:solidFill>
          <a:ln w="25400" cap="flat" cmpd="sng">
            <a:noFill/>
            <a:prstDash val="solid"/>
            <a:round/>
          </a:ln>
        </p:spPr>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mn-ea"/>
              <a:cs typeface="+mn-cs"/>
            </a:endParaRPr>
          </a:p>
        </p:txBody>
      </p:sp>
      <p:sp>
        <p:nvSpPr>
          <p:cNvPr id="31" name="AutoShape 31">
            <a:extLst>
              <a:ext uri="{FF2B5EF4-FFF2-40B4-BE49-F238E27FC236}">
                <a16:creationId xmlns:a16="http://schemas.microsoft.com/office/drawing/2014/main" id="{58F081BB-E123-D4F5-45A6-5B8A9C2077AC}"/>
              </a:ext>
            </a:extLst>
          </p:cNvPr>
          <p:cNvSpPr/>
          <p:nvPr/>
        </p:nvSpPr>
        <p:spPr>
          <a:xfrm>
            <a:off x="6287373" y="3994245"/>
            <a:ext cx="762000" cy="6350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5A9E">
                    <a:alpha val="60000"/>
                  </a:srgbClr>
                </a:solidFill>
                <a:effectLst/>
                <a:uLnTx/>
                <a:uFillTx/>
                <a:latin typeface="Arial"/>
                <a:ea typeface="Noto Sans SC"/>
                <a:cs typeface="Noto Sans SC"/>
                <a:sym typeface="Noto Sans SC"/>
              </a:rPr>
              <a:t>05</a:t>
            </a:r>
            <a:endParaRPr kumimoji="0" lang="en-US" sz="1100" b="0" i="0" u="none" strike="noStrike" kern="0" cap="none" spc="0" normalizeH="0" baseline="0" noProof="0" dirty="0">
              <a:ln>
                <a:noFill/>
              </a:ln>
              <a:solidFill>
                <a:srgbClr val="000000"/>
              </a:solidFill>
              <a:effectLst/>
              <a:uLnTx/>
              <a:uFillTx/>
              <a:latin typeface="Arial"/>
              <a:ea typeface="+mn-ea"/>
              <a:cs typeface="+mn-cs"/>
            </a:endParaRPr>
          </a:p>
        </p:txBody>
      </p:sp>
      <p:sp>
        <p:nvSpPr>
          <p:cNvPr id="32" name="AutoShape 32">
            <a:extLst>
              <a:ext uri="{FF2B5EF4-FFF2-40B4-BE49-F238E27FC236}">
                <a16:creationId xmlns:a16="http://schemas.microsoft.com/office/drawing/2014/main" id="{BA98F16D-A102-B362-5B09-8514EF2772E4}"/>
              </a:ext>
            </a:extLst>
          </p:cNvPr>
          <p:cNvSpPr/>
          <p:nvPr/>
        </p:nvSpPr>
        <p:spPr>
          <a:xfrm>
            <a:off x="7176373" y="4057745"/>
            <a:ext cx="4191000" cy="5080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91666"/>
              </a:lnSpc>
              <a:spcBef>
                <a:spcPts val="0"/>
              </a:spcBef>
              <a:spcAft>
                <a:spcPts val="0"/>
              </a:spcAft>
              <a:buClrTx/>
              <a:buSzTx/>
              <a:buFontTx/>
              <a:buNone/>
              <a:tabLst/>
              <a:defRPr/>
            </a:pPr>
            <a:r>
              <a:rPr kumimoji="0" lang="en-US" sz="1600" b="1" i="0" u="none" strike="noStrike" kern="0" cap="none" spc="0" normalizeH="0" baseline="0" noProof="0" dirty="0">
                <a:ln>
                  <a:noFill/>
                </a:ln>
                <a:solidFill>
                  <a:srgbClr val="333333"/>
                </a:solidFill>
                <a:effectLst/>
                <a:uLnTx/>
                <a:uFillTx/>
                <a:latin typeface="Arial"/>
                <a:ea typeface="Noto Sans SC"/>
                <a:cs typeface="Noto Sans SC"/>
                <a:sym typeface="Noto Sans SC"/>
              </a:rPr>
              <a:t>Adopt Dual Sourcing Model</a:t>
            </a:r>
            <a:endParaRPr kumimoji="0" lang="en-US" sz="1100" b="0" i="0" u="none" strike="noStrike" kern="0" cap="none" spc="0" normalizeH="0" baseline="0" noProof="0" dirty="0">
              <a:ln>
                <a:noFill/>
              </a:ln>
              <a:solidFill>
                <a:srgbClr val="000000"/>
              </a:solidFill>
              <a:effectLst/>
              <a:uLnTx/>
              <a:uFillTx/>
              <a:latin typeface="Arial"/>
              <a:ea typeface="+mn-ea"/>
              <a:cs typeface="+mn-cs"/>
            </a:endParaRPr>
          </a:p>
        </p:txBody>
      </p:sp>
      <p:cxnSp>
        <p:nvCxnSpPr>
          <p:cNvPr id="33" name="Connector 33">
            <a:extLst>
              <a:ext uri="{FF2B5EF4-FFF2-40B4-BE49-F238E27FC236}">
                <a16:creationId xmlns:a16="http://schemas.microsoft.com/office/drawing/2014/main" id="{E8AA72CF-65F5-F01B-0740-85A3296C04AF}"/>
              </a:ext>
            </a:extLst>
          </p:cNvPr>
          <p:cNvCxnSpPr/>
          <p:nvPr/>
        </p:nvCxnSpPr>
        <p:spPr>
          <a:xfrm rot="-8594">
            <a:off x="6287381" y="4686395"/>
            <a:ext cx="5080000" cy="12700"/>
          </a:xfrm>
          <a:prstGeom prst="straightConnector1">
            <a:avLst/>
          </a:prstGeom>
          <a:solidFill>
            <a:srgbClr val="DEE0E3">
              <a:alpha val="100000"/>
            </a:srgbClr>
          </a:solidFill>
          <a:ln w="12700" cap="flat" cmpd="sng">
            <a:solidFill>
              <a:srgbClr val="005A9E">
                <a:alpha val="30000"/>
              </a:srgbClr>
            </a:solidFill>
            <a:prstDash val="solid"/>
            <a:round/>
            <a:headEnd type="none" w="med" len="med"/>
            <a:tailEnd type="none" w="med" len="med"/>
          </a:ln>
        </p:spPr>
      </p:cxnSp>
      <p:sp>
        <p:nvSpPr>
          <p:cNvPr id="34" name="AutoShape 34">
            <a:extLst>
              <a:ext uri="{FF2B5EF4-FFF2-40B4-BE49-F238E27FC236}">
                <a16:creationId xmlns:a16="http://schemas.microsoft.com/office/drawing/2014/main" id="{1C3C39DA-1119-E322-D6D9-0F3033B899A4}"/>
              </a:ext>
            </a:extLst>
          </p:cNvPr>
          <p:cNvSpPr/>
          <p:nvPr/>
        </p:nvSpPr>
        <p:spPr>
          <a:xfrm>
            <a:off x="6287373" y="4819745"/>
            <a:ext cx="5080000" cy="12700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08333"/>
              </a:lnSpc>
              <a:spcBef>
                <a:spcPts val="0"/>
              </a:spcBef>
              <a:spcAft>
                <a:spcPts val="0"/>
              </a:spcAft>
              <a:buClrTx/>
              <a:buSzTx/>
              <a:buFontTx/>
              <a:buNone/>
              <a:tabLst/>
              <a:defRPr/>
            </a:pPr>
            <a:r>
              <a:rPr kumimoji="0" lang="en-US" sz="1300" b="0" i="0" u="none" strike="noStrike" kern="0" cap="none" spc="0" normalizeH="0" baseline="0" noProof="0" dirty="0">
                <a:ln>
                  <a:noFill/>
                </a:ln>
                <a:solidFill>
                  <a:srgbClr val="525252"/>
                </a:solidFill>
                <a:effectLst/>
                <a:uLnTx/>
                <a:uFillTx/>
                <a:latin typeface="Arial"/>
                <a:ea typeface="Noto Sans SC"/>
                <a:cs typeface="Noto Sans SC"/>
                <a:sym typeface="Noto Sans SC"/>
              </a:rPr>
              <a:t>•</a:t>
            </a:r>
            <a:r>
              <a:rPr kumimoji="0" lang="en-US" sz="1300" b="1" i="0" u="none" strike="noStrike" kern="0" cap="none" spc="0" normalizeH="0" baseline="0" noProof="0" dirty="0">
                <a:ln>
                  <a:noFill/>
                </a:ln>
                <a:solidFill>
                  <a:srgbClr val="525252"/>
                </a:solidFill>
                <a:effectLst/>
                <a:uLnTx/>
                <a:uFillTx/>
                <a:latin typeface="Arial"/>
                <a:ea typeface="Noto Sans SC"/>
                <a:cs typeface="Noto Sans SC"/>
                <a:sym typeface="Noto Sans SC"/>
              </a:rPr>
              <a:t>Centralized</a:t>
            </a:r>
            <a:r>
              <a:rPr kumimoji="0" lang="en-US" sz="1300" b="0" i="0" u="none" strike="noStrike" kern="0" cap="none" spc="0" normalizeH="0" baseline="0" noProof="0" dirty="0">
                <a:ln>
                  <a:noFill/>
                </a:ln>
                <a:solidFill>
                  <a:srgbClr val="525252"/>
                </a:solidFill>
                <a:effectLst/>
                <a:uLnTx/>
                <a:uFillTx/>
                <a:latin typeface="Arial"/>
                <a:ea typeface="Noto Sans SC"/>
                <a:cs typeface="Noto Sans SC"/>
                <a:sym typeface="Noto Sans SC"/>
              </a:rPr>
              <a:t>: For cross-project universal standard materials.</a:t>
            </a:r>
            <a:endParaRPr kumimoji="0" lang="en-US" sz="1100"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8333"/>
              </a:lnSpc>
              <a:spcBef>
                <a:spcPts val="0"/>
              </a:spcBef>
              <a:spcAft>
                <a:spcPts val="0"/>
              </a:spcAft>
              <a:buClrTx/>
              <a:buSzTx/>
              <a:buFontTx/>
              <a:buNone/>
              <a:tabLst/>
              <a:defRPr/>
            </a:pPr>
            <a:r>
              <a:rPr kumimoji="0" lang="en-US" sz="1300" b="0" i="0" u="none" strike="noStrike" kern="0" cap="none" spc="0" normalizeH="0" baseline="0" noProof="0" dirty="0">
                <a:ln>
                  <a:noFill/>
                </a:ln>
                <a:solidFill>
                  <a:srgbClr val="525252"/>
                </a:solidFill>
                <a:effectLst/>
                <a:uLnTx/>
                <a:uFillTx/>
                <a:latin typeface="Arial"/>
                <a:ea typeface="Noto Sans SC"/>
                <a:cs typeface="Noto Sans SC"/>
                <a:sym typeface="Noto Sans SC"/>
              </a:rPr>
              <a:t>•</a:t>
            </a:r>
            <a:r>
              <a:rPr kumimoji="0" lang="en-US" sz="1300" b="1" i="0" u="none" strike="noStrike" kern="0" cap="none" spc="0" normalizeH="0" baseline="0" noProof="0" dirty="0">
                <a:ln>
                  <a:noFill/>
                </a:ln>
                <a:solidFill>
                  <a:srgbClr val="525252"/>
                </a:solidFill>
                <a:effectLst/>
                <a:uLnTx/>
                <a:uFillTx/>
                <a:latin typeface="Arial"/>
                <a:ea typeface="Noto Sans SC"/>
                <a:cs typeface="Noto Sans SC"/>
                <a:sym typeface="Noto Sans SC"/>
              </a:rPr>
              <a:t>Local</a:t>
            </a:r>
            <a:r>
              <a:rPr kumimoji="0" lang="en-US" sz="1300" b="0" i="0" u="none" strike="noStrike" kern="0" cap="none" spc="0" normalizeH="0" baseline="0" noProof="0" dirty="0">
                <a:ln>
                  <a:noFill/>
                </a:ln>
                <a:solidFill>
                  <a:srgbClr val="525252"/>
                </a:solidFill>
                <a:effectLst/>
                <a:uLnTx/>
                <a:uFillTx/>
                <a:latin typeface="Arial"/>
                <a:ea typeface="Noto Sans SC"/>
                <a:cs typeface="Noto Sans SC"/>
                <a:sym typeface="Noto Sans SC"/>
              </a:rPr>
              <a:t>: Retain distributors for small-batch custom parts and on-site emergencies.</a:t>
            </a:r>
          </a:p>
        </p:txBody>
      </p:sp>
    </p:spTree>
    <p:extLst>
      <p:ext uri="{BB962C8B-B14F-4D97-AF65-F5344CB8AC3E}">
        <p14:creationId xmlns:p14="http://schemas.microsoft.com/office/powerpoint/2010/main" val="4258235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B26680-F415-16A2-4934-BAA5F3789956}"/>
              </a:ext>
            </a:extLst>
          </p:cNvPr>
          <p:cNvSpPr>
            <a:spLocks noGrp="1"/>
          </p:cNvSpPr>
          <p:nvPr>
            <p:ph type="body" sz="quarter" idx="15"/>
          </p:nvPr>
        </p:nvSpPr>
        <p:spPr/>
        <p:txBody>
          <a:bodyPr/>
          <a:lstStyle/>
          <a:p>
            <a:r>
              <a:rPr lang="en-US" dirty="0"/>
              <a:t>CCC CENTRAL SOURCING ROADMAP</a:t>
            </a:r>
          </a:p>
        </p:txBody>
      </p:sp>
      <p:sp>
        <p:nvSpPr>
          <p:cNvPr id="4" name="Slide Number Placeholder 3">
            <a:extLst>
              <a:ext uri="{FF2B5EF4-FFF2-40B4-BE49-F238E27FC236}">
                <a16:creationId xmlns:a16="http://schemas.microsoft.com/office/drawing/2014/main" id="{358B5F10-F2F9-EF50-50FE-C78D486EB62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137DB-8ECE-4117-81EA-4F1DB4ABB2A7}" type="slidenum">
              <a:rPr kumimoji="0" lang="zh-CN" altLang="en-US" sz="1200" b="0" i="0" u="none" strike="noStrike" kern="1200" cap="none" spc="0" normalizeH="0" baseline="0" noProof="0" smtClean="0">
                <a:ln>
                  <a:noFill/>
                </a:ln>
                <a:solidFill>
                  <a:prstClr val="black">
                    <a:tint val="82000"/>
                  </a:prstClr>
                </a:solidFill>
                <a:effectLst/>
                <a:uLnTx/>
                <a:uFillTx/>
                <a:latin typeface="Arial"/>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tint val="82000"/>
                </a:prstClr>
              </a:solidFill>
              <a:effectLst/>
              <a:uLnTx/>
              <a:uFillTx/>
              <a:latin typeface="Arial"/>
              <a:ea typeface="黑体" panose="02010609060101010101" pitchFamily="49" charset="-122"/>
              <a:cs typeface="+mn-cs"/>
            </a:endParaRPr>
          </a:p>
        </p:txBody>
      </p:sp>
      <p:sp>
        <p:nvSpPr>
          <p:cNvPr id="5" name="AutoShape 4">
            <a:extLst>
              <a:ext uri="{FF2B5EF4-FFF2-40B4-BE49-F238E27FC236}">
                <a16:creationId xmlns:a16="http://schemas.microsoft.com/office/drawing/2014/main" id="{BF6CF79D-8FA1-5D11-BE11-91DD45D65EB0}"/>
              </a:ext>
            </a:extLst>
          </p:cNvPr>
          <p:cNvSpPr/>
          <p:nvPr/>
        </p:nvSpPr>
        <p:spPr>
          <a:xfrm>
            <a:off x="508000" y="1401378"/>
            <a:ext cx="3556000" cy="3775844"/>
          </a:xfrm>
          <a:prstGeom prst="roundRect">
            <a:avLst>
              <a:gd name="adj" fmla="val 0"/>
            </a:avLst>
          </a:prstGeom>
          <a:solidFill>
            <a:srgbClr val="EFF6FF">
              <a:alpha val="100000"/>
            </a:srgbClr>
          </a:solidFill>
          <a:ln w="12700" cap="flat" cmpd="sng">
            <a:solidFill>
              <a:srgbClr val="BFDBFE">
                <a:alpha val="100000"/>
              </a:srgbClr>
            </a:solidFill>
            <a:prstDash val="solid"/>
            <a:round/>
          </a:ln>
        </p:spPr>
        <p:txBody>
          <a:bodyPr vert="horz" wrap="square" lIns="63500" tIns="63500" rIns="63500" bIns="635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mn-ea"/>
              <a:cs typeface="+mn-cs"/>
            </a:endParaRPr>
          </a:p>
        </p:txBody>
      </p:sp>
      <p:sp>
        <p:nvSpPr>
          <p:cNvPr id="6" name="AutoShape 5">
            <a:extLst>
              <a:ext uri="{FF2B5EF4-FFF2-40B4-BE49-F238E27FC236}">
                <a16:creationId xmlns:a16="http://schemas.microsoft.com/office/drawing/2014/main" id="{FC9BB2A1-0DCD-77F0-4903-F2B1D8C54B32}"/>
              </a:ext>
            </a:extLst>
          </p:cNvPr>
          <p:cNvSpPr/>
          <p:nvPr/>
        </p:nvSpPr>
        <p:spPr>
          <a:xfrm>
            <a:off x="508000" y="1401378"/>
            <a:ext cx="3556000" cy="76200"/>
          </a:xfrm>
          <a:prstGeom prst="roundRect">
            <a:avLst>
              <a:gd name="adj" fmla="val 0"/>
            </a:avLst>
          </a:prstGeom>
          <a:solidFill>
            <a:srgbClr val="3B82F6">
              <a:alpha val="100000"/>
            </a:srgbClr>
          </a:solidFill>
          <a:ln w="25400" cap="flat" cmpd="sng">
            <a:noFill/>
            <a:prstDash val="solid"/>
            <a:round/>
          </a:ln>
        </p:spPr>
        <p:txBody>
          <a:bodyPr vert="horz" wrap="square" lIns="63500" tIns="63500" rIns="63500" bIns="635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mn-ea"/>
              <a:cs typeface="+mn-cs"/>
            </a:endParaRPr>
          </a:p>
        </p:txBody>
      </p:sp>
      <p:pic>
        <p:nvPicPr>
          <p:cNvPr id="7" name="Picture 6">
            <a:extLst>
              <a:ext uri="{FF2B5EF4-FFF2-40B4-BE49-F238E27FC236}">
                <a16:creationId xmlns:a16="http://schemas.microsoft.com/office/drawing/2014/main" id="{B8385519-76D9-7FC7-D5EE-FA7E49D45C0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762000" y="1718878"/>
            <a:ext cx="457200" cy="457200"/>
          </a:xfrm>
          <a:prstGeom prst="rect">
            <a:avLst/>
          </a:prstGeom>
        </p:spPr>
      </p:pic>
      <p:sp>
        <p:nvSpPr>
          <p:cNvPr id="8" name="AutoShape 7">
            <a:extLst>
              <a:ext uri="{FF2B5EF4-FFF2-40B4-BE49-F238E27FC236}">
                <a16:creationId xmlns:a16="http://schemas.microsoft.com/office/drawing/2014/main" id="{5F3BEE74-ADDB-C212-87D0-F11023242FC7}"/>
              </a:ext>
            </a:extLst>
          </p:cNvPr>
          <p:cNvSpPr/>
          <p:nvPr/>
        </p:nvSpPr>
        <p:spPr>
          <a:xfrm>
            <a:off x="1397000" y="1680778"/>
            <a:ext cx="2540000" cy="5080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1E3A8A"/>
                </a:solidFill>
                <a:effectLst/>
                <a:uLnTx/>
                <a:uFillTx/>
                <a:latin typeface="Arial"/>
                <a:ea typeface="Noto Sans SC"/>
                <a:cs typeface="Noto Sans SC"/>
                <a:sym typeface="Noto Sans SC"/>
              </a:rPr>
              <a:t>Short Term (2026)</a:t>
            </a:r>
            <a:endParaRPr kumimoji="0" lang="en-US" sz="1100" b="0" i="0" u="none" strike="noStrike" kern="0" cap="none" spc="0" normalizeH="0" baseline="0" noProof="0" dirty="0">
              <a:ln>
                <a:noFill/>
              </a:ln>
              <a:solidFill>
                <a:srgbClr val="000000"/>
              </a:solidFill>
              <a:effectLst/>
              <a:uLnTx/>
              <a:uFillTx/>
              <a:latin typeface="Arial"/>
              <a:ea typeface="+mn-ea"/>
              <a:cs typeface="+mn-cs"/>
            </a:endParaRPr>
          </a:p>
        </p:txBody>
      </p:sp>
      <p:cxnSp>
        <p:nvCxnSpPr>
          <p:cNvPr id="9" name="Connector 8">
            <a:extLst>
              <a:ext uri="{FF2B5EF4-FFF2-40B4-BE49-F238E27FC236}">
                <a16:creationId xmlns:a16="http://schemas.microsoft.com/office/drawing/2014/main" id="{143D3107-930E-C058-36F0-531DAB9AFA3C}"/>
              </a:ext>
            </a:extLst>
          </p:cNvPr>
          <p:cNvCxnSpPr/>
          <p:nvPr/>
        </p:nvCxnSpPr>
        <p:spPr>
          <a:xfrm rot="-14323">
            <a:off x="762013" y="2411028"/>
            <a:ext cx="3048000" cy="12700"/>
          </a:xfrm>
          <a:prstGeom prst="straightConnector1">
            <a:avLst/>
          </a:prstGeom>
          <a:solidFill>
            <a:srgbClr val="DEE0E3">
              <a:alpha val="100000"/>
            </a:srgbClr>
          </a:solidFill>
          <a:ln w="12700" cap="flat" cmpd="sng">
            <a:solidFill>
              <a:srgbClr val="3B82F6">
                <a:alpha val="30000"/>
              </a:srgbClr>
            </a:solidFill>
            <a:prstDash val="dash"/>
            <a:round/>
            <a:headEnd type="none" w="med" len="med"/>
            <a:tailEnd type="none" w="med" len="med"/>
          </a:ln>
        </p:spPr>
      </p:cxnSp>
      <p:sp>
        <p:nvSpPr>
          <p:cNvPr id="10" name="AutoShape 9">
            <a:extLst>
              <a:ext uri="{FF2B5EF4-FFF2-40B4-BE49-F238E27FC236}">
                <a16:creationId xmlns:a16="http://schemas.microsoft.com/office/drawing/2014/main" id="{3EFEEC4B-4A32-FD98-5809-AFB121AB6192}"/>
              </a:ext>
            </a:extLst>
          </p:cNvPr>
          <p:cNvSpPr/>
          <p:nvPr/>
        </p:nvSpPr>
        <p:spPr>
          <a:xfrm>
            <a:off x="762028" y="2264978"/>
            <a:ext cx="3301973" cy="6350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F172A"/>
                </a:solidFill>
                <a:effectLst/>
                <a:uLnTx/>
                <a:uFillTx/>
                <a:latin typeface="Arial"/>
                <a:ea typeface="Noto Sans SC"/>
                <a:cs typeface="Noto Sans SC"/>
                <a:sym typeface="Noto Sans SC"/>
              </a:rPr>
              <a:t>Build Foundation &amp; Validate Model in CCC</a:t>
            </a:r>
            <a:endParaRPr kumimoji="0" lang="en-US" sz="1200" b="0" i="0" u="none" strike="noStrike" kern="0" cap="none" spc="0" normalizeH="0" baseline="0" noProof="0" dirty="0">
              <a:ln>
                <a:noFill/>
              </a:ln>
              <a:solidFill>
                <a:srgbClr val="000000"/>
              </a:solidFill>
              <a:effectLst/>
              <a:uLnTx/>
              <a:uFillTx/>
              <a:latin typeface="Arial"/>
              <a:ea typeface="+mn-ea"/>
              <a:cs typeface="+mn-cs"/>
            </a:endParaRPr>
          </a:p>
        </p:txBody>
      </p:sp>
      <p:sp>
        <p:nvSpPr>
          <p:cNvPr id="11" name="AutoShape 10">
            <a:extLst>
              <a:ext uri="{FF2B5EF4-FFF2-40B4-BE49-F238E27FC236}">
                <a16:creationId xmlns:a16="http://schemas.microsoft.com/office/drawing/2014/main" id="{5D729DA5-E965-895B-05FA-E096B594600D}"/>
              </a:ext>
            </a:extLst>
          </p:cNvPr>
          <p:cNvSpPr/>
          <p:nvPr/>
        </p:nvSpPr>
        <p:spPr>
          <a:xfrm>
            <a:off x="762026" y="3035736"/>
            <a:ext cx="3174974" cy="1959742"/>
          </a:xfrm>
          <a:prstGeom prst="rect">
            <a:avLst/>
          </a:prstGeom>
          <a:noFill/>
          <a:ln w="12700" cap="flat" cmpd="sng">
            <a:noFill/>
            <a:prstDash val="solid"/>
            <a:round/>
          </a:ln>
        </p:spPr>
        <p:txBody>
          <a:bodyPr vert="horz" wrap="square" lIns="0" tIns="0" rIns="0" bIns="0" rtlCol="0" anchor="ctr" anchorCtr="0"/>
          <a:lstStyle/>
          <a:p>
            <a:pPr marL="228600" marR="0" lvl="0" indent="-228600" algn="l" defTabSz="914400" rtl="0" eaLnBrk="1" fontAlgn="auto" latinLnBrk="0" hangingPunct="1">
              <a:lnSpc>
                <a:spcPct val="108333"/>
              </a:lnSpc>
              <a:spcBef>
                <a:spcPts val="600"/>
              </a:spcBef>
              <a:spcAft>
                <a:spcPts val="0"/>
              </a:spcAft>
              <a:buClrTx/>
              <a:buSzTx/>
              <a:buFontTx/>
              <a:buAutoNum type="arabicPeriod"/>
              <a:tabLst/>
              <a:defRPr/>
            </a:pPr>
            <a:r>
              <a:rPr kumimoji="0" lang="en-US" sz="1100" b="1" i="0" u="none" strike="noStrike" kern="1200" cap="none" spc="0" normalizeH="0" baseline="0" noProof="0" dirty="0">
                <a:ln>
                  <a:noFill/>
                </a:ln>
                <a:solidFill>
                  <a:srgbClr val="005A9E"/>
                </a:solidFill>
                <a:effectLst/>
                <a:uLnTx/>
                <a:uFillTx/>
                <a:latin typeface="Arial"/>
                <a:ea typeface="Poppins"/>
                <a:cs typeface="Poppins"/>
                <a:sym typeface="Poppins"/>
              </a:rPr>
              <a:t>Identify &amp; Pilot: </a:t>
            </a:r>
            <a:r>
              <a:rPr kumimoji="0" lang="en-US" sz="1100" b="0" i="0" u="none" strike="noStrike" kern="1200" cap="none" spc="0" normalizeH="0" baseline="0" noProof="0" dirty="0">
                <a:ln>
                  <a:noFill/>
                </a:ln>
                <a:solidFill>
                  <a:srgbClr val="4A4A4A"/>
                </a:solidFill>
                <a:effectLst/>
                <a:uLnTx/>
                <a:uFillTx/>
                <a:latin typeface="Arial"/>
                <a:ea typeface="Poppins"/>
                <a:cs typeface="Poppins"/>
                <a:sym typeface="Poppins"/>
              </a:rPr>
              <a:t>Select and pilot the first wave of high-potential categories for regional centralized sourcing.</a:t>
            </a:r>
            <a:endParaRPr kumimoji="0" lang="en-US" sz="1100" b="0" i="0" u="none" strike="noStrike" kern="1200" cap="none" spc="0" normalizeH="0" baseline="0" noProof="0" dirty="0">
              <a:ln>
                <a:noFill/>
              </a:ln>
              <a:solidFill>
                <a:prstClr val="black"/>
              </a:solidFill>
              <a:effectLst/>
              <a:uLnTx/>
              <a:uFillTx/>
              <a:latin typeface="Arial"/>
              <a:ea typeface="+mn-ea"/>
              <a:cs typeface="+mn-cs"/>
              <a:sym typeface="Poppins"/>
            </a:endParaRPr>
          </a:p>
          <a:p>
            <a:pPr marL="228600" marR="0" lvl="0" indent="-228600" algn="l" defTabSz="914400" rtl="0" eaLnBrk="1" fontAlgn="auto" latinLnBrk="0" hangingPunct="1">
              <a:lnSpc>
                <a:spcPct val="108333"/>
              </a:lnSpc>
              <a:spcBef>
                <a:spcPts val="600"/>
              </a:spcBef>
              <a:spcAft>
                <a:spcPts val="0"/>
              </a:spcAft>
              <a:buClrTx/>
              <a:buSzTx/>
              <a:buFontTx/>
              <a:buAutoNum type="arabicPeriod"/>
              <a:tabLst/>
              <a:defRPr/>
            </a:pPr>
            <a:r>
              <a:rPr kumimoji="0" lang="en-US" sz="1100" b="1" i="0" u="none" strike="noStrike" kern="1200" cap="none" spc="0" normalizeH="0" baseline="0" noProof="0" dirty="0">
                <a:ln>
                  <a:noFill/>
                </a:ln>
                <a:solidFill>
                  <a:srgbClr val="005A9E"/>
                </a:solidFill>
                <a:effectLst/>
                <a:uLnTx/>
                <a:uFillTx/>
                <a:latin typeface="Arial"/>
                <a:ea typeface="Poppins"/>
                <a:cs typeface="Poppins"/>
                <a:sym typeface="Poppins"/>
              </a:rPr>
              <a:t>Supplier Development: </a:t>
            </a:r>
            <a:r>
              <a:rPr kumimoji="0" lang="en-US" sz="1100" b="0" i="0" u="none" strike="noStrike" kern="1200" cap="none" spc="0" normalizeH="0" baseline="0" noProof="0" dirty="0">
                <a:ln>
                  <a:noFill/>
                </a:ln>
                <a:solidFill>
                  <a:srgbClr val="4A4A4A"/>
                </a:solidFill>
                <a:effectLst/>
                <a:uLnTx/>
                <a:uFillTx/>
                <a:latin typeface="Arial"/>
                <a:ea typeface="Poppins"/>
                <a:cs typeface="Poppins"/>
                <a:sym typeface="Poppins"/>
              </a:rPr>
              <a:t>Identify and onboard key suppliers with strong Mainland China supply chain advantages.</a:t>
            </a:r>
          </a:p>
          <a:p>
            <a:pPr marL="228600" marR="0" lvl="0" indent="-228600" algn="l" defTabSz="914400" rtl="0" eaLnBrk="1" fontAlgn="auto" latinLnBrk="0" hangingPunct="1">
              <a:lnSpc>
                <a:spcPct val="108333"/>
              </a:lnSpc>
              <a:spcBef>
                <a:spcPts val="600"/>
              </a:spcBef>
              <a:spcAft>
                <a:spcPts val="0"/>
              </a:spcAft>
              <a:buClrTx/>
              <a:buSzTx/>
              <a:buFontTx/>
              <a:buAutoNum type="arabicPeriod"/>
              <a:tabLst/>
              <a:defRPr/>
            </a:pPr>
            <a:r>
              <a:rPr kumimoji="0" lang="en-US" sz="1100" b="1" i="0" u="none" strike="noStrike" kern="1200" cap="none" spc="0" normalizeH="0" baseline="0" noProof="0" dirty="0">
                <a:ln>
                  <a:noFill/>
                </a:ln>
                <a:solidFill>
                  <a:srgbClr val="005A9E"/>
                </a:solidFill>
                <a:effectLst/>
                <a:uLnTx/>
                <a:uFillTx/>
                <a:latin typeface="Arial"/>
                <a:ea typeface="Poppins"/>
                <a:cs typeface="Poppins"/>
                <a:sym typeface="Poppins"/>
              </a:rPr>
              <a:t>Process Establishment: </a:t>
            </a:r>
            <a:r>
              <a:rPr kumimoji="0" lang="en-US" sz="1100" b="0" i="0" u="none" strike="noStrike" kern="1200" cap="none" spc="0" normalizeH="0" baseline="0" noProof="0" dirty="0">
                <a:ln>
                  <a:noFill/>
                </a:ln>
                <a:solidFill>
                  <a:srgbClr val="4A4A4A"/>
                </a:solidFill>
                <a:effectLst/>
                <a:uLnTx/>
                <a:uFillTx/>
                <a:latin typeface="Arial"/>
                <a:ea typeface="Poppins"/>
                <a:cs typeface="Poppins"/>
                <a:sym typeface="Poppins"/>
              </a:rPr>
              <a:t>Build foundational operational processes for centralized sourcing and compliance.</a:t>
            </a:r>
          </a:p>
          <a:p>
            <a:pPr marL="228600" marR="0" lvl="0" indent="-228600" algn="l" defTabSz="914400" rtl="0" eaLnBrk="1" fontAlgn="auto" latinLnBrk="0" hangingPunct="1">
              <a:lnSpc>
                <a:spcPct val="108333"/>
              </a:lnSpc>
              <a:spcBef>
                <a:spcPts val="600"/>
              </a:spcBef>
              <a:spcAft>
                <a:spcPts val="0"/>
              </a:spcAft>
              <a:buClrTx/>
              <a:buSzTx/>
              <a:buFontTx/>
              <a:buAutoNum type="arabicPeriod"/>
              <a:tabLst/>
              <a:defRPr/>
            </a:pPr>
            <a:r>
              <a:rPr kumimoji="0" lang="en-US" sz="1100" b="1" i="0" u="none" strike="noStrike" kern="1200" cap="none" spc="0" normalizeH="0" baseline="0" noProof="0" dirty="0">
                <a:ln>
                  <a:noFill/>
                </a:ln>
                <a:solidFill>
                  <a:srgbClr val="005A9E"/>
                </a:solidFill>
                <a:effectLst/>
                <a:uLnTx/>
                <a:uFillTx/>
                <a:latin typeface="Arial"/>
                <a:ea typeface="Poppins"/>
                <a:cs typeface="Poppins"/>
                <a:sym typeface="Poppins"/>
              </a:rPr>
              <a:t>Quick Wins: </a:t>
            </a:r>
            <a:r>
              <a:rPr kumimoji="0" lang="en-US" sz="1100" b="0" i="0" u="none" strike="noStrike" kern="1200" cap="none" spc="0" normalizeH="0" baseline="0" noProof="0" dirty="0">
                <a:ln>
                  <a:noFill/>
                </a:ln>
                <a:solidFill>
                  <a:srgbClr val="4A4A4A"/>
                </a:solidFill>
                <a:effectLst/>
                <a:uLnTx/>
                <a:uFillTx/>
                <a:latin typeface="Arial"/>
                <a:ea typeface="Poppins"/>
                <a:cs typeface="Poppins"/>
                <a:sym typeface="Poppins"/>
              </a:rPr>
              <a:t>Achieve initial cost savings and efficiency improvements.</a:t>
            </a:r>
          </a:p>
        </p:txBody>
      </p:sp>
      <p:sp>
        <p:nvSpPr>
          <p:cNvPr id="12" name="AutoShape 11">
            <a:extLst>
              <a:ext uri="{FF2B5EF4-FFF2-40B4-BE49-F238E27FC236}">
                <a16:creationId xmlns:a16="http://schemas.microsoft.com/office/drawing/2014/main" id="{F0194CDD-28BE-5C80-B111-650CF9C1A098}"/>
              </a:ext>
            </a:extLst>
          </p:cNvPr>
          <p:cNvSpPr/>
          <p:nvPr/>
        </p:nvSpPr>
        <p:spPr>
          <a:xfrm>
            <a:off x="4318000" y="1401378"/>
            <a:ext cx="3556000" cy="3831456"/>
          </a:xfrm>
          <a:prstGeom prst="roundRect">
            <a:avLst>
              <a:gd name="adj" fmla="val 0"/>
            </a:avLst>
          </a:prstGeom>
          <a:solidFill>
            <a:srgbClr val="F0FDF4">
              <a:alpha val="100000"/>
            </a:srgbClr>
          </a:solidFill>
          <a:ln w="12700" cap="flat" cmpd="sng">
            <a:solidFill>
              <a:srgbClr val="BBF7D0">
                <a:alpha val="100000"/>
              </a:srgbClr>
            </a:solidFill>
            <a:prstDash val="solid"/>
            <a:round/>
          </a:ln>
        </p:spPr>
        <p:txBody>
          <a:bodyPr vert="horz" wrap="square" lIns="63500" tIns="63500" rIns="63500" bIns="635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mn-ea"/>
              <a:cs typeface="+mn-cs"/>
            </a:endParaRPr>
          </a:p>
        </p:txBody>
      </p:sp>
      <p:sp>
        <p:nvSpPr>
          <p:cNvPr id="13" name="AutoShape 12">
            <a:extLst>
              <a:ext uri="{FF2B5EF4-FFF2-40B4-BE49-F238E27FC236}">
                <a16:creationId xmlns:a16="http://schemas.microsoft.com/office/drawing/2014/main" id="{D5952928-E18F-2E59-3FDC-AEC3BD88F8EB}"/>
              </a:ext>
            </a:extLst>
          </p:cNvPr>
          <p:cNvSpPr/>
          <p:nvPr/>
        </p:nvSpPr>
        <p:spPr>
          <a:xfrm>
            <a:off x="4318000" y="1401378"/>
            <a:ext cx="3556000" cy="76200"/>
          </a:xfrm>
          <a:prstGeom prst="roundRect">
            <a:avLst>
              <a:gd name="adj" fmla="val 0"/>
            </a:avLst>
          </a:prstGeom>
          <a:solidFill>
            <a:srgbClr val="22C55E">
              <a:alpha val="100000"/>
            </a:srgbClr>
          </a:solidFill>
          <a:ln w="25400" cap="flat" cmpd="sng">
            <a:noFill/>
            <a:prstDash val="solid"/>
            <a:round/>
          </a:ln>
        </p:spPr>
        <p:txBody>
          <a:bodyPr vert="horz" wrap="square" lIns="63500" tIns="63500" rIns="63500" bIns="635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mn-ea"/>
              <a:cs typeface="+mn-cs"/>
            </a:endParaRPr>
          </a:p>
        </p:txBody>
      </p:sp>
      <p:pic>
        <p:nvPicPr>
          <p:cNvPr id="14" name="Picture 13">
            <a:extLst>
              <a:ext uri="{FF2B5EF4-FFF2-40B4-BE49-F238E27FC236}">
                <a16:creationId xmlns:a16="http://schemas.microsoft.com/office/drawing/2014/main" id="{3C33EF88-31FA-D072-17B9-E41ED2406CA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2000" y="1718878"/>
            <a:ext cx="457200" cy="457200"/>
          </a:xfrm>
          <a:prstGeom prst="rect">
            <a:avLst/>
          </a:prstGeom>
        </p:spPr>
      </p:pic>
      <p:sp>
        <p:nvSpPr>
          <p:cNvPr id="15" name="AutoShape 14">
            <a:extLst>
              <a:ext uri="{FF2B5EF4-FFF2-40B4-BE49-F238E27FC236}">
                <a16:creationId xmlns:a16="http://schemas.microsoft.com/office/drawing/2014/main" id="{1206E2B4-5A90-FB00-87D0-BA09D75E012B}"/>
              </a:ext>
            </a:extLst>
          </p:cNvPr>
          <p:cNvSpPr/>
          <p:nvPr/>
        </p:nvSpPr>
        <p:spPr>
          <a:xfrm>
            <a:off x="5165435" y="1680778"/>
            <a:ext cx="2540000" cy="5080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14532D"/>
                </a:solidFill>
                <a:effectLst/>
                <a:uLnTx/>
                <a:uFillTx/>
                <a:latin typeface="Arial"/>
                <a:ea typeface="Noto Sans SC"/>
                <a:cs typeface="Noto Sans SC"/>
                <a:sym typeface="Noto Sans SC"/>
              </a:rPr>
              <a:t>Mid-Term (2027)</a:t>
            </a:r>
            <a:endParaRPr kumimoji="0" lang="en-US" sz="1100" b="0" i="0" u="none" strike="noStrike" kern="0" cap="none" spc="0" normalizeH="0" baseline="0" noProof="0" dirty="0">
              <a:ln>
                <a:noFill/>
              </a:ln>
              <a:solidFill>
                <a:srgbClr val="000000"/>
              </a:solidFill>
              <a:effectLst/>
              <a:uLnTx/>
              <a:uFillTx/>
              <a:latin typeface="Arial"/>
              <a:ea typeface="+mn-ea"/>
              <a:cs typeface="+mn-cs"/>
            </a:endParaRPr>
          </a:p>
        </p:txBody>
      </p:sp>
      <p:cxnSp>
        <p:nvCxnSpPr>
          <p:cNvPr id="16" name="Connector 15">
            <a:extLst>
              <a:ext uri="{FF2B5EF4-FFF2-40B4-BE49-F238E27FC236}">
                <a16:creationId xmlns:a16="http://schemas.microsoft.com/office/drawing/2014/main" id="{79D1B786-621C-81CD-D901-926BF33CF182}"/>
              </a:ext>
            </a:extLst>
          </p:cNvPr>
          <p:cNvCxnSpPr/>
          <p:nvPr/>
        </p:nvCxnSpPr>
        <p:spPr>
          <a:xfrm rot="-14323">
            <a:off x="4572013" y="2411028"/>
            <a:ext cx="3048000" cy="12700"/>
          </a:xfrm>
          <a:prstGeom prst="straightConnector1">
            <a:avLst/>
          </a:prstGeom>
          <a:solidFill>
            <a:srgbClr val="DEE0E3">
              <a:alpha val="100000"/>
            </a:srgbClr>
          </a:solidFill>
          <a:ln w="12700" cap="flat" cmpd="sng">
            <a:solidFill>
              <a:srgbClr val="22C55E">
                <a:alpha val="30000"/>
              </a:srgbClr>
            </a:solidFill>
            <a:prstDash val="dash"/>
            <a:round/>
            <a:headEnd type="none" w="med" len="med"/>
            <a:tailEnd type="none" w="med" len="med"/>
          </a:ln>
        </p:spPr>
      </p:cxnSp>
      <p:sp>
        <p:nvSpPr>
          <p:cNvPr id="17" name="AutoShape 16">
            <a:extLst>
              <a:ext uri="{FF2B5EF4-FFF2-40B4-BE49-F238E27FC236}">
                <a16:creationId xmlns:a16="http://schemas.microsoft.com/office/drawing/2014/main" id="{2D9761C1-704F-C4D7-CA75-B9E83E6829B8}"/>
              </a:ext>
            </a:extLst>
          </p:cNvPr>
          <p:cNvSpPr/>
          <p:nvPr/>
        </p:nvSpPr>
        <p:spPr>
          <a:xfrm>
            <a:off x="4571999" y="2377082"/>
            <a:ext cx="3239787" cy="390919"/>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F172A"/>
                </a:solidFill>
                <a:effectLst/>
                <a:uLnTx/>
                <a:uFillTx/>
                <a:latin typeface="Arial"/>
                <a:ea typeface="Noto Sans SC"/>
                <a:cs typeface="Noto Sans SC"/>
                <a:sym typeface="Noto Sans SC"/>
              </a:rPr>
              <a:t>Scale Collaboration with API International</a:t>
            </a:r>
            <a:endParaRPr kumimoji="0" lang="en-US" sz="1200" b="0" i="0" u="none" strike="noStrike" kern="0" cap="none" spc="0" normalizeH="0" baseline="0" noProof="0" dirty="0">
              <a:ln>
                <a:noFill/>
              </a:ln>
              <a:solidFill>
                <a:srgbClr val="000000"/>
              </a:solidFill>
              <a:effectLst/>
              <a:uLnTx/>
              <a:uFillTx/>
              <a:latin typeface="Arial"/>
              <a:ea typeface="+mn-ea"/>
              <a:cs typeface="+mn-cs"/>
            </a:endParaRPr>
          </a:p>
        </p:txBody>
      </p:sp>
      <p:sp>
        <p:nvSpPr>
          <p:cNvPr id="18" name="AutoShape 17">
            <a:extLst>
              <a:ext uri="{FF2B5EF4-FFF2-40B4-BE49-F238E27FC236}">
                <a16:creationId xmlns:a16="http://schemas.microsoft.com/office/drawing/2014/main" id="{DAB25F44-05B4-BDA5-D284-20AB3B13C943}"/>
              </a:ext>
            </a:extLst>
          </p:cNvPr>
          <p:cNvSpPr/>
          <p:nvPr/>
        </p:nvSpPr>
        <p:spPr>
          <a:xfrm>
            <a:off x="4571999" y="3248157"/>
            <a:ext cx="3239787" cy="1483987"/>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08333"/>
              </a:lnSpc>
              <a:spcBef>
                <a:spcPts val="600"/>
              </a:spcBef>
              <a:spcAft>
                <a:spcPts val="0"/>
              </a:spcAft>
              <a:buClrTx/>
              <a:buSzTx/>
              <a:buFontTx/>
              <a:buNone/>
              <a:tabLst/>
              <a:defRPr/>
            </a:pPr>
            <a:r>
              <a:rPr kumimoji="0" lang="en-US" sz="1100" b="1" i="0" u="none" strike="noStrike" kern="1200" cap="none" spc="0" normalizeH="0" baseline="0" noProof="0" dirty="0">
                <a:ln>
                  <a:noFill/>
                </a:ln>
                <a:solidFill>
                  <a:srgbClr val="005A9E"/>
                </a:solidFill>
                <a:effectLst/>
                <a:uLnTx/>
                <a:uFillTx/>
                <a:latin typeface="Arial"/>
                <a:ea typeface="Poppins"/>
                <a:cs typeface="Poppins"/>
                <a:sym typeface="Poppins"/>
              </a:rPr>
              <a:t>1. Expand Scope: </a:t>
            </a:r>
            <a:r>
              <a:rPr kumimoji="0" lang="en-US" sz="1100" b="0" i="0" u="none" strike="noStrike" kern="1200" cap="none" spc="0" normalizeH="0" baseline="0" noProof="0" dirty="0">
                <a:ln>
                  <a:noFill/>
                </a:ln>
                <a:solidFill>
                  <a:srgbClr val="4A4A4A"/>
                </a:solidFill>
                <a:effectLst/>
                <a:uLnTx/>
                <a:uFillTx/>
                <a:latin typeface="Arial"/>
                <a:ea typeface="Poppins"/>
                <a:cs typeface="Poppins"/>
                <a:sym typeface="Poppins"/>
              </a:rPr>
              <a:t>Significantly expand the range of commodities under centralized sourcing.</a:t>
            </a:r>
            <a:endParaRPr kumimoji="0" lang="en-US" sz="11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8333"/>
              </a:lnSpc>
              <a:spcBef>
                <a:spcPts val="800"/>
              </a:spcBef>
              <a:spcAft>
                <a:spcPts val="0"/>
              </a:spcAft>
              <a:buClrTx/>
              <a:buSzTx/>
              <a:buFontTx/>
              <a:buNone/>
              <a:tabLst/>
              <a:defRPr/>
            </a:pPr>
            <a:r>
              <a:rPr kumimoji="0" lang="en-US" sz="1100" b="1" i="0" u="none" strike="noStrike" kern="1200" cap="none" spc="0" normalizeH="0" baseline="0" noProof="0" dirty="0">
                <a:ln>
                  <a:noFill/>
                </a:ln>
                <a:solidFill>
                  <a:srgbClr val="005A9E"/>
                </a:solidFill>
                <a:effectLst/>
                <a:uLnTx/>
                <a:uFillTx/>
                <a:latin typeface="Arial"/>
                <a:ea typeface="Poppins"/>
                <a:cs typeface="Poppins"/>
                <a:sym typeface="Poppins"/>
              </a:rPr>
              <a:t>2. Centralize Execution: </a:t>
            </a:r>
            <a:r>
              <a:rPr kumimoji="0" lang="en-US" sz="1100" b="0" i="0" u="none" strike="noStrike" kern="1200" cap="none" spc="0" normalizeH="0" baseline="0" noProof="0" dirty="0">
                <a:ln>
                  <a:noFill/>
                </a:ln>
                <a:solidFill>
                  <a:srgbClr val="4A4A4A"/>
                </a:solidFill>
                <a:effectLst/>
                <a:uLnTx/>
                <a:uFillTx/>
                <a:latin typeface="Arial"/>
                <a:ea typeface="Poppins"/>
                <a:cs typeface="Poppins"/>
                <a:sym typeface="Poppins"/>
              </a:rPr>
              <a:t>Achieve full centralized order management for all categories across MCHM.</a:t>
            </a:r>
          </a:p>
          <a:p>
            <a:pPr marL="0" marR="0" lvl="0" indent="0" algn="l" defTabSz="914400" rtl="0" eaLnBrk="1" fontAlgn="auto" latinLnBrk="0" hangingPunct="1">
              <a:lnSpc>
                <a:spcPts val="1000"/>
              </a:lnSpc>
              <a:spcBef>
                <a:spcPts val="100"/>
              </a:spcBef>
              <a:spcAft>
                <a:spcPts val="0"/>
              </a:spcAft>
              <a:buClrTx/>
              <a:buSzTx/>
              <a:buFontTx/>
              <a:buNone/>
              <a:tabLst/>
              <a:defRPr/>
            </a:pPr>
            <a:endParaRPr kumimoji="0" lang="en-US" sz="1100" b="0" i="0" u="none" strike="noStrike" kern="1200" cap="none" spc="0" normalizeH="0" baseline="0" noProof="0" dirty="0">
              <a:ln>
                <a:noFill/>
              </a:ln>
              <a:solidFill>
                <a:srgbClr val="4A4A4A"/>
              </a:solidFill>
              <a:effectLst/>
              <a:uLnTx/>
              <a:uFillTx/>
              <a:latin typeface="Arial"/>
              <a:ea typeface="Poppins"/>
              <a:cs typeface="Poppins"/>
              <a:sym typeface="Poppins"/>
            </a:endParaRPr>
          </a:p>
          <a:p>
            <a:pPr marL="0" marR="0" lvl="0" indent="0" algn="l" defTabSz="914400" rtl="0" eaLnBrk="1" fontAlgn="auto" latinLnBrk="0" hangingPunct="1">
              <a:lnSpc>
                <a:spcPct val="116666"/>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5A9E"/>
                </a:solidFill>
                <a:effectLst/>
                <a:uLnTx/>
                <a:uFillTx/>
                <a:latin typeface="Arial"/>
                <a:ea typeface="Poppins"/>
                <a:cs typeface="Poppins"/>
                <a:sym typeface="Poppins"/>
              </a:rPr>
              <a:t>3. Global Collaboration: </a:t>
            </a:r>
            <a:r>
              <a:rPr kumimoji="0" lang="en-US" sz="1100" b="0" i="0" u="none" strike="noStrike" kern="1200" cap="none" spc="0" normalizeH="0" baseline="0" noProof="0" dirty="0">
                <a:ln>
                  <a:noFill/>
                </a:ln>
                <a:solidFill>
                  <a:srgbClr val="4A4A4A"/>
                </a:solidFill>
                <a:effectLst/>
                <a:uLnTx/>
                <a:uFillTx/>
                <a:latin typeface="Arial"/>
                <a:ea typeface="+mn-ea"/>
                <a:cs typeface="Poppins"/>
                <a:sym typeface="Noto Sans SC"/>
              </a:rPr>
              <a:t>Replicate the validated model With API international regions to aggregate cross-market demand. </a:t>
            </a:r>
          </a:p>
          <a:p>
            <a:pPr marL="0" marR="0" lvl="0" indent="0" algn="l" defTabSz="914400" rtl="0" eaLnBrk="1" fontAlgn="auto" latinLnBrk="0" hangingPunct="1">
              <a:lnSpc>
                <a:spcPct val="108333"/>
              </a:lnSpc>
              <a:spcBef>
                <a:spcPts val="800"/>
              </a:spcBef>
              <a:spcAft>
                <a:spcPts val="0"/>
              </a:spcAft>
              <a:buClrTx/>
              <a:buSzTx/>
              <a:buFontTx/>
              <a:buNone/>
              <a:tabLst/>
              <a:defRPr/>
            </a:pPr>
            <a:r>
              <a:rPr kumimoji="0" lang="en-US" sz="1100" b="1" i="0" u="none" strike="noStrike" kern="1200" cap="none" spc="0" normalizeH="0" baseline="0" noProof="0" dirty="0">
                <a:ln>
                  <a:noFill/>
                </a:ln>
                <a:solidFill>
                  <a:srgbClr val="005A9E"/>
                </a:solidFill>
                <a:effectLst/>
                <a:uLnTx/>
                <a:uFillTx/>
                <a:latin typeface="Arial"/>
                <a:ea typeface="Poppins"/>
                <a:cs typeface="Poppins"/>
                <a:sym typeface="Poppins"/>
              </a:rPr>
              <a:t>4. Grow CCC Expertise: </a:t>
            </a:r>
            <a:r>
              <a:rPr kumimoji="0" lang="en-US" sz="1100" b="0" i="0" u="none" strike="noStrike" kern="1200" cap="none" spc="0" normalizeH="0" baseline="0" noProof="0" dirty="0">
                <a:ln>
                  <a:noFill/>
                </a:ln>
                <a:solidFill>
                  <a:srgbClr val="4A4A4A"/>
                </a:solidFill>
                <a:effectLst/>
                <a:uLnTx/>
                <a:uFillTx/>
                <a:latin typeface="Arial"/>
                <a:ea typeface="Poppins"/>
                <a:cs typeface="Poppins"/>
                <a:sym typeface="Poppins"/>
              </a:rPr>
              <a:t>Upskill CCC team to focus on strategic sourcing work, robust local capacity to support more regions sourcing activities.</a:t>
            </a:r>
          </a:p>
        </p:txBody>
      </p:sp>
      <p:sp>
        <p:nvSpPr>
          <p:cNvPr id="19" name="AutoShape 18">
            <a:extLst>
              <a:ext uri="{FF2B5EF4-FFF2-40B4-BE49-F238E27FC236}">
                <a16:creationId xmlns:a16="http://schemas.microsoft.com/office/drawing/2014/main" id="{26CE5950-285B-44CD-88B7-CCC12DEB8130}"/>
              </a:ext>
            </a:extLst>
          </p:cNvPr>
          <p:cNvSpPr/>
          <p:nvPr/>
        </p:nvSpPr>
        <p:spPr>
          <a:xfrm>
            <a:off x="8128000" y="1401378"/>
            <a:ext cx="3556000" cy="3831456"/>
          </a:xfrm>
          <a:prstGeom prst="roundRect">
            <a:avLst>
              <a:gd name="adj" fmla="val 0"/>
            </a:avLst>
          </a:prstGeom>
          <a:solidFill>
            <a:srgbClr val="FFFBEB">
              <a:alpha val="100000"/>
            </a:srgbClr>
          </a:solidFill>
          <a:ln w="12700" cap="flat" cmpd="sng">
            <a:solidFill>
              <a:srgbClr val="FEF3C7">
                <a:alpha val="100000"/>
              </a:srgbClr>
            </a:solidFill>
            <a:prstDash val="solid"/>
            <a:round/>
          </a:ln>
        </p:spPr>
        <p:txBody>
          <a:bodyPr vert="horz" wrap="square" lIns="63500" tIns="63500" rIns="63500" bIns="635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mn-ea"/>
              <a:cs typeface="+mn-cs"/>
            </a:endParaRPr>
          </a:p>
        </p:txBody>
      </p:sp>
      <p:sp>
        <p:nvSpPr>
          <p:cNvPr id="20" name="AutoShape 19">
            <a:extLst>
              <a:ext uri="{FF2B5EF4-FFF2-40B4-BE49-F238E27FC236}">
                <a16:creationId xmlns:a16="http://schemas.microsoft.com/office/drawing/2014/main" id="{8DE618AC-2C7D-827D-1014-5B22CE208B15}"/>
              </a:ext>
            </a:extLst>
          </p:cNvPr>
          <p:cNvSpPr/>
          <p:nvPr/>
        </p:nvSpPr>
        <p:spPr>
          <a:xfrm>
            <a:off x="8128000" y="1401378"/>
            <a:ext cx="3556000" cy="76200"/>
          </a:xfrm>
          <a:prstGeom prst="roundRect">
            <a:avLst>
              <a:gd name="adj" fmla="val 0"/>
            </a:avLst>
          </a:prstGeom>
          <a:solidFill>
            <a:srgbClr val="F59E0B">
              <a:alpha val="100000"/>
            </a:srgbClr>
          </a:solidFill>
          <a:ln w="25400" cap="flat" cmpd="sng">
            <a:noFill/>
            <a:prstDash val="solid"/>
            <a:round/>
          </a:ln>
        </p:spPr>
        <p:txBody>
          <a:bodyPr vert="horz" wrap="square" lIns="63500" tIns="63500" rIns="63500" bIns="635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mn-ea"/>
              <a:cs typeface="+mn-cs"/>
            </a:endParaRPr>
          </a:p>
        </p:txBody>
      </p:sp>
      <p:pic>
        <p:nvPicPr>
          <p:cNvPr id="21" name="Picture 20">
            <a:extLst>
              <a:ext uri="{FF2B5EF4-FFF2-40B4-BE49-F238E27FC236}">
                <a16:creationId xmlns:a16="http://schemas.microsoft.com/office/drawing/2014/main" id="{DDBD70EA-B12E-FB34-15F8-ECAB80ADF02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000" y="1718878"/>
            <a:ext cx="457200" cy="457200"/>
          </a:xfrm>
          <a:prstGeom prst="rect">
            <a:avLst/>
          </a:prstGeom>
        </p:spPr>
      </p:pic>
      <p:sp>
        <p:nvSpPr>
          <p:cNvPr id="22" name="AutoShape 21">
            <a:extLst>
              <a:ext uri="{FF2B5EF4-FFF2-40B4-BE49-F238E27FC236}">
                <a16:creationId xmlns:a16="http://schemas.microsoft.com/office/drawing/2014/main" id="{2C2098A4-AB7B-F444-F960-9D94B6B6D69F}"/>
              </a:ext>
            </a:extLst>
          </p:cNvPr>
          <p:cNvSpPr/>
          <p:nvPr/>
        </p:nvSpPr>
        <p:spPr>
          <a:xfrm>
            <a:off x="8991600" y="1680778"/>
            <a:ext cx="2540000" cy="5080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78350F"/>
                </a:solidFill>
                <a:effectLst/>
                <a:uLnTx/>
                <a:uFillTx/>
                <a:latin typeface="Arial"/>
                <a:ea typeface="Noto Sans SC"/>
                <a:cs typeface="Noto Sans SC"/>
                <a:sym typeface="Noto Sans SC"/>
              </a:rPr>
              <a:t>Long Term (2028)</a:t>
            </a:r>
            <a:endParaRPr kumimoji="0" lang="en-US" sz="1100" b="0" i="0" u="none" strike="noStrike" kern="0" cap="none" spc="0" normalizeH="0" baseline="0" noProof="0" dirty="0">
              <a:ln>
                <a:noFill/>
              </a:ln>
              <a:solidFill>
                <a:srgbClr val="000000"/>
              </a:solidFill>
              <a:effectLst/>
              <a:uLnTx/>
              <a:uFillTx/>
              <a:latin typeface="Arial"/>
              <a:ea typeface="+mn-ea"/>
              <a:cs typeface="+mn-cs"/>
            </a:endParaRPr>
          </a:p>
        </p:txBody>
      </p:sp>
      <p:cxnSp>
        <p:nvCxnSpPr>
          <p:cNvPr id="23" name="Connector 22">
            <a:extLst>
              <a:ext uri="{FF2B5EF4-FFF2-40B4-BE49-F238E27FC236}">
                <a16:creationId xmlns:a16="http://schemas.microsoft.com/office/drawing/2014/main" id="{09CAEFFA-2280-5BCB-3C25-C1D2004DF563}"/>
              </a:ext>
            </a:extLst>
          </p:cNvPr>
          <p:cNvCxnSpPr/>
          <p:nvPr/>
        </p:nvCxnSpPr>
        <p:spPr>
          <a:xfrm rot="-14323">
            <a:off x="8382013" y="2411028"/>
            <a:ext cx="3048000" cy="12700"/>
          </a:xfrm>
          <a:prstGeom prst="straightConnector1">
            <a:avLst/>
          </a:prstGeom>
          <a:solidFill>
            <a:srgbClr val="DEE0E3">
              <a:alpha val="100000"/>
            </a:srgbClr>
          </a:solidFill>
          <a:ln w="12700" cap="flat" cmpd="sng">
            <a:solidFill>
              <a:srgbClr val="F59E0B">
                <a:alpha val="30000"/>
              </a:srgbClr>
            </a:solidFill>
            <a:prstDash val="dash"/>
            <a:round/>
            <a:headEnd type="none" w="med" len="med"/>
            <a:tailEnd type="none" w="med" len="med"/>
          </a:ln>
        </p:spPr>
      </p:cxnSp>
      <p:sp>
        <p:nvSpPr>
          <p:cNvPr id="24" name="AutoShape 23">
            <a:extLst>
              <a:ext uri="{FF2B5EF4-FFF2-40B4-BE49-F238E27FC236}">
                <a16:creationId xmlns:a16="http://schemas.microsoft.com/office/drawing/2014/main" id="{6F3F5DB2-254C-F94C-E74C-600A478862F5}"/>
              </a:ext>
            </a:extLst>
          </p:cNvPr>
          <p:cNvSpPr/>
          <p:nvPr/>
        </p:nvSpPr>
        <p:spPr>
          <a:xfrm>
            <a:off x="8382000" y="2255041"/>
            <a:ext cx="3048000" cy="6350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F172A"/>
                </a:solidFill>
                <a:effectLst/>
                <a:uLnTx/>
                <a:uFillTx/>
                <a:latin typeface="Arial"/>
                <a:ea typeface="Noto Sans SC"/>
                <a:cs typeface="Noto Sans SC"/>
                <a:sym typeface="Noto Sans SC"/>
              </a:rPr>
              <a:t>Mature CCC Sourcing Hub for API Group</a:t>
            </a:r>
            <a:endParaRPr kumimoji="0" lang="en-US" sz="1200" b="0" i="0" u="none" strike="noStrike" kern="0" cap="none" spc="0" normalizeH="0" baseline="0" noProof="0" dirty="0">
              <a:ln>
                <a:noFill/>
              </a:ln>
              <a:solidFill>
                <a:srgbClr val="000000"/>
              </a:solidFill>
              <a:effectLst/>
              <a:uLnTx/>
              <a:uFillTx/>
              <a:latin typeface="Arial"/>
              <a:ea typeface="+mn-ea"/>
              <a:cs typeface="+mn-cs"/>
            </a:endParaRPr>
          </a:p>
        </p:txBody>
      </p:sp>
      <p:sp>
        <p:nvSpPr>
          <p:cNvPr id="25" name="AutoShape 24">
            <a:extLst>
              <a:ext uri="{FF2B5EF4-FFF2-40B4-BE49-F238E27FC236}">
                <a16:creationId xmlns:a16="http://schemas.microsoft.com/office/drawing/2014/main" id="{2FEA8BA0-C112-7353-835D-D1F3685630FB}"/>
              </a:ext>
            </a:extLst>
          </p:cNvPr>
          <p:cNvSpPr/>
          <p:nvPr/>
        </p:nvSpPr>
        <p:spPr>
          <a:xfrm>
            <a:off x="8318500" y="3002102"/>
            <a:ext cx="3175000" cy="1931715"/>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16666"/>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67B1"/>
                </a:solidFill>
                <a:effectLst/>
                <a:uLnTx/>
                <a:uFillTx/>
                <a:latin typeface="Arial"/>
                <a:ea typeface="+mn-ea"/>
                <a:cs typeface="+mn-cs"/>
              </a:rPr>
              <a:t>1. Local China Execution Support</a:t>
            </a:r>
            <a:r>
              <a:rPr kumimoji="0" lang="en-US" sz="1100" b="0" i="0" u="none" strike="noStrike" kern="1200" cap="none" spc="0" normalizeH="0" baseline="0" noProof="0" dirty="0">
                <a:ln>
                  <a:noFill/>
                </a:ln>
                <a:solidFill>
                  <a:prstClr val="black"/>
                </a:solidFill>
                <a:effectLst/>
                <a:uLnTx/>
                <a:uFillTx/>
                <a:latin typeface="Arial"/>
                <a:ea typeface="+mn-ea"/>
                <a:cs typeface="+mn-cs"/>
              </a:rPr>
              <a:t>: </a:t>
            </a:r>
            <a:r>
              <a:rPr kumimoji="0" lang="en-US" sz="1100" b="0" i="0" u="none" strike="noStrike" kern="0" cap="none" spc="0" normalizeH="0" baseline="0" noProof="0" dirty="0">
                <a:ln>
                  <a:noFill/>
                </a:ln>
                <a:solidFill>
                  <a:srgbClr val="475569"/>
                </a:solidFill>
                <a:effectLst/>
                <a:uLnTx/>
                <a:uFillTx/>
                <a:latin typeface="Arial"/>
                <a:ea typeface="Noto Sans SC"/>
                <a:cs typeface="+mn-cs"/>
              </a:rPr>
              <a:t>Act as the dedicated onshore China team to assist global procurement teams for China-based supplier management</a:t>
            </a:r>
          </a:p>
          <a:p>
            <a:pPr marL="0" marR="0" lvl="0" indent="0" algn="l" defTabSz="914400" rtl="0" eaLnBrk="1" fontAlgn="auto" latinLnBrk="0" hangingPunct="1">
              <a:lnSpc>
                <a:spcPct val="116666"/>
              </a:lnSpc>
              <a:spcBef>
                <a:spcPts val="0"/>
              </a:spcBef>
              <a:spcAft>
                <a:spcPts val="0"/>
              </a:spcAft>
              <a:buClrTx/>
              <a:buSzTx/>
              <a:buFontTx/>
              <a:buNone/>
              <a:tabLst/>
              <a:defRPr/>
            </a:pPr>
            <a:r>
              <a:rPr kumimoji="0" lang="en-US" sz="1100" b="1" i="0" u="none" strike="noStrike" kern="0" cap="none" spc="0" normalizeH="0" baseline="0" noProof="0" dirty="0">
                <a:ln>
                  <a:noFill/>
                </a:ln>
                <a:solidFill>
                  <a:srgbClr val="0067B1"/>
                </a:solidFill>
                <a:effectLst/>
                <a:uLnTx/>
                <a:uFillTx/>
                <a:latin typeface="Arial"/>
                <a:ea typeface="Noto Sans SC"/>
                <a:cs typeface="Noto Sans SC"/>
                <a:sym typeface="Noto Sans SC"/>
              </a:rPr>
              <a:t>2. Shared Group Operational Resources</a:t>
            </a:r>
            <a:r>
              <a:rPr kumimoji="0" lang="en-US" sz="1100" b="0" i="0" u="none" strike="noStrike" kern="0" cap="none" spc="0" normalizeH="0" baseline="0" noProof="0" dirty="0">
                <a:ln>
                  <a:noFill/>
                </a:ln>
                <a:solidFill>
                  <a:srgbClr val="475569"/>
                </a:solidFill>
                <a:effectLst/>
                <a:uLnTx/>
                <a:uFillTx/>
                <a:latin typeface="Arial"/>
                <a:ea typeface="Noto Sans SC"/>
                <a:cs typeface="Noto Sans SC"/>
                <a:sym typeface="Noto Sans SC"/>
              </a:rPr>
              <a:t>: Provide our verified standard workflows for sourcing, quality engineering and cross-border logistics as group shared resource.</a:t>
            </a:r>
          </a:p>
          <a:p>
            <a:pPr marL="0" marR="0" lvl="0" indent="0" algn="l" defTabSz="914400" rtl="0" eaLnBrk="1" fontAlgn="auto" latinLnBrk="0" hangingPunct="1">
              <a:lnSpc>
                <a:spcPct val="116666"/>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475569"/>
              </a:solidFill>
              <a:effectLst/>
              <a:uLnTx/>
              <a:uFillTx/>
              <a:latin typeface="Arial"/>
              <a:ea typeface="Noto Sans SC"/>
              <a:cs typeface="Noto Sans SC"/>
              <a:sym typeface="Noto Sans SC"/>
            </a:endParaRPr>
          </a:p>
          <a:p>
            <a:pPr marL="0" marR="0" lvl="0" indent="0" algn="l" defTabSz="914400" rtl="0" eaLnBrk="1" fontAlgn="auto" latinLnBrk="0" hangingPunct="1">
              <a:lnSpc>
                <a:spcPct val="116666"/>
              </a:lnSpc>
              <a:spcBef>
                <a:spcPts val="0"/>
              </a:spcBef>
              <a:spcAft>
                <a:spcPts val="0"/>
              </a:spcAft>
              <a:buClrTx/>
              <a:buSzTx/>
              <a:buFontTx/>
              <a:buNone/>
              <a:tabLst/>
              <a:defRPr/>
            </a:pPr>
            <a:r>
              <a:rPr kumimoji="0" lang="en-US" sz="1100" b="1" i="0" u="none" strike="noStrike" kern="0" cap="none" spc="0" normalizeH="0" baseline="0" noProof="0" dirty="0">
                <a:ln>
                  <a:noFill/>
                </a:ln>
                <a:solidFill>
                  <a:srgbClr val="0067B1"/>
                </a:solidFill>
                <a:effectLst/>
                <a:uLnTx/>
                <a:uFillTx/>
                <a:latin typeface="Arial"/>
                <a:ea typeface="Noto Sans SC"/>
                <a:cs typeface="Noto Sans SC"/>
                <a:sym typeface="Noto Sans SC"/>
              </a:rPr>
              <a:t>3. </a:t>
            </a:r>
            <a:r>
              <a:rPr kumimoji="0" lang="en-US" sz="1100" b="1" i="0" u="none" strike="noStrike" kern="1200" cap="none" spc="0" normalizeH="0" baseline="0" noProof="0" dirty="0">
                <a:ln>
                  <a:noFill/>
                </a:ln>
                <a:solidFill>
                  <a:srgbClr val="0067B1"/>
                </a:solidFill>
                <a:effectLst/>
                <a:uLnTx/>
                <a:uFillTx/>
                <a:latin typeface="Arial"/>
                <a:ea typeface="+mn-ea"/>
                <a:cs typeface="+mn-cs"/>
              </a:rPr>
              <a:t>Reliable Long-Term China Supply Pool</a:t>
            </a:r>
            <a:r>
              <a:rPr kumimoji="0" lang="en-US" sz="1100" b="0" i="0" u="none" strike="noStrike" kern="1200" cap="none" spc="0" normalizeH="0" baseline="0" noProof="0" dirty="0">
                <a:ln>
                  <a:noFill/>
                </a:ln>
                <a:solidFill>
                  <a:prstClr val="black"/>
                </a:solidFill>
                <a:effectLst/>
                <a:uLnTx/>
                <a:uFillTx/>
                <a:latin typeface="Arial"/>
                <a:ea typeface="+mn-ea"/>
                <a:cs typeface="+mn-cs"/>
              </a:rPr>
              <a:t>: </a:t>
            </a:r>
            <a:r>
              <a:rPr kumimoji="0" lang="en-US" sz="1100" b="0" i="0" u="none" strike="noStrike" kern="0" cap="none" spc="0" normalizeH="0" baseline="0" noProof="0" dirty="0">
                <a:ln>
                  <a:noFill/>
                </a:ln>
                <a:solidFill>
                  <a:srgbClr val="475569"/>
                </a:solidFill>
                <a:effectLst/>
                <a:uLnTx/>
                <a:uFillTx/>
                <a:latin typeface="Arial"/>
                <a:ea typeface="Noto Sans SC"/>
                <a:cs typeface="+mn-cs"/>
                <a:sym typeface="Noto Sans SC"/>
              </a:rPr>
              <a:t>S</a:t>
            </a:r>
            <a:r>
              <a:rPr kumimoji="0" lang="en-US" sz="1100" b="0" i="0" u="none" strike="noStrike" kern="0" cap="none" spc="0" normalizeH="0" baseline="0" noProof="0" dirty="0" err="1">
                <a:ln>
                  <a:noFill/>
                </a:ln>
                <a:solidFill>
                  <a:srgbClr val="475569"/>
                </a:solidFill>
                <a:effectLst/>
                <a:uLnTx/>
                <a:uFillTx/>
                <a:latin typeface="Arial"/>
                <a:ea typeface="Noto Sans SC"/>
                <a:cs typeface="Noto Sans SC"/>
                <a:sym typeface="Noto Sans SC"/>
              </a:rPr>
              <a:t>erve</a:t>
            </a:r>
            <a:r>
              <a:rPr kumimoji="0" lang="en-US" sz="1100" b="0" i="0" u="none" strike="noStrike" kern="0" cap="none" spc="0" normalizeH="0" baseline="0" noProof="0" dirty="0">
                <a:ln>
                  <a:noFill/>
                </a:ln>
                <a:solidFill>
                  <a:srgbClr val="475569"/>
                </a:solidFill>
                <a:effectLst/>
                <a:uLnTx/>
                <a:uFillTx/>
                <a:latin typeface="Arial"/>
                <a:ea typeface="Noto Sans SC"/>
                <a:cs typeface="Noto Sans SC"/>
                <a:sym typeface="Noto Sans SC"/>
              </a:rPr>
              <a:t> as API’s key long-term supply solution for EBITDA and working capital optimization.</a:t>
            </a:r>
            <a:endParaRPr kumimoji="0" lang="en-US" sz="1100" b="0" i="0" u="none" strike="noStrike" kern="0" cap="none" spc="0" normalizeH="0" baseline="0" noProof="0" dirty="0">
              <a:ln>
                <a:noFill/>
              </a:ln>
              <a:solidFill>
                <a:srgbClr val="000000"/>
              </a:solidFill>
              <a:effectLst/>
              <a:uLnTx/>
              <a:uFillTx/>
              <a:latin typeface="Arial"/>
              <a:ea typeface="+mn-ea"/>
              <a:cs typeface="+mn-cs"/>
            </a:endParaRPr>
          </a:p>
        </p:txBody>
      </p:sp>
      <p:sp>
        <p:nvSpPr>
          <p:cNvPr id="26" name="AutoShape 25">
            <a:extLst>
              <a:ext uri="{FF2B5EF4-FFF2-40B4-BE49-F238E27FC236}">
                <a16:creationId xmlns:a16="http://schemas.microsoft.com/office/drawing/2014/main" id="{3A92A038-69E4-46A3-B614-A7D945ED9348}"/>
              </a:ext>
            </a:extLst>
          </p:cNvPr>
          <p:cNvSpPr/>
          <p:nvPr/>
        </p:nvSpPr>
        <p:spPr>
          <a:xfrm>
            <a:off x="473076" y="5365526"/>
            <a:ext cx="11176000" cy="1149804"/>
          </a:xfrm>
          <a:prstGeom prst="roundRect">
            <a:avLst>
              <a:gd name="adj" fmla="val 0"/>
            </a:avLst>
          </a:prstGeom>
          <a:solidFill>
            <a:srgbClr val="1E293B">
              <a:alpha val="100000"/>
            </a:srgbClr>
          </a:solidFill>
          <a:ln w="25400" cap="flat" cmpd="sng">
            <a:noFill/>
            <a:prstDash val="solid"/>
            <a:round/>
          </a:ln>
        </p:spPr>
        <p:txBody>
          <a:bodyPr vert="horz" wrap="square" lIns="63500" tIns="63500" rIns="63500" bIns="635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mn-ea"/>
              <a:cs typeface="+mn-cs"/>
            </a:endParaRPr>
          </a:p>
        </p:txBody>
      </p:sp>
      <p:pic>
        <p:nvPicPr>
          <p:cNvPr id="27" name="Picture 26">
            <a:extLst>
              <a:ext uri="{FF2B5EF4-FFF2-40B4-BE49-F238E27FC236}">
                <a16:creationId xmlns:a16="http://schemas.microsoft.com/office/drawing/2014/main" id="{D3091373-21C5-8411-98C9-2CC35C9DE25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3738" y="5601135"/>
            <a:ext cx="482600" cy="482600"/>
          </a:xfrm>
          <a:prstGeom prst="rect">
            <a:avLst/>
          </a:prstGeom>
        </p:spPr>
      </p:pic>
      <p:sp>
        <p:nvSpPr>
          <p:cNvPr id="28" name="AutoShape 27">
            <a:extLst>
              <a:ext uri="{FF2B5EF4-FFF2-40B4-BE49-F238E27FC236}">
                <a16:creationId xmlns:a16="http://schemas.microsoft.com/office/drawing/2014/main" id="{6D6D90B9-D5DE-D88B-CA26-71F153A3526E}"/>
              </a:ext>
            </a:extLst>
          </p:cNvPr>
          <p:cNvSpPr/>
          <p:nvPr/>
        </p:nvSpPr>
        <p:spPr>
          <a:xfrm>
            <a:off x="1397000" y="5503478"/>
            <a:ext cx="9906000" cy="7112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08333"/>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a:ea typeface="Noto Sans SC"/>
                <a:cs typeface="Noto Sans SC"/>
                <a:sym typeface="Noto Sans SC"/>
              </a:rPr>
              <a:t>Core Objectives:</a:t>
            </a:r>
            <a:r>
              <a:rPr kumimoji="0" lang="en-US" sz="1500" b="0" i="0" u="none" strike="noStrike" kern="0" cap="none" spc="0" normalizeH="0" baseline="0" noProof="0" dirty="0">
                <a:ln>
                  <a:noFill/>
                </a:ln>
                <a:solidFill>
                  <a:srgbClr val="FFFFFF"/>
                </a:solidFill>
                <a:effectLst/>
                <a:uLnTx/>
                <a:uFillTx/>
                <a:latin typeface="Arial"/>
                <a:ea typeface="Noto Sans SC"/>
                <a:cs typeface="Noto Sans SC"/>
                <a:sym typeface="Noto Sans SC"/>
              </a:rPr>
              <a:t> </a:t>
            </a:r>
          </a:p>
          <a:p>
            <a:pPr marL="0" marR="0" lvl="0" indent="0" algn="l" defTabSz="914400" rtl="0" eaLnBrk="1" fontAlgn="auto" latinLnBrk="0" hangingPunct="1">
              <a:lnSpc>
                <a:spcPct val="108333"/>
              </a:lnSpc>
              <a:spcBef>
                <a:spcPts val="0"/>
              </a:spcBef>
              <a:spcAft>
                <a:spcPts val="0"/>
              </a:spcAft>
              <a:buClrTx/>
              <a:buSzTx/>
              <a:buFontTx/>
              <a:buNone/>
              <a:tabLst/>
              <a:defRPr/>
            </a:pPr>
            <a:r>
              <a:rPr kumimoji="0" lang="en-US" sz="1500" b="0" i="0" u="none" strike="noStrike" kern="0" cap="none" spc="0" normalizeH="0" baseline="0" noProof="0" dirty="0">
                <a:ln>
                  <a:noFill/>
                </a:ln>
                <a:solidFill>
                  <a:srgbClr val="FFFFFF"/>
                </a:solidFill>
                <a:effectLst/>
                <a:uLnTx/>
                <a:uFillTx/>
                <a:latin typeface="Arial"/>
                <a:ea typeface="Noto Sans SC"/>
                <a:cs typeface="Noto Sans SC"/>
                <a:sym typeface="Noto Sans SC"/>
              </a:rPr>
              <a:t>Build and test our centralized sourcing model within MCHM to deliver measurable cost savings. Then mature our China-based hub as a shared group resource to support API intel procurement activities.</a:t>
            </a:r>
          </a:p>
          <a:p>
            <a:pPr marL="0" marR="0" lvl="0" indent="0" algn="l" defTabSz="914400" rtl="0" eaLnBrk="1" fontAlgn="auto" latinLnBrk="0" hangingPunct="1">
              <a:lnSpc>
                <a:spcPct val="108333"/>
              </a:lnSpc>
              <a:spcBef>
                <a:spcPts val="0"/>
              </a:spcBef>
              <a:spcAft>
                <a:spcPts val="0"/>
              </a:spcAft>
              <a:buClrTx/>
              <a:buSzTx/>
              <a:buFontTx/>
              <a:buNone/>
              <a:tabLst/>
              <a:defRPr/>
            </a:pPr>
            <a:r>
              <a:rPr kumimoji="0" lang="en-US" sz="1500" b="0" i="0" u="none" strike="noStrike" kern="0" cap="none" spc="0" normalizeH="0" baseline="0" noProof="0" dirty="0">
                <a:ln>
                  <a:noFill/>
                </a:ln>
                <a:solidFill>
                  <a:srgbClr val="FFFFFF"/>
                </a:solidFill>
                <a:effectLst/>
                <a:uLnTx/>
                <a:uFillTx/>
                <a:latin typeface="Arial"/>
                <a:ea typeface="Noto Sans SC"/>
                <a:cs typeface="Noto Sans SC"/>
                <a:sym typeface="Noto Sans SC"/>
              </a:rPr>
              <a:t>Creating long term sustainable cost benefits for the whole API Group.</a:t>
            </a:r>
            <a:endParaRPr kumimoji="0" lang="en-US" sz="1100" b="0" i="0" u="none" strike="noStrike" kern="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7991943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855C04-D540-9064-159A-71465CF7BDE8}"/>
              </a:ext>
            </a:extLst>
          </p:cNvPr>
          <p:cNvSpPr>
            <a:spLocks noGrp="1"/>
          </p:cNvSpPr>
          <p:nvPr>
            <p:ph type="body" sz="quarter" idx="15"/>
          </p:nvPr>
        </p:nvSpPr>
        <p:spPr>
          <a:xfrm>
            <a:off x="109370" y="333749"/>
            <a:ext cx="10547546" cy="523220"/>
          </a:xfrm>
        </p:spPr>
        <p:txBody>
          <a:bodyPr/>
          <a:lstStyle/>
          <a:p>
            <a:r>
              <a:rPr lang="en-US" dirty="0"/>
              <a:t>GLOBAL &amp; CCC SOURCING COLLABORATION OUTLOOK</a:t>
            </a:r>
          </a:p>
        </p:txBody>
      </p:sp>
      <p:sp>
        <p:nvSpPr>
          <p:cNvPr id="4" name="Slide Number Placeholder 3">
            <a:extLst>
              <a:ext uri="{FF2B5EF4-FFF2-40B4-BE49-F238E27FC236}">
                <a16:creationId xmlns:a16="http://schemas.microsoft.com/office/drawing/2014/main" id="{0EBE66D3-4406-B42D-95FD-6F206CDE648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137DB-8ECE-4117-81EA-4F1DB4ABB2A7}" type="slidenum">
              <a:rPr kumimoji="0" lang="zh-CN" altLang="en-US" sz="1200" b="0" i="0" u="none" strike="noStrike" kern="1200" cap="none" spc="0" normalizeH="0" baseline="0" noProof="0" smtClean="0">
                <a:ln>
                  <a:noFill/>
                </a:ln>
                <a:solidFill>
                  <a:prstClr val="black">
                    <a:tint val="82000"/>
                  </a:prstClr>
                </a:solidFill>
                <a:effectLst/>
                <a:uLnTx/>
                <a:uFillTx/>
                <a:latin typeface="Arial"/>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tint val="82000"/>
                </a:prstClr>
              </a:solidFill>
              <a:effectLst/>
              <a:uLnTx/>
              <a:uFillTx/>
              <a:latin typeface="Arial"/>
              <a:ea typeface="黑体" panose="02010609060101010101" pitchFamily="49" charset="-122"/>
              <a:cs typeface="+mn-cs"/>
            </a:endParaRPr>
          </a:p>
        </p:txBody>
      </p:sp>
      <p:sp>
        <p:nvSpPr>
          <p:cNvPr id="5" name="AutoShape 4">
            <a:extLst>
              <a:ext uri="{FF2B5EF4-FFF2-40B4-BE49-F238E27FC236}">
                <a16:creationId xmlns:a16="http://schemas.microsoft.com/office/drawing/2014/main" id="{ACD156D1-3608-7A95-66EF-95BDC8734ADE}"/>
              </a:ext>
            </a:extLst>
          </p:cNvPr>
          <p:cNvSpPr/>
          <p:nvPr/>
        </p:nvSpPr>
        <p:spPr>
          <a:xfrm>
            <a:off x="762000" y="1740879"/>
            <a:ext cx="3429000" cy="3937000"/>
          </a:xfrm>
          <a:prstGeom prst="roundRect">
            <a:avLst>
              <a:gd name="adj" fmla="val 0"/>
            </a:avLst>
          </a:prstGeom>
          <a:solidFill>
            <a:srgbClr val="FFFFFF">
              <a:alpha val="100000"/>
            </a:srgbClr>
          </a:solidFill>
          <a:ln w="25400" cap="flat" cmpd="sng">
            <a:noFill/>
            <a:prstDash val="solid"/>
            <a:round/>
          </a:ln>
        </p:spPr>
        <p:txBody>
          <a:bodyPr vert="horz" wrap="square" lIns="63500" tIns="63500" rIns="63500" bIns="635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mn-ea"/>
              <a:cs typeface="+mn-cs"/>
            </a:endParaRPr>
          </a:p>
        </p:txBody>
      </p:sp>
      <p:sp>
        <p:nvSpPr>
          <p:cNvPr id="6" name="AutoShape 5">
            <a:extLst>
              <a:ext uri="{FF2B5EF4-FFF2-40B4-BE49-F238E27FC236}">
                <a16:creationId xmlns:a16="http://schemas.microsoft.com/office/drawing/2014/main" id="{7B5FC2D2-50E5-5BED-0808-B727A548F429}"/>
              </a:ext>
            </a:extLst>
          </p:cNvPr>
          <p:cNvSpPr/>
          <p:nvPr/>
        </p:nvSpPr>
        <p:spPr>
          <a:xfrm>
            <a:off x="762000" y="1740879"/>
            <a:ext cx="3429000" cy="76200"/>
          </a:xfrm>
          <a:prstGeom prst="roundRect">
            <a:avLst>
              <a:gd name="adj" fmla="val 0"/>
            </a:avLst>
          </a:prstGeom>
          <a:solidFill>
            <a:srgbClr val="005A9E">
              <a:alpha val="100000"/>
            </a:srgbClr>
          </a:solidFill>
          <a:ln w="25400" cap="flat" cmpd="sng">
            <a:noFill/>
            <a:prstDash val="solid"/>
            <a:round/>
          </a:ln>
        </p:spPr>
        <p:txBody>
          <a:bodyPr vert="horz" wrap="square" lIns="63500" tIns="63500" rIns="63500" bIns="635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mn-ea"/>
              <a:cs typeface="+mn-cs"/>
            </a:endParaRPr>
          </a:p>
        </p:txBody>
      </p:sp>
      <p:pic>
        <p:nvPicPr>
          <p:cNvPr id="7" name="Picture 6">
            <a:extLst>
              <a:ext uri="{FF2B5EF4-FFF2-40B4-BE49-F238E27FC236}">
                <a16:creationId xmlns:a16="http://schemas.microsoft.com/office/drawing/2014/main" id="{02D392F2-BB55-54EB-BAE1-DE589B08016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16000" y="2058379"/>
            <a:ext cx="355600" cy="355600"/>
          </a:xfrm>
          <a:prstGeom prst="rect">
            <a:avLst/>
          </a:prstGeom>
        </p:spPr>
      </p:pic>
      <p:sp>
        <p:nvSpPr>
          <p:cNvPr id="8" name="AutoShape 7">
            <a:extLst>
              <a:ext uri="{FF2B5EF4-FFF2-40B4-BE49-F238E27FC236}">
                <a16:creationId xmlns:a16="http://schemas.microsoft.com/office/drawing/2014/main" id="{C14549E6-AA71-F67B-C689-92AD500F5618}"/>
              </a:ext>
            </a:extLst>
          </p:cNvPr>
          <p:cNvSpPr/>
          <p:nvPr/>
        </p:nvSpPr>
        <p:spPr>
          <a:xfrm>
            <a:off x="1498600" y="2020279"/>
            <a:ext cx="2540000" cy="7620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5A9E"/>
                </a:solidFill>
                <a:effectLst/>
                <a:uLnTx/>
                <a:uFillTx/>
                <a:latin typeface="Arial"/>
                <a:ea typeface="Poppins"/>
                <a:cs typeface="Poppins"/>
                <a:sym typeface="Poppins"/>
              </a:rPr>
              <a:t>CCC-Led Centralization</a:t>
            </a:r>
            <a:endParaRPr kumimoji="0" lang="en-US" sz="1100"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666666"/>
                </a:solidFill>
                <a:effectLst/>
                <a:uLnTx/>
                <a:uFillTx/>
                <a:latin typeface="Arial"/>
                <a:ea typeface="Poppins"/>
                <a:cs typeface="Poppins"/>
                <a:sym typeface="Poppins"/>
              </a:rPr>
              <a:t>High Repeat Standard Items</a:t>
            </a:r>
          </a:p>
        </p:txBody>
      </p:sp>
      <p:cxnSp>
        <p:nvCxnSpPr>
          <p:cNvPr id="9" name="Connector 8">
            <a:extLst>
              <a:ext uri="{FF2B5EF4-FFF2-40B4-BE49-F238E27FC236}">
                <a16:creationId xmlns:a16="http://schemas.microsoft.com/office/drawing/2014/main" id="{4D3F8482-64AA-8708-C160-44EBAFEE93C8}"/>
              </a:ext>
            </a:extLst>
          </p:cNvPr>
          <p:cNvCxnSpPr/>
          <p:nvPr/>
        </p:nvCxnSpPr>
        <p:spPr>
          <a:xfrm rot="-14946">
            <a:off x="1016014" y="3004529"/>
            <a:ext cx="2921000" cy="12700"/>
          </a:xfrm>
          <a:prstGeom prst="straightConnector1">
            <a:avLst/>
          </a:prstGeom>
          <a:solidFill>
            <a:srgbClr val="DEE0E3">
              <a:alpha val="100000"/>
            </a:srgbClr>
          </a:solidFill>
          <a:ln w="12700" cap="flat" cmpd="sng">
            <a:solidFill>
              <a:srgbClr val="000000">
                <a:alpha val="8000"/>
              </a:srgbClr>
            </a:solidFill>
            <a:prstDash val="solid"/>
            <a:round/>
            <a:headEnd type="none" w="med" len="med"/>
            <a:tailEnd type="none" w="med" len="med"/>
          </a:ln>
        </p:spPr>
      </p:cxnSp>
      <p:sp>
        <p:nvSpPr>
          <p:cNvPr id="10" name="AutoShape 9">
            <a:extLst>
              <a:ext uri="{FF2B5EF4-FFF2-40B4-BE49-F238E27FC236}">
                <a16:creationId xmlns:a16="http://schemas.microsoft.com/office/drawing/2014/main" id="{68319CDF-07C6-F9EA-3E33-5DDA2AB58DDD}"/>
              </a:ext>
            </a:extLst>
          </p:cNvPr>
          <p:cNvSpPr/>
          <p:nvPr/>
        </p:nvSpPr>
        <p:spPr>
          <a:xfrm>
            <a:off x="1016000" y="3201379"/>
            <a:ext cx="2921000" cy="11430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08333"/>
              </a:lnSpc>
              <a:spcBef>
                <a:spcPts val="0"/>
              </a:spcBef>
              <a:spcAft>
                <a:spcPts val="0"/>
              </a:spcAft>
              <a:buClrTx/>
              <a:buSzTx/>
              <a:buFontTx/>
              <a:buNone/>
              <a:tabLst/>
              <a:defRPr/>
            </a:pPr>
            <a:r>
              <a:rPr kumimoji="0" lang="en-US" sz="1300" b="1" i="0" u="none" strike="noStrike" kern="0" cap="none" spc="0" normalizeH="0" baseline="0" noProof="0" dirty="0">
                <a:ln>
                  <a:noFill/>
                </a:ln>
                <a:solidFill>
                  <a:srgbClr val="333333"/>
                </a:solidFill>
                <a:effectLst/>
                <a:uLnTx/>
                <a:uFillTx/>
                <a:latin typeface="Arial"/>
                <a:ea typeface="Poppins"/>
                <a:cs typeface="Poppins"/>
                <a:sym typeface="Poppins"/>
              </a:rPr>
              <a:t>Scope: </a:t>
            </a:r>
            <a:r>
              <a:rPr kumimoji="0" lang="en-US" sz="1300" b="0" i="0" u="none" strike="noStrike" kern="0" cap="none" spc="0" normalizeH="0" baseline="0" noProof="0" dirty="0">
                <a:ln>
                  <a:noFill/>
                </a:ln>
                <a:solidFill>
                  <a:srgbClr val="555555"/>
                </a:solidFill>
                <a:effectLst/>
                <a:uLnTx/>
                <a:uFillTx/>
                <a:latin typeface="Arial"/>
                <a:ea typeface="Poppins"/>
                <a:cs typeface="Poppins"/>
                <a:sym typeface="Poppins"/>
              </a:rPr>
              <a:t>General fire safety equipment &amp; accessories, general electronics security equipment, office supplies and PPEs.</a:t>
            </a:r>
            <a:endParaRPr kumimoji="0" lang="en-US" sz="1100" b="0" i="0" u="none" strike="noStrike" kern="0" cap="none" spc="0" normalizeH="0" baseline="0" noProof="0" dirty="0">
              <a:ln>
                <a:noFill/>
              </a:ln>
              <a:solidFill>
                <a:srgbClr val="000000"/>
              </a:solidFill>
              <a:effectLst/>
              <a:uLnTx/>
              <a:uFillTx/>
              <a:latin typeface="Arial"/>
              <a:ea typeface="+mn-ea"/>
              <a:cs typeface="+mn-cs"/>
            </a:endParaRPr>
          </a:p>
        </p:txBody>
      </p:sp>
      <p:sp>
        <p:nvSpPr>
          <p:cNvPr id="11" name="AutoShape 10">
            <a:extLst>
              <a:ext uri="{FF2B5EF4-FFF2-40B4-BE49-F238E27FC236}">
                <a16:creationId xmlns:a16="http://schemas.microsoft.com/office/drawing/2014/main" id="{B6AADF73-F672-49CA-2FCC-AF7BAE944227}"/>
              </a:ext>
            </a:extLst>
          </p:cNvPr>
          <p:cNvSpPr/>
          <p:nvPr/>
        </p:nvSpPr>
        <p:spPr>
          <a:xfrm>
            <a:off x="889000" y="4661879"/>
            <a:ext cx="3149600" cy="1193800"/>
          </a:xfrm>
          <a:prstGeom prst="roundRect">
            <a:avLst>
              <a:gd name="adj" fmla="val 0"/>
            </a:avLst>
          </a:prstGeom>
          <a:solidFill>
            <a:srgbClr val="005A9E">
              <a:alpha val="6000"/>
            </a:srgbClr>
          </a:solidFill>
          <a:ln w="25400" cap="flat" cmpd="sng">
            <a:noFill/>
            <a:prstDash val="solid"/>
            <a:round/>
          </a:ln>
        </p:spPr>
        <p:txBody>
          <a:bodyPr vert="horz" wrap="square" lIns="63500" tIns="63500" rIns="63500" bIns="635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mn-ea"/>
              <a:cs typeface="+mn-cs"/>
            </a:endParaRPr>
          </a:p>
        </p:txBody>
      </p:sp>
      <p:sp>
        <p:nvSpPr>
          <p:cNvPr id="12" name="AutoShape 11">
            <a:extLst>
              <a:ext uri="{FF2B5EF4-FFF2-40B4-BE49-F238E27FC236}">
                <a16:creationId xmlns:a16="http://schemas.microsoft.com/office/drawing/2014/main" id="{E54CCDE3-7679-F8EE-58CB-7B6C274DF47E}"/>
              </a:ext>
            </a:extLst>
          </p:cNvPr>
          <p:cNvSpPr/>
          <p:nvPr/>
        </p:nvSpPr>
        <p:spPr>
          <a:xfrm>
            <a:off x="1065878" y="4763479"/>
            <a:ext cx="2897632" cy="95504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08333"/>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5A9E"/>
                </a:solidFill>
                <a:effectLst/>
                <a:uLnTx/>
                <a:uFillTx/>
                <a:latin typeface="Arial"/>
                <a:ea typeface="Poppins"/>
                <a:cs typeface="Poppins"/>
                <a:sym typeface="Poppins"/>
              </a:rPr>
              <a:t>Rationale: </a:t>
            </a:r>
            <a:r>
              <a:rPr kumimoji="0" lang="en-US" sz="1200" b="0" i="0" u="none" strike="noStrike" kern="0" cap="none" spc="0" normalizeH="0" baseline="0" noProof="0" dirty="0">
                <a:ln>
                  <a:noFill/>
                </a:ln>
                <a:solidFill>
                  <a:srgbClr val="444444"/>
                </a:solidFill>
                <a:effectLst/>
                <a:uLnTx/>
                <a:uFillTx/>
                <a:latin typeface="Arial"/>
                <a:ea typeface="Poppins"/>
                <a:cs typeface="Poppins"/>
                <a:sym typeface="Poppins"/>
              </a:rPr>
              <a:t>Leverage China's manufacturing strength and cost advantage for high-volume, standardized items. CCC manages the entire sourcing cycle.</a:t>
            </a:r>
            <a:endParaRPr kumimoji="0" lang="en-US" sz="1100" b="0" i="0" u="none" strike="noStrike" kern="0" cap="none" spc="0" normalizeH="0" baseline="0" noProof="0" dirty="0">
              <a:ln>
                <a:noFill/>
              </a:ln>
              <a:solidFill>
                <a:srgbClr val="000000"/>
              </a:solidFill>
              <a:effectLst/>
              <a:uLnTx/>
              <a:uFillTx/>
              <a:latin typeface="Arial"/>
              <a:ea typeface="+mn-ea"/>
              <a:cs typeface="+mn-cs"/>
            </a:endParaRPr>
          </a:p>
        </p:txBody>
      </p:sp>
      <p:sp>
        <p:nvSpPr>
          <p:cNvPr id="13" name="AutoShape 12">
            <a:extLst>
              <a:ext uri="{FF2B5EF4-FFF2-40B4-BE49-F238E27FC236}">
                <a16:creationId xmlns:a16="http://schemas.microsoft.com/office/drawing/2014/main" id="{A17934B4-452C-A23D-1B91-4207120DEB7D}"/>
              </a:ext>
            </a:extLst>
          </p:cNvPr>
          <p:cNvSpPr/>
          <p:nvPr/>
        </p:nvSpPr>
        <p:spPr>
          <a:xfrm>
            <a:off x="4445000" y="1740879"/>
            <a:ext cx="3429000" cy="3937000"/>
          </a:xfrm>
          <a:prstGeom prst="roundRect">
            <a:avLst>
              <a:gd name="adj" fmla="val 0"/>
            </a:avLst>
          </a:prstGeom>
          <a:solidFill>
            <a:srgbClr val="FFFFFF">
              <a:alpha val="100000"/>
            </a:srgbClr>
          </a:solidFill>
          <a:ln w="25400" cap="flat" cmpd="sng">
            <a:noFill/>
            <a:prstDash val="solid"/>
            <a:round/>
          </a:ln>
        </p:spPr>
        <p:txBody>
          <a:bodyPr vert="horz" wrap="square" lIns="63500" tIns="63500" rIns="63500" bIns="635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mn-ea"/>
              <a:cs typeface="+mn-cs"/>
            </a:endParaRPr>
          </a:p>
        </p:txBody>
      </p:sp>
      <p:sp>
        <p:nvSpPr>
          <p:cNvPr id="14" name="AutoShape 13">
            <a:extLst>
              <a:ext uri="{FF2B5EF4-FFF2-40B4-BE49-F238E27FC236}">
                <a16:creationId xmlns:a16="http://schemas.microsoft.com/office/drawing/2014/main" id="{FA601689-3BD6-9C1C-6B33-6FD5CF808A7E}"/>
              </a:ext>
            </a:extLst>
          </p:cNvPr>
          <p:cNvSpPr/>
          <p:nvPr/>
        </p:nvSpPr>
        <p:spPr>
          <a:xfrm>
            <a:off x="4445000" y="1740879"/>
            <a:ext cx="3429000" cy="76200"/>
          </a:xfrm>
          <a:prstGeom prst="roundRect">
            <a:avLst>
              <a:gd name="adj" fmla="val 0"/>
            </a:avLst>
          </a:prstGeom>
          <a:solidFill>
            <a:srgbClr val="005A9E">
              <a:alpha val="100000"/>
            </a:srgbClr>
          </a:solidFill>
          <a:ln w="25400" cap="flat" cmpd="sng">
            <a:noFill/>
            <a:prstDash val="solid"/>
            <a:round/>
          </a:ln>
        </p:spPr>
        <p:txBody>
          <a:bodyPr vert="horz" wrap="square" lIns="63500" tIns="63500" rIns="63500" bIns="635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7C10CDA0-BFC7-F7F9-08B3-26B637BAEE0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9000" y="2058379"/>
            <a:ext cx="355600" cy="355600"/>
          </a:xfrm>
          <a:prstGeom prst="rect">
            <a:avLst/>
          </a:prstGeom>
        </p:spPr>
      </p:pic>
      <p:sp>
        <p:nvSpPr>
          <p:cNvPr id="16" name="AutoShape 15">
            <a:extLst>
              <a:ext uri="{FF2B5EF4-FFF2-40B4-BE49-F238E27FC236}">
                <a16:creationId xmlns:a16="http://schemas.microsoft.com/office/drawing/2014/main" id="{D5FA0268-3344-3E46-AFFB-67B4E268E0DE}"/>
              </a:ext>
            </a:extLst>
          </p:cNvPr>
          <p:cNvSpPr/>
          <p:nvPr/>
        </p:nvSpPr>
        <p:spPr>
          <a:xfrm>
            <a:off x="5181600" y="2020279"/>
            <a:ext cx="2540000" cy="7620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5A9E"/>
                </a:solidFill>
                <a:effectLst/>
                <a:uLnTx/>
                <a:uFillTx/>
                <a:latin typeface="Arial"/>
                <a:ea typeface="Poppins"/>
                <a:cs typeface="Poppins"/>
                <a:sym typeface="Poppins"/>
              </a:rPr>
              <a:t>Global-Led Partnerships</a:t>
            </a:r>
            <a:endParaRPr kumimoji="0" lang="en-US" sz="1100"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666666"/>
                </a:solidFill>
                <a:effectLst/>
                <a:uLnTx/>
                <a:uFillTx/>
                <a:latin typeface="Arial"/>
                <a:ea typeface="Poppins"/>
                <a:cs typeface="Poppins"/>
                <a:sym typeface="Poppins"/>
              </a:rPr>
              <a:t>Strategic Branded Equipment</a:t>
            </a:r>
          </a:p>
        </p:txBody>
      </p:sp>
      <p:cxnSp>
        <p:nvCxnSpPr>
          <p:cNvPr id="17" name="Connector 16">
            <a:extLst>
              <a:ext uri="{FF2B5EF4-FFF2-40B4-BE49-F238E27FC236}">
                <a16:creationId xmlns:a16="http://schemas.microsoft.com/office/drawing/2014/main" id="{6A0673ED-C87C-37DF-D25E-EFF3136F44BF}"/>
              </a:ext>
            </a:extLst>
          </p:cNvPr>
          <p:cNvCxnSpPr/>
          <p:nvPr/>
        </p:nvCxnSpPr>
        <p:spPr>
          <a:xfrm rot="-14946">
            <a:off x="4699014" y="3004529"/>
            <a:ext cx="2921000" cy="12700"/>
          </a:xfrm>
          <a:prstGeom prst="straightConnector1">
            <a:avLst/>
          </a:prstGeom>
          <a:solidFill>
            <a:srgbClr val="DEE0E3">
              <a:alpha val="100000"/>
            </a:srgbClr>
          </a:solidFill>
          <a:ln w="12700" cap="flat" cmpd="sng">
            <a:solidFill>
              <a:srgbClr val="000000">
                <a:alpha val="8000"/>
              </a:srgbClr>
            </a:solidFill>
            <a:prstDash val="solid"/>
            <a:round/>
            <a:headEnd type="none" w="med" len="med"/>
            <a:tailEnd type="none" w="med" len="med"/>
          </a:ln>
        </p:spPr>
      </p:cxnSp>
      <p:sp>
        <p:nvSpPr>
          <p:cNvPr id="18" name="AutoShape 17">
            <a:extLst>
              <a:ext uri="{FF2B5EF4-FFF2-40B4-BE49-F238E27FC236}">
                <a16:creationId xmlns:a16="http://schemas.microsoft.com/office/drawing/2014/main" id="{2CD2409B-4D1D-3CB5-028A-90FAB11219E0}"/>
              </a:ext>
            </a:extLst>
          </p:cNvPr>
          <p:cNvSpPr/>
          <p:nvPr/>
        </p:nvSpPr>
        <p:spPr>
          <a:xfrm>
            <a:off x="4699000" y="3074381"/>
            <a:ext cx="2921000" cy="11430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08333"/>
              </a:lnSpc>
              <a:spcBef>
                <a:spcPts val="0"/>
              </a:spcBef>
              <a:spcAft>
                <a:spcPts val="0"/>
              </a:spcAft>
              <a:buClrTx/>
              <a:buSzTx/>
              <a:buFontTx/>
              <a:buNone/>
              <a:tabLst/>
              <a:defRPr/>
            </a:pPr>
            <a:r>
              <a:rPr kumimoji="0" lang="en-US" sz="1300" b="1" i="0" u="none" strike="noStrike" kern="0" cap="none" spc="0" normalizeH="0" baseline="0" noProof="0" dirty="0">
                <a:ln>
                  <a:noFill/>
                </a:ln>
                <a:solidFill>
                  <a:srgbClr val="333333"/>
                </a:solidFill>
                <a:effectLst/>
                <a:uLnTx/>
                <a:uFillTx/>
                <a:latin typeface="Arial"/>
                <a:ea typeface="Poppins"/>
                <a:cs typeface="Poppins"/>
                <a:sym typeface="Poppins"/>
              </a:rPr>
              <a:t>Scope: </a:t>
            </a:r>
            <a:r>
              <a:rPr kumimoji="0" lang="en-US" sz="1300" b="0" i="0" u="none" strike="noStrike" kern="0" cap="none" spc="0" normalizeH="0" baseline="0" noProof="0" dirty="0">
                <a:ln>
                  <a:noFill/>
                </a:ln>
                <a:solidFill>
                  <a:srgbClr val="555555"/>
                </a:solidFill>
                <a:effectLst/>
                <a:uLnTx/>
                <a:uFillTx/>
                <a:latin typeface="Arial"/>
                <a:ea typeface="Poppins"/>
                <a:cs typeface="Poppins"/>
                <a:sym typeface="Poppins"/>
              </a:rPr>
              <a:t>Negotiate best level pricing &amp; commercial terms via API intel partnerships for global OEMs</a:t>
            </a:r>
            <a:endParaRPr kumimoji="0" lang="en-US" sz="1100" b="0" i="0" u="none" strike="noStrike" kern="0" cap="none" spc="0" normalizeH="0" baseline="0" noProof="0" dirty="0">
              <a:ln>
                <a:noFill/>
              </a:ln>
              <a:solidFill>
                <a:srgbClr val="000000"/>
              </a:solidFill>
              <a:effectLst/>
              <a:uLnTx/>
              <a:uFillTx/>
              <a:latin typeface="Arial"/>
              <a:ea typeface="+mn-ea"/>
              <a:cs typeface="+mn-cs"/>
            </a:endParaRPr>
          </a:p>
        </p:txBody>
      </p:sp>
      <p:sp>
        <p:nvSpPr>
          <p:cNvPr id="19" name="AutoShape 18">
            <a:extLst>
              <a:ext uri="{FF2B5EF4-FFF2-40B4-BE49-F238E27FC236}">
                <a16:creationId xmlns:a16="http://schemas.microsoft.com/office/drawing/2014/main" id="{756CADF7-D780-E492-BE36-23CB8E36F2DE}"/>
              </a:ext>
            </a:extLst>
          </p:cNvPr>
          <p:cNvSpPr/>
          <p:nvPr/>
        </p:nvSpPr>
        <p:spPr>
          <a:xfrm>
            <a:off x="4513809" y="4661879"/>
            <a:ext cx="3149600" cy="1193800"/>
          </a:xfrm>
          <a:prstGeom prst="roundRect">
            <a:avLst>
              <a:gd name="adj" fmla="val 0"/>
            </a:avLst>
          </a:prstGeom>
          <a:solidFill>
            <a:srgbClr val="005A9E">
              <a:alpha val="6000"/>
            </a:srgbClr>
          </a:solidFill>
          <a:ln w="25400" cap="flat" cmpd="sng">
            <a:noFill/>
            <a:prstDash val="solid"/>
            <a:round/>
          </a:ln>
        </p:spPr>
        <p:txBody>
          <a:bodyPr vert="horz" wrap="square" lIns="63500" tIns="63500" rIns="63500" bIns="635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mn-ea"/>
              <a:cs typeface="+mn-cs"/>
            </a:endParaRPr>
          </a:p>
        </p:txBody>
      </p:sp>
      <p:sp>
        <p:nvSpPr>
          <p:cNvPr id="20" name="AutoShape 19">
            <a:extLst>
              <a:ext uri="{FF2B5EF4-FFF2-40B4-BE49-F238E27FC236}">
                <a16:creationId xmlns:a16="http://schemas.microsoft.com/office/drawing/2014/main" id="{A2511842-7388-644E-D319-A847A23CCE08}"/>
              </a:ext>
            </a:extLst>
          </p:cNvPr>
          <p:cNvSpPr/>
          <p:nvPr/>
        </p:nvSpPr>
        <p:spPr>
          <a:xfrm>
            <a:off x="4699000" y="4763479"/>
            <a:ext cx="2897632" cy="95504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08333"/>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5A9E"/>
                </a:solidFill>
                <a:effectLst/>
                <a:uLnTx/>
                <a:uFillTx/>
                <a:latin typeface="Arial"/>
                <a:ea typeface="Poppins"/>
                <a:cs typeface="Poppins"/>
                <a:sym typeface="Poppins"/>
              </a:rPr>
              <a:t>Rationale: </a:t>
            </a:r>
            <a:r>
              <a:rPr kumimoji="0" lang="en-US" sz="1200" b="0" i="0" u="none" strike="noStrike" kern="0" cap="none" spc="0" normalizeH="0" baseline="0" noProof="0" dirty="0">
                <a:ln>
                  <a:noFill/>
                </a:ln>
                <a:solidFill>
                  <a:srgbClr val="444444"/>
                </a:solidFill>
                <a:effectLst/>
                <a:uLnTx/>
                <a:uFillTx/>
                <a:latin typeface="Arial"/>
                <a:ea typeface="Poppins"/>
                <a:cs typeface="Poppins"/>
                <a:sym typeface="Poppins"/>
              </a:rPr>
              <a:t>Global Procurement leads strategic negotiations with principals. CCC executes regionally, ensuring compliance and local optimization.</a:t>
            </a:r>
            <a:endParaRPr kumimoji="0" lang="en-US" sz="1100" b="0" i="0" u="none" strike="noStrike" kern="0" cap="none" spc="0" normalizeH="0" baseline="0" noProof="0" dirty="0">
              <a:ln>
                <a:noFill/>
              </a:ln>
              <a:solidFill>
                <a:srgbClr val="000000"/>
              </a:solidFill>
              <a:effectLst/>
              <a:uLnTx/>
              <a:uFillTx/>
              <a:latin typeface="Arial"/>
              <a:ea typeface="+mn-ea"/>
              <a:cs typeface="+mn-cs"/>
            </a:endParaRPr>
          </a:p>
        </p:txBody>
      </p:sp>
      <p:sp>
        <p:nvSpPr>
          <p:cNvPr id="21" name="AutoShape 20">
            <a:extLst>
              <a:ext uri="{FF2B5EF4-FFF2-40B4-BE49-F238E27FC236}">
                <a16:creationId xmlns:a16="http://schemas.microsoft.com/office/drawing/2014/main" id="{7C03B7FF-110D-750B-DF21-7FF2286277E9}"/>
              </a:ext>
            </a:extLst>
          </p:cNvPr>
          <p:cNvSpPr/>
          <p:nvPr/>
        </p:nvSpPr>
        <p:spPr>
          <a:xfrm>
            <a:off x="8001000" y="1740879"/>
            <a:ext cx="3429000" cy="3937000"/>
          </a:xfrm>
          <a:prstGeom prst="roundRect">
            <a:avLst>
              <a:gd name="adj" fmla="val 0"/>
            </a:avLst>
          </a:prstGeom>
          <a:solidFill>
            <a:srgbClr val="FFFFFF">
              <a:alpha val="100000"/>
            </a:srgbClr>
          </a:solidFill>
          <a:ln w="25400" cap="flat" cmpd="sng">
            <a:noFill/>
            <a:prstDash val="solid"/>
            <a:round/>
          </a:ln>
        </p:spPr>
        <p:txBody>
          <a:bodyPr vert="horz" wrap="square" lIns="63500" tIns="63500" rIns="63500" bIns="635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mn-ea"/>
              <a:cs typeface="+mn-cs"/>
            </a:endParaRPr>
          </a:p>
        </p:txBody>
      </p:sp>
      <p:pic>
        <p:nvPicPr>
          <p:cNvPr id="22" name="Picture 22">
            <a:extLst>
              <a:ext uri="{FF2B5EF4-FFF2-40B4-BE49-F238E27FC236}">
                <a16:creationId xmlns:a16="http://schemas.microsoft.com/office/drawing/2014/main" id="{78ED5940-7CD7-57D5-780B-B4419F65743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55000" y="2058379"/>
            <a:ext cx="355600" cy="355600"/>
          </a:xfrm>
          <a:prstGeom prst="rect">
            <a:avLst/>
          </a:prstGeom>
        </p:spPr>
      </p:pic>
      <p:sp>
        <p:nvSpPr>
          <p:cNvPr id="23" name="AutoShape 23">
            <a:extLst>
              <a:ext uri="{FF2B5EF4-FFF2-40B4-BE49-F238E27FC236}">
                <a16:creationId xmlns:a16="http://schemas.microsoft.com/office/drawing/2014/main" id="{D654984C-3572-0B8C-C5B5-BF0C8D16C3CA}"/>
              </a:ext>
            </a:extLst>
          </p:cNvPr>
          <p:cNvSpPr/>
          <p:nvPr/>
        </p:nvSpPr>
        <p:spPr>
          <a:xfrm>
            <a:off x="8737600" y="2020279"/>
            <a:ext cx="2540000" cy="7620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5A9E"/>
                </a:solidFill>
                <a:effectLst/>
                <a:uLnTx/>
                <a:uFillTx/>
                <a:latin typeface="Arial"/>
                <a:ea typeface="Poppins"/>
                <a:cs typeface="Poppins"/>
                <a:sym typeface="Poppins"/>
              </a:rPr>
              <a:t>Retained Local Flexibility</a:t>
            </a:r>
            <a:endParaRPr kumimoji="0" lang="en-US" sz="1100"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666666"/>
                </a:solidFill>
                <a:effectLst/>
                <a:uLnTx/>
                <a:uFillTx/>
                <a:latin typeface="Arial"/>
                <a:ea typeface="Poppins"/>
                <a:cs typeface="Poppins"/>
                <a:sym typeface="Poppins"/>
              </a:rPr>
              <a:t>Customized &amp; Localized Needs</a:t>
            </a:r>
          </a:p>
        </p:txBody>
      </p:sp>
      <p:cxnSp>
        <p:nvCxnSpPr>
          <p:cNvPr id="24" name="Connector 24">
            <a:extLst>
              <a:ext uri="{FF2B5EF4-FFF2-40B4-BE49-F238E27FC236}">
                <a16:creationId xmlns:a16="http://schemas.microsoft.com/office/drawing/2014/main" id="{29F12548-113B-2092-3422-18EA980C8544}"/>
              </a:ext>
            </a:extLst>
          </p:cNvPr>
          <p:cNvCxnSpPr/>
          <p:nvPr/>
        </p:nvCxnSpPr>
        <p:spPr>
          <a:xfrm rot="-14946">
            <a:off x="8255014" y="3004529"/>
            <a:ext cx="2921000" cy="12700"/>
          </a:xfrm>
          <a:prstGeom prst="straightConnector1">
            <a:avLst/>
          </a:prstGeom>
          <a:solidFill>
            <a:srgbClr val="DEE0E3">
              <a:alpha val="100000"/>
            </a:srgbClr>
          </a:solidFill>
          <a:ln w="12700" cap="flat" cmpd="sng">
            <a:solidFill>
              <a:srgbClr val="000000">
                <a:alpha val="8000"/>
              </a:srgbClr>
            </a:solidFill>
            <a:prstDash val="solid"/>
            <a:round/>
            <a:headEnd type="none" w="med" len="med"/>
            <a:tailEnd type="none" w="med" len="med"/>
          </a:ln>
        </p:spPr>
      </p:cxnSp>
      <p:sp>
        <p:nvSpPr>
          <p:cNvPr id="25" name="AutoShape 25">
            <a:extLst>
              <a:ext uri="{FF2B5EF4-FFF2-40B4-BE49-F238E27FC236}">
                <a16:creationId xmlns:a16="http://schemas.microsoft.com/office/drawing/2014/main" id="{8EF6E7CB-F2CB-8040-1AD2-DFDB8D2EA720}"/>
              </a:ext>
            </a:extLst>
          </p:cNvPr>
          <p:cNvSpPr/>
          <p:nvPr/>
        </p:nvSpPr>
        <p:spPr>
          <a:xfrm>
            <a:off x="8255000" y="3201379"/>
            <a:ext cx="2921000" cy="114300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08333"/>
              </a:lnSpc>
              <a:spcBef>
                <a:spcPts val="0"/>
              </a:spcBef>
              <a:spcAft>
                <a:spcPts val="0"/>
              </a:spcAft>
              <a:buClrTx/>
              <a:buSzTx/>
              <a:buFontTx/>
              <a:buNone/>
              <a:tabLst/>
              <a:defRPr/>
            </a:pPr>
            <a:r>
              <a:rPr kumimoji="0" lang="en-US" sz="1300" b="1" i="0" u="none" strike="noStrike" kern="0" cap="none" spc="0" normalizeH="0" baseline="0" noProof="0" dirty="0">
                <a:ln>
                  <a:noFill/>
                </a:ln>
                <a:solidFill>
                  <a:srgbClr val="333333"/>
                </a:solidFill>
                <a:effectLst/>
                <a:uLnTx/>
                <a:uFillTx/>
                <a:latin typeface="Arial"/>
                <a:ea typeface="Poppins"/>
                <a:cs typeface="Poppins"/>
                <a:sym typeface="Poppins"/>
              </a:rPr>
              <a:t>Scope: </a:t>
            </a:r>
            <a:r>
              <a:rPr kumimoji="0" lang="en-US" sz="1300" b="0" i="0" u="none" strike="noStrike" kern="0" cap="none" spc="0" normalizeH="0" baseline="0" noProof="0" dirty="0">
                <a:ln>
                  <a:noFill/>
                </a:ln>
                <a:solidFill>
                  <a:srgbClr val="555555"/>
                </a:solidFill>
                <a:effectLst/>
                <a:uLnTx/>
                <a:uFillTx/>
                <a:latin typeface="Arial"/>
                <a:ea typeface="Poppins"/>
                <a:cs typeface="Poppins"/>
                <a:sym typeface="Poppins"/>
              </a:rPr>
              <a:t>Highly customized project materials tailored to unique site requirements, and local subcontract services for on site execution.</a:t>
            </a:r>
            <a:endParaRPr kumimoji="0" lang="en-US" sz="1100" b="0" i="0" u="none" strike="noStrike" kern="0" cap="none" spc="0" normalizeH="0" baseline="0" noProof="0" dirty="0">
              <a:ln>
                <a:noFill/>
              </a:ln>
              <a:solidFill>
                <a:srgbClr val="000000"/>
              </a:solidFill>
              <a:effectLst/>
              <a:uLnTx/>
              <a:uFillTx/>
              <a:latin typeface="Arial"/>
              <a:ea typeface="+mn-ea"/>
              <a:cs typeface="+mn-cs"/>
            </a:endParaRPr>
          </a:p>
        </p:txBody>
      </p:sp>
      <p:sp>
        <p:nvSpPr>
          <p:cNvPr id="26" name="AutoShape 26">
            <a:extLst>
              <a:ext uri="{FF2B5EF4-FFF2-40B4-BE49-F238E27FC236}">
                <a16:creationId xmlns:a16="http://schemas.microsoft.com/office/drawing/2014/main" id="{E3D9A523-0BF9-B7D2-BFAF-32262D556570}"/>
              </a:ext>
            </a:extLst>
          </p:cNvPr>
          <p:cNvSpPr/>
          <p:nvPr/>
        </p:nvSpPr>
        <p:spPr>
          <a:xfrm>
            <a:off x="8128000" y="4661879"/>
            <a:ext cx="3149600" cy="1193800"/>
          </a:xfrm>
          <a:prstGeom prst="roundRect">
            <a:avLst>
              <a:gd name="adj" fmla="val 0"/>
            </a:avLst>
          </a:prstGeom>
          <a:solidFill>
            <a:srgbClr val="005A9E">
              <a:alpha val="6000"/>
            </a:srgbClr>
          </a:solidFill>
          <a:ln w="25400" cap="flat" cmpd="sng">
            <a:noFill/>
            <a:prstDash val="solid"/>
            <a:round/>
          </a:ln>
        </p:spPr>
        <p:txBody>
          <a:bodyPr vert="horz" wrap="square" lIns="63500" tIns="63500" rIns="63500" bIns="635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mn-ea"/>
              <a:cs typeface="+mn-cs"/>
            </a:endParaRPr>
          </a:p>
        </p:txBody>
      </p:sp>
      <p:sp>
        <p:nvSpPr>
          <p:cNvPr id="27" name="AutoShape 27">
            <a:extLst>
              <a:ext uri="{FF2B5EF4-FFF2-40B4-BE49-F238E27FC236}">
                <a16:creationId xmlns:a16="http://schemas.microsoft.com/office/drawing/2014/main" id="{CEB2757C-F2EC-2298-69C3-772A0D478595}"/>
              </a:ext>
            </a:extLst>
          </p:cNvPr>
          <p:cNvSpPr/>
          <p:nvPr/>
        </p:nvSpPr>
        <p:spPr>
          <a:xfrm>
            <a:off x="8296565" y="4763479"/>
            <a:ext cx="2897632" cy="955040"/>
          </a:xfrm>
          <a:prstGeom prst="rect">
            <a:avLst/>
          </a:prstGeom>
          <a:noFill/>
          <a:ln w="12700" cap="flat" cmpd="sng">
            <a:noFill/>
            <a:prstDash val="solid"/>
            <a:round/>
          </a:ln>
        </p:spPr>
        <p:txBody>
          <a:bodyPr vert="horz" wrap="square" lIns="0" tIns="0" rIns="0" bIns="0" rtlCol="0" anchor="ctr" anchorCtr="0"/>
          <a:lstStyle/>
          <a:p>
            <a:pPr marL="0" marR="0" lvl="0" indent="0" algn="l" defTabSz="914400" rtl="0" eaLnBrk="1" fontAlgn="auto" latinLnBrk="0" hangingPunct="1">
              <a:lnSpc>
                <a:spcPct val="108333"/>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5A9E"/>
                </a:solidFill>
                <a:effectLst/>
                <a:uLnTx/>
                <a:uFillTx/>
                <a:latin typeface="Arial"/>
                <a:ea typeface="Poppins"/>
                <a:cs typeface="Poppins"/>
                <a:sym typeface="Poppins"/>
              </a:rPr>
              <a:t>Rationale: </a:t>
            </a:r>
            <a:r>
              <a:rPr kumimoji="0" lang="en-US" sz="1200" b="0" i="0" u="none" strike="noStrike" kern="0" cap="none" spc="0" normalizeH="0" baseline="0" noProof="0" dirty="0">
                <a:ln>
                  <a:noFill/>
                </a:ln>
                <a:solidFill>
                  <a:srgbClr val="444444"/>
                </a:solidFill>
                <a:effectLst/>
                <a:uLnTx/>
                <a:uFillTx/>
                <a:latin typeface="Arial"/>
                <a:ea typeface="Poppins"/>
                <a:cs typeface="Poppins"/>
                <a:sym typeface="Poppins"/>
              </a:rPr>
              <a:t>Maintain agility and responsiveness to address unique project specs and adapt quickly to local market dynamics and regulations.</a:t>
            </a:r>
            <a:endParaRPr kumimoji="0" lang="en-US" sz="1100" b="0" i="0" u="none" strike="noStrike" kern="0" cap="none" spc="0" normalizeH="0" baseline="0" noProof="0" dirty="0">
              <a:ln>
                <a:noFill/>
              </a:ln>
              <a:solidFill>
                <a:srgbClr val="000000"/>
              </a:solidFill>
              <a:effectLst/>
              <a:uLnTx/>
              <a:uFillTx/>
              <a:latin typeface="Arial"/>
              <a:ea typeface="+mn-ea"/>
              <a:cs typeface="+mn-cs"/>
            </a:endParaRPr>
          </a:p>
        </p:txBody>
      </p:sp>
      <p:sp>
        <p:nvSpPr>
          <p:cNvPr id="3" name="AutoShape 13">
            <a:extLst>
              <a:ext uri="{FF2B5EF4-FFF2-40B4-BE49-F238E27FC236}">
                <a16:creationId xmlns:a16="http://schemas.microsoft.com/office/drawing/2014/main" id="{F17276AE-6983-15CA-7AD8-C1AA232302E8}"/>
              </a:ext>
            </a:extLst>
          </p:cNvPr>
          <p:cNvSpPr/>
          <p:nvPr/>
        </p:nvSpPr>
        <p:spPr>
          <a:xfrm>
            <a:off x="8128000" y="1740879"/>
            <a:ext cx="3429000" cy="76200"/>
          </a:xfrm>
          <a:prstGeom prst="roundRect">
            <a:avLst>
              <a:gd name="adj" fmla="val 0"/>
            </a:avLst>
          </a:prstGeom>
          <a:solidFill>
            <a:srgbClr val="005A9E">
              <a:alpha val="100000"/>
            </a:srgbClr>
          </a:solidFill>
          <a:ln w="25400" cap="flat" cmpd="sng">
            <a:noFill/>
            <a:prstDash val="solid"/>
            <a:round/>
          </a:ln>
        </p:spPr>
        <p:txBody>
          <a:bodyPr vert="horz" wrap="square" lIns="63500" tIns="63500" rIns="63500" bIns="635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444820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E15DE-44C2-1998-C900-BD3AE9D5AA64}"/>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66B338D9-2DD5-007B-9372-CD08BC992D7A}"/>
              </a:ext>
            </a:extLst>
          </p:cNvPr>
          <p:cNvSpPr>
            <a:spLocks noGrp="1"/>
          </p:cNvSpPr>
          <p:nvPr>
            <p:ph type="title"/>
          </p:nvPr>
        </p:nvSpPr>
        <p:spPr>
          <a:xfrm>
            <a:off x="641350" y="2693162"/>
            <a:ext cx="5545138" cy="1772512"/>
          </a:xfrm>
        </p:spPr>
        <p:txBody>
          <a:bodyPr/>
          <a:lstStyle/>
          <a:p>
            <a:r>
              <a:rPr lang="en-US" altLang="zh-CN" dirty="0"/>
              <a:t>OPERATIONS</a:t>
            </a:r>
            <a:br>
              <a:rPr lang="en-US" altLang="zh-CN" dirty="0"/>
            </a:br>
            <a:br>
              <a:rPr lang="en-US" altLang="zh-CN" dirty="0"/>
            </a:br>
            <a:r>
              <a:rPr lang="en-US" altLang="zh-CN" sz="2400" dirty="0"/>
              <a:t>Henry Iong</a:t>
            </a:r>
            <a:endParaRPr lang="zh-CN" altLang="en-US" sz="2400" dirty="0"/>
          </a:p>
        </p:txBody>
      </p:sp>
    </p:spTree>
    <p:extLst>
      <p:ext uri="{BB962C8B-B14F-4D97-AF65-F5344CB8AC3E}">
        <p14:creationId xmlns:p14="http://schemas.microsoft.com/office/powerpoint/2010/main" val="40583819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0F9E4-CE05-16BD-5A15-48C325676C13}"/>
            </a:ext>
          </a:extLst>
        </p:cNvPr>
        <p:cNvGrpSpPr/>
        <p:nvPr/>
      </p:nvGrpSpPr>
      <p:grpSpPr>
        <a:xfrm>
          <a:off x="0" y="0"/>
          <a:ext cx="0" cy="0"/>
          <a:chOff x="0" y="0"/>
          <a:chExt cx="0" cy="0"/>
        </a:xfrm>
      </p:grpSpPr>
      <p:sp>
        <p:nvSpPr>
          <p:cNvPr id="60" name="Rectangle: Rounded Corners 59">
            <a:extLst>
              <a:ext uri="{FF2B5EF4-FFF2-40B4-BE49-F238E27FC236}">
                <a16:creationId xmlns:a16="http://schemas.microsoft.com/office/drawing/2014/main" id="{CEDB16E4-9EB3-98AC-8022-94F402F0E931}"/>
              </a:ext>
            </a:extLst>
          </p:cNvPr>
          <p:cNvSpPr/>
          <p:nvPr/>
        </p:nvSpPr>
        <p:spPr>
          <a:xfrm>
            <a:off x="6185051" y="1360946"/>
            <a:ext cx="5868928" cy="5315899"/>
          </a:xfrm>
          <a:prstGeom prst="round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rPr>
              <a:t>放假</a:t>
            </a: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9" name="Rectangle: Rounded Corners 58">
            <a:extLst>
              <a:ext uri="{FF2B5EF4-FFF2-40B4-BE49-F238E27FC236}">
                <a16:creationId xmlns:a16="http://schemas.microsoft.com/office/drawing/2014/main" id="{88F72EDD-AFE4-6188-6734-11EDC6E69F81}"/>
              </a:ext>
            </a:extLst>
          </p:cNvPr>
          <p:cNvSpPr/>
          <p:nvPr/>
        </p:nvSpPr>
        <p:spPr>
          <a:xfrm>
            <a:off x="138023" y="1360946"/>
            <a:ext cx="5868928" cy="5315899"/>
          </a:xfrm>
          <a:prstGeom prst="round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ext Placeholder 1">
            <a:extLst>
              <a:ext uri="{FF2B5EF4-FFF2-40B4-BE49-F238E27FC236}">
                <a16:creationId xmlns:a16="http://schemas.microsoft.com/office/drawing/2014/main" id="{D48ECC8E-3858-7284-EEFE-F6E7421E745E}"/>
              </a:ext>
            </a:extLst>
          </p:cNvPr>
          <p:cNvSpPr>
            <a:spLocks noGrp="1"/>
          </p:cNvSpPr>
          <p:nvPr>
            <p:ph type="body" sz="quarter" idx="15"/>
          </p:nvPr>
        </p:nvSpPr>
        <p:spPr>
          <a:xfrm>
            <a:off x="306053" y="157180"/>
            <a:ext cx="9608722" cy="523220"/>
          </a:xfrm>
        </p:spPr>
        <p:txBody>
          <a:bodyPr/>
          <a:lstStyle/>
          <a:p>
            <a:r>
              <a:rPr lang="en-US" dirty="0"/>
              <a:t>STRUCTURED APPROACH TO IDENTIFY PROCESSES FOR CCC MIGRATION</a:t>
            </a:r>
          </a:p>
        </p:txBody>
      </p:sp>
      <p:sp>
        <p:nvSpPr>
          <p:cNvPr id="4" name="Slide Number Placeholder 3">
            <a:extLst>
              <a:ext uri="{FF2B5EF4-FFF2-40B4-BE49-F238E27FC236}">
                <a16:creationId xmlns:a16="http://schemas.microsoft.com/office/drawing/2014/main" id="{901FA889-5907-D1C4-F538-4CAC8D1E1A1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137DB-8ECE-4117-81EA-4F1DB4ABB2A7}" type="slidenum">
              <a:rPr kumimoji="0" lang="zh-CN" altLang="en-US" sz="1200" b="0" i="0" u="none" strike="noStrike" kern="1200" cap="none" spc="0" normalizeH="0" baseline="0" noProof="0" smtClean="0">
                <a:ln>
                  <a:noFill/>
                </a:ln>
                <a:solidFill>
                  <a:prstClr val="black">
                    <a:tint val="82000"/>
                  </a:prstClr>
                </a:solidFill>
                <a:effectLst/>
                <a:uLnTx/>
                <a:uFillTx/>
                <a:latin typeface="Arial"/>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tint val="82000"/>
                </a:prstClr>
              </a:solidFill>
              <a:effectLst/>
              <a:uLnTx/>
              <a:uFillTx/>
              <a:latin typeface="Arial"/>
              <a:ea typeface="黑体" panose="02010609060101010101" pitchFamily="49" charset="-122"/>
              <a:cs typeface="+mn-cs"/>
            </a:endParaRPr>
          </a:p>
        </p:txBody>
      </p:sp>
      <p:sp>
        <p:nvSpPr>
          <p:cNvPr id="3" name="Slide Number Placeholder 3">
            <a:extLst>
              <a:ext uri="{FF2B5EF4-FFF2-40B4-BE49-F238E27FC236}">
                <a16:creationId xmlns:a16="http://schemas.microsoft.com/office/drawing/2014/main" id="{2F74D970-AD93-0356-3AFA-A3B756734DA0}"/>
              </a:ext>
            </a:extLst>
          </p:cNvPr>
          <p:cNvSpPr txBox="1">
            <a:spLocks/>
          </p:cNvSpPr>
          <p:nvPr/>
        </p:nvSpPr>
        <p:spPr>
          <a:xfrm>
            <a:off x="9087699" y="6524278"/>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99137DB-8ECE-4117-81EA-4F1DB4ABB2A7}" type="slidenum">
              <a:rPr kumimoji="0" lang="zh-CN" altLang="en-US" sz="1200" b="0" i="0" u="none" strike="noStrike" kern="1200" cap="none" spc="0" normalizeH="0" baseline="0" noProof="0" smtClean="0">
                <a:ln>
                  <a:noFill/>
                </a:ln>
                <a:solidFill>
                  <a:prstClr val="black">
                    <a:tint val="82000"/>
                  </a:prstClr>
                </a:solidFill>
                <a:effectLst/>
                <a:uLnTx/>
                <a:uFillTx/>
                <a:latin typeface="Arial"/>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tint val="82000"/>
                </a:prstClr>
              </a:solidFill>
              <a:effectLst/>
              <a:uLnTx/>
              <a:uFillTx/>
              <a:latin typeface="Arial"/>
              <a:ea typeface="黑体" panose="02010609060101010101" pitchFamily="49" charset="-122"/>
              <a:cs typeface="+mn-cs"/>
            </a:endParaRPr>
          </a:p>
        </p:txBody>
      </p:sp>
      <p:sp>
        <p:nvSpPr>
          <p:cNvPr id="6" name="任意形状 122">
            <a:extLst>
              <a:ext uri="{FF2B5EF4-FFF2-40B4-BE49-F238E27FC236}">
                <a16:creationId xmlns:a16="http://schemas.microsoft.com/office/drawing/2014/main" id="{D48D249E-C534-2A71-E7FB-DE4668B11438}"/>
              </a:ext>
            </a:extLst>
          </p:cNvPr>
          <p:cNvSpPr/>
          <p:nvPr/>
        </p:nvSpPr>
        <p:spPr>
          <a:xfrm>
            <a:off x="457201" y="2179498"/>
            <a:ext cx="5262112" cy="647700"/>
          </a:xfrm>
          <a:custGeom>
            <a:avLst/>
            <a:gdLst>
              <a:gd name="connsiteX0" fmla="*/ 190500 w 3986529"/>
              <a:gd name="connsiteY0" fmla="*/ 0 h 647700"/>
              <a:gd name="connsiteX1" fmla="*/ 3796030 w 3986529"/>
              <a:gd name="connsiteY1" fmla="*/ 0 h 647700"/>
              <a:gd name="connsiteX2" fmla="*/ 3986530 w 3986529"/>
              <a:gd name="connsiteY2" fmla="*/ 190500 h 647700"/>
              <a:gd name="connsiteX3" fmla="*/ 3986530 w 3986529"/>
              <a:gd name="connsiteY3" fmla="*/ 457200 h 647700"/>
              <a:gd name="connsiteX4" fmla="*/ 3796030 w 3986529"/>
              <a:gd name="connsiteY4" fmla="*/ 647700 h 647700"/>
              <a:gd name="connsiteX5" fmla="*/ 190500 w 3986529"/>
              <a:gd name="connsiteY5" fmla="*/ 647700 h 647700"/>
              <a:gd name="connsiteX6" fmla="*/ 0 w 3986529"/>
              <a:gd name="connsiteY6" fmla="*/ 457200 h 647700"/>
              <a:gd name="connsiteX7" fmla="*/ 0 w 3986529"/>
              <a:gd name="connsiteY7" fmla="*/ 190500 h 647700"/>
              <a:gd name="connsiteX8" fmla="*/ 190500 w 3986529"/>
              <a:gd name="connsiteY8"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86529" h="647700">
                <a:moveTo>
                  <a:pt x="190500" y="0"/>
                </a:moveTo>
                <a:lnTo>
                  <a:pt x="3796030" y="0"/>
                </a:lnTo>
                <a:cubicBezTo>
                  <a:pt x="3901440" y="0"/>
                  <a:pt x="3986530" y="85090"/>
                  <a:pt x="3986530" y="190500"/>
                </a:cubicBezTo>
                <a:lnTo>
                  <a:pt x="3986530" y="457200"/>
                </a:lnTo>
                <a:cubicBezTo>
                  <a:pt x="3986530" y="562610"/>
                  <a:pt x="3901440" y="647700"/>
                  <a:pt x="3796030" y="647700"/>
                </a:cubicBezTo>
                <a:lnTo>
                  <a:pt x="190500" y="647700"/>
                </a:lnTo>
                <a:cubicBezTo>
                  <a:pt x="85090" y="647700"/>
                  <a:pt x="0" y="562610"/>
                  <a:pt x="0" y="457200"/>
                </a:cubicBezTo>
                <a:lnTo>
                  <a:pt x="0" y="190500"/>
                </a:lnTo>
                <a:cubicBezTo>
                  <a:pt x="0" y="85090"/>
                  <a:pt x="85090" y="0"/>
                  <a:pt x="190500" y="0"/>
                </a:cubicBezTo>
                <a:close/>
              </a:path>
            </a:pathLst>
          </a:custGeom>
          <a:solidFill>
            <a:schemeClr val="bg1"/>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Alibaba PuHuiTi" pitchFamily="18" charset="-122"/>
              <a:cs typeface="Alibaba PuHuiTi" pitchFamily="18" charset="-122"/>
            </a:endParaRPr>
          </a:p>
        </p:txBody>
      </p:sp>
      <p:sp>
        <p:nvSpPr>
          <p:cNvPr id="7" name="任意形状 123">
            <a:extLst>
              <a:ext uri="{FF2B5EF4-FFF2-40B4-BE49-F238E27FC236}">
                <a16:creationId xmlns:a16="http://schemas.microsoft.com/office/drawing/2014/main" id="{6AEBD01C-C281-98CA-0547-46D3ED5C3654}"/>
              </a:ext>
            </a:extLst>
          </p:cNvPr>
          <p:cNvSpPr/>
          <p:nvPr/>
        </p:nvSpPr>
        <p:spPr>
          <a:xfrm>
            <a:off x="457201" y="2985313"/>
            <a:ext cx="5262112" cy="636270"/>
          </a:xfrm>
          <a:custGeom>
            <a:avLst/>
            <a:gdLst>
              <a:gd name="connsiteX0" fmla="*/ 190500 w 3986529"/>
              <a:gd name="connsiteY0" fmla="*/ 0 h 636270"/>
              <a:gd name="connsiteX1" fmla="*/ 3796030 w 3986529"/>
              <a:gd name="connsiteY1" fmla="*/ 0 h 636270"/>
              <a:gd name="connsiteX2" fmla="*/ 3986530 w 3986529"/>
              <a:gd name="connsiteY2" fmla="*/ 190500 h 636270"/>
              <a:gd name="connsiteX3" fmla="*/ 3986530 w 3986529"/>
              <a:gd name="connsiteY3" fmla="*/ 445770 h 636270"/>
              <a:gd name="connsiteX4" fmla="*/ 3796030 w 3986529"/>
              <a:gd name="connsiteY4" fmla="*/ 636270 h 636270"/>
              <a:gd name="connsiteX5" fmla="*/ 190500 w 3986529"/>
              <a:gd name="connsiteY5" fmla="*/ 636270 h 636270"/>
              <a:gd name="connsiteX6" fmla="*/ 0 w 3986529"/>
              <a:gd name="connsiteY6" fmla="*/ 445770 h 636270"/>
              <a:gd name="connsiteX7" fmla="*/ 0 w 3986529"/>
              <a:gd name="connsiteY7" fmla="*/ 190500 h 636270"/>
              <a:gd name="connsiteX8" fmla="*/ 190500 w 3986529"/>
              <a:gd name="connsiteY8" fmla="*/ 0 h 63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86529" h="636270">
                <a:moveTo>
                  <a:pt x="190500" y="0"/>
                </a:moveTo>
                <a:lnTo>
                  <a:pt x="3796030" y="0"/>
                </a:lnTo>
                <a:cubicBezTo>
                  <a:pt x="3901440" y="0"/>
                  <a:pt x="3986530" y="85090"/>
                  <a:pt x="3986530" y="190500"/>
                </a:cubicBezTo>
                <a:lnTo>
                  <a:pt x="3986530" y="445770"/>
                </a:lnTo>
                <a:cubicBezTo>
                  <a:pt x="3986530" y="551180"/>
                  <a:pt x="3901440" y="636270"/>
                  <a:pt x="3796030" y="636270"/>
                </a:cubicBezTo>
                <a:lnTo>
                  <a:pt x="190500" y="636270"/>
                </a:lnTo>
                <a:cubicBezTo>
                  <a:pt x="85090" y="636270"/>
                  <a:pt x="0" y="551180"/>
                  <a:pt x="0" y="445770"/>
                </a:cubicBezTo>
                <a:lnTo>
                  <a:pt x="0" y="190500"/>
                </a:lnTo>
                <a:cubicBezTo>
                  <a:pt x="0" y="85090"/>
                  <a:pt x="85090" y="0"/>
                  <a:pt x="190500" y="0"/>
                </a:cubicBezTo>
                <a:close/>
              </a:path>
            </a:pathLst>
          </a:custGeom>
          <a:solidFill>
            <a:schemeClr val="bg1"/>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Alibaba PuHuiTi" pitchFamily="18" charset="-122"/>
              <a:cs typeface="Alibaba PuHuiTi" pitchFamily="18" charset="-122"/>
            </a:endParaRPr>
          </a:p>
        </p:txBody>
      </p:sp>
      <p:sp>
        <p:nvSpPr>
          <p:cNvPr id="8" name="任意形状 124">
            <a:extLst>
              <a:ext uri="{FF2B5EF4-FFF2-40B4-BE49-F238E27FC236}">
                <a16:creationId xmlns:a16="http://schemas.microsoft.com/office/drawing/2014/main" id="{35FF3AA5-1D77-90AC-A621-26D227F9FB7D}"/>
              </a:ext>
            </a:extLst>
          </p:cNvPr>
          <p:cNvSpPr/>
          <p:nvPr/>
        </p:nvSpPr>
        <p:spPr>
          <a:xfrm>
            <a:off x="457201" y="3779698"/>
            <a:ext cx="5262112" cy="636270"/>
          </a:xfrm>
          <a:custGeom>
            <a:avLst/>
            <a:gdLst>
              <a:gd name="connsiteX0" fmla="*/ 190500 w 3986529"/>
              <a:gd name="connsiteY0" fmla="*/ 0 h 636270"/>
              <a:gd name="connsiteX1" fmla="*/ 3796030 w 3986529"/>
              <a:gd name="connsiteY1" fmla="*/ 0 h 636270"/>
              <a:gd name="connsiteX2" fmla="*/ 3986530 w 3986529"/>
              <a:gd name="connsiteY2" fmla="*/ 190500 h 636270"/>
              <a:gd name="connsiteX3" fmla="*/ 3986530 w 3986529"/>
              <a:gd name="connsiteY3" fmla="*/ 445770 h 636270"/>
              <a:gd name="connsiteX4" fmla="*/ 3796030 w 3986529"/>
              <a:gd name="connsiteY4" fmla="*/ 636270 h 636270"/>
              <a:gd name="connsiteX5" fmla="*/ 190500 w 3986529"/>
              <a:gd name="connsiteY5" fmla="*/ 636270 h 636270"/>
              <a:gd name="connsiteX6" fmla="*/ 0 w 3986529"/>
              <a:gd name="connsiteY6" fmla="*/ 445770 h 636270"/>
              <a:gd name="connsiteX7" fmla="*/ 0 w 3986529"/>
              <a:gd name="connsiteY7" fmla="*/ 190500 h 636270"/>
              <a:gd name="connsiteX8" fmla="*/ 190500 w 3986529"/>
              <a:gd name="connsiteY8" fmla="*/ 0 h 63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86529" h="636270">
                <a:moveTo>
                  <a:pt x="190500" y="0"/>
                </a:moveTo>
                <a:lnTo>
                  <a:pt x="3796030" y="0"/>
                </a:lnTo>
                <a:cubicBezTo>
                  <a:pt x="3901440" y="0"/>
                  <a:pt x="3986530" y="85090"/>
                  <a:pt x="3986530" y="190500"/>
                </a:cubicBezTo>
                <a:lnTo>
                  <a:pt x="3986530" y="445770"/>
                </a:lnTo>
                <a:cubicBezTo>
                  <a:pt x="3986530" y="551180"/>
                  <a:pt x="3901440" y="636270"/>
                  <a:pt x="3796030" y="636270"/>
                </a:cubicBezTo>
                <a:lnTo>
                  <a:pt x="190500" y="636270"/>
                </a:lnTo>
                <a:cubicBezTo>
                  <a:pt x="85090" y="636270"/>
                  <a:pt x="0" y="551180"/>
                  <a:pt x="0" y="445770"/>
                </a:cubicBezTo>
                <a:lnTo>
                  <a:pt x="0" y="190500"/>
                </a:lnTo>
                <a:cubicBezTo>
                  <a:pt x="0" y="85090"/>
                  <a:pt x="85090" y="0"/>
                  <a:pt x="190500" y="0"/>
                </a:cubicBezTo>
                <a:close/>
              </a:path>
            </a:pathLst>
          </a:custGeom>
          <a:solidFill>
            <a:schemeClr val="bg1"/>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Alibaba PuHuiTi" pitchFamily="18" charset="-122"/>
              <a:cs typeface="Alibaba PuHuiTi" pitchFamily="18" charset="-122"/>
            </a:endParaRPr>
          </a:p>
        </p:txBody>
      </p:sp>
      <p:sp>
        <p:nvSpPr>
          <p:cNvPr id="9" name="任意形状 125">
            <a:extLst>
              <a:ext uri="{FF2B5EF4-FFF2-40B4-BE49-F238E27FC236}">
                <a16:creationId xmlns:a16="http://schemas.microsoft.com/office/drawing/2014/main" id="{15621BCF-F542-77ED-F6E8-F14626E8D82E}"/>
              </a:ext>
            </a:extLst>
          </p:cNvPr>
          <p:cNvSpPr/>
          <p:nvPr/>
        </p:nvSpPr>
        <p:spPr>
          <a:xfrm>
            <a:off x="457201" y="4574083"/>
            <a:ext cx="5262112" cy="636269"/>
          </a:xfrm>
          <a:custGeom>
            <a:avLst/>
            <a:gdLst>
              <a:gd name="connsiteX0" fmla="*/ 190500 w 3986529"/>
              <a:gd name="connsiteY0" fmla="*/ 0 h 636269"/>
              <a:gd name="connsiteX1" fmla="*/ 3796030 w 3986529"/>
              <a:gd name="connsiteY1" fmla="*/ 0 h 636269"/>
              <a:gd name="connsiteX2" fmla="*/ 3986530 w 3986529"/>
              <a:gd name="connsiteY2" fmla="*/ 190500 h 636269"/>
              <a:gd name="connsiteX3" fmla="*/ 3986530 w 3986529"/>
              <a:gd name="connsiteY3" fmla="*/ 445770 h 636269"/>
              <a:gd name="connsiteX4" fmla="*/ 3796030 w 3986529"/>
              <a:gd name="connsiteY4" fmla="*/ 636270 h 636269"/>
              <a:gd name="connsiteX5" fmla="*/ 190500 w 3986529"/>
              <a:gd name="connsiteY5" fmla="*/ 636270 h 636269"/>
              <a:gd name="connsiteX6" fmla="*/ 0 w 3986529"/>
              <a:gd name="connsiteY6" fmla="*/ 445770 h 636269"/>
              <a:gd name="connsiteX7" fmla="*/ 0 w 3986529"/>
              <a:gd name="connsiteY7" fmla="*/ 190500 h 636269"/>
              <a:gd name="connsiteX8" fmla="*/ 190500 w 3986529"/>
              <a:gd name="connsiteY8" fmla="*/ 0 h 636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86529" h="636269">
                <a:moveTo>
                  <a:pt x="190500" y="0"/>
                </a:moveTo>
                <a:lnTo>
                  <a:pt x="3796030" y="0"/>
                </a:lnTo>
                <a:cubicBezTo>
                  <a:pt x="3901440" y="0"/>
                  <a:pt x="3986530" y="85090"/>
                  <a:pt x="3986530" y="190500"/>
                </a:cubicBezTo>
                <a:lnTo>
                  <a:pt x="3986530" y="445770"/>
                </a:lnTo>
                <a:cubicBezTo>
                  <a:pt x="3986530" y="551180"/>
                  <a:pt x="3901440" y="636270"/>
                  <a:pt x="3796030" y="636270"/>
                </a:cubicBezTo>
                <a:lnTo>
                  <a:pt x="190500" y="636270"/>
                </a:lnTo>
                <a:cubicBezTo>
                  <a:pt x="85090" y="636270"/>
                  <a:pt x="0" y="551180"/>
                  <a:pt x="0" y="445770"/>
                </a:cubicBezTo>
                <a:lnTo>
                  <a:pt x="0" y="190500"/>
                </a:lnTo>
                <a:cubicBezTo>
                  <a:pt x="0" y="86360"/>
                  <a:pt x="85090" y="0"/>
                  <a:pt x="190500" y="0"/>
                </a:cubicBezTo>
                <a:close/>
              </a:path>
            </a:pathLst>
          </a:custGeom>
          <a:solidFill>
            <a:schemeClr val="bg1"/>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Alibaba PuHuiTi" pitchFamily="18" charset="-122"/>
              <a:cs typeface="Alibaba PuHuiTi" pitchFamily="18" charset="-122"/>
            </a:endParaRPr>
          </a:p>
        </p:txBody>
      </p:sp>
      <p:sp>
        <p:nvSpPr>
          <p:cNvPr id="10" name="任意形状 126">
            <a:extLst>
              <a:ext uri="{FF2B5EF4-FFF2-40B4-BE49-F238E27FC236}">
                <a16:creationId xmlns:a16="http://schemas.microsoft.com/office/drawing/2014/main" id="{30139D86-651B-6CD1-BC49-97906CECC456}"/>
              </a:ext>
            </a:extLst>
          </p:cNvPr>
          <p:cNvSpPr/>
          <p:nvPr/>
        </p:nvSpPr>
        <p:spPr>
          <a:xfrm>
            <a:off x="457201" y="5368467"/>
            <a:ext cx="5262112" cy="637540"/>
          </a:xfrm>
          <a:custGeom>
            <a:avLst/>
            <a:gdLst>
              <a:gd name="connsiteX0" fmla="*/ 190500 w 3986529"/>
              <a:gd name="connsiteY0" fmla="*/ 0 h 637540"/>
              <a:gd name="connsiteX1" fmla="*/ 3796030 w 3986529"/>
              <a:gd name="connsiteY1" fmla="*/ 0 h 637540"/>
              <a:gd name="connsiteX2" fmla="*/ 3986530 w 3986529"/>
              <a:gd name="connsiteY2" fmla="*/ 190500 h 637540"/>
              <a:gd name="connsiteX3" fmla="*/ 3986530 w 3986529"/>
              <a:gd name="connsiteY3" fmla="*/ 447040 h 637540"/>
              <a:gd name="connsiteX4" fmla="*/ 3796030 w 3986529"/>
              <a:gd name="connsiteY4" fmla="*/ 637540 h 637540"/>
              <a:gd name="connsiteX5" fmla="*/ 190500 w 3986529"/>
              <a:gd name="connsiteY5" fmla="*/ 637540 h 637540"/>
              <a:gd name="connsiteX6" fmla="*/ 0 w 3986529"/>
              <a:gd name="connsiteY6" fmla="*/ 447040 h 637540"/>
              <a:gd name="connsiteX7" fmla="*/ 0 w 3986529"/>
              <a:gd name="connsiteY7" fmla="*/ 190500 h 637540"/>
              <a:gd name="connsiteX8" fmla="*/ 190500 w 3986529"/>
              <a:gd name="connsiteY8" fmla="*/ 0 h 63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86529" h="637540">
                <a:moveTo>
                  <a:pt x="190500" y="0"/>
                </a:moveTo>
                <a:lnTo>
                  <a:pt x="3796030" y="0"/>
                </a:lnTo>
                <a:cubicBezTo>
                  <a:pt x="3901440" y="0"/>
                  <a:pt x="3986530" y="85090"/>
                  <a:pt x="3986530" y="190500"/>
                </a:cubicBezTo>
                <a:lnTo>
                  <a:pt x="3986530" y="447040"/>
                </a:lnTo>
                <a:cubicBezTo>
                  <a:pt x="3986530" y="552450"/>
                  <a:pt x="3901440" y="637540"/>
                  <a:pt x="3796030" y="637540"/>
                </a:cubicBezTo>
                <a:lnTo>
                  <a:pt x="190500" y="637540"/>
                </a:lnTo>
                <a:cubicBezTo>
                  <a:pt x="85090" y="637540"/>
                  <a:pt x="0" y="552450"/>
                  <a:pt x="0" y="447040"/>
                </a:cubicBezTo>
                <a:lnTo>
                  <a:pt x="0" y="190500"/>
                </a:lnTo>
                <a:cubicBezTo>
                  <a:pt x="0" y="85090"/>
                  <a:pt x="85090" y="0"/>
                  <a:pt x="190500" y="0"/>
                </a:cubicBezTo>
                <a:close/>
              </a:path>
            </a:pathLst>
          </a:custGeom>
          <a:solidFill>
            <a:schemeClr val="bg1"/>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Alibaba PuHuiTi" pitchFamily="18" charset="-122"/>
              <a:cs typeface="Alibaba PuHuiTi" pitchFamily="18" charset="-122"/>
            </a:endParaRPr>
          </a:p>
        </p:txBody>
      </p:sp>
      <p:sp>
        <p:nvSpPr>
          <p:cNvPr id="12" name="任意形状 36">
            <a:extLst>
              <a:ext uri="{FF2B5EF4-FFF2-40B4-BE49-F238E27FC236}">
                <a16:creationId xmlns:a16="http://schemas.microsoft.com/office/drawing/2014/main" id="{9C45E74A-42D2-330B-7F19-031C5AD1B5D5}"/>
              </a:ext>
            </a:extLst>
          </p:cNvPr>
          <p:cNvSpPr/>
          <p:nvPr/>
        </p:nvSpPr>
        <p:spPr>
          <a:xfrm>
            <a:off x="587067" y="2281098"/>
            <a:ext cx="444500" cy="444500"/>
          </a:xfrm>
          <a:custGeom>
            <a:avLst/>
            <a:gdLst>
              <a:gd name="connsiteX0" fmla="*/ 254000 w 444500"/>
              <a:gd name="connsiteY0" fmla="*/ 444500 h 444500"/>
              <a:gd name="connsiteX1" fmla="*/ 190500 w 444500"/>
              <a:gd name="connsiteY1" fmla="*/ 444500 h 444500"/>
              <a:gd name="connsiteX2" fmla="*/ 0 w 444500"/>
              <a:gd name="connsiteY2" fmla="*/ 254000 h 444500"/>
              <a:gd name="connsiteX3" fmla="*/ 0 w 444500"/>
              <a:gd name="connsiteY3" fmla="*/ 190500 h 444500"/>
              <a:gd name="connsiteX4" fmla="*/ 190500 w 444500"/>
              <a:gd name="connsiteY4" fmla="*/ 0 h 444500"/>
              <a:gd name="connsiteX5" fmla="*/ 254000 w 444500"/>
              <a:gd name="connsiteY5" fmla="*/ 0 h 444500"/>
              <a:gd name="connsiteX6" fmla="*/ 444500 w 444500"/>
              <a:gd name="connsiteY6" fmla="*/ 190500 h 444500"/>
              <a:gd name="connsiteX7" fmla="*/ 444500 w 444500"/>
              <a:gd name="connsiteY7" fmla="*/ 254000 h 444500"/>
              <a:gd name="connsiteX8" fmla="*/ 254000 w 444500"/>
              <a:gd name="connsiteY8" fmla="*/ 44450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500" h="444500">
                <a:moveTo>
                  <a:pt x="254000" y="444500"/>
                </a:moveTo>
                <a:lnTo>
                  <a:pt x="190500" y="444500"/>
                </a:lnTo>
                <a:cubicBezTo>
                  <a:pt x="85090" y="444500"/>
                  <a:pt x="0" y="359410"/>
                  <a:pt x="0" y="254000"/>
                </a:cubicBezTo>
                <a:lnTo>
                  <a:pt x="0" y="190500"/>
                </a:lnTo>
                <a:cubicBezTo>
                  <a:pt x="0" y="85090"/>
                  <a:pt x="85090" y="0"/>
                  <a:pt x="190500" y="0"/>
                </a:cubicBezTo>
                <a:lnTo>
                  <a:pt x="254000" y="0"/>
                </a:lnTo>
                <a:cubicBezTo>
                  <a:pt x="359410" y="0"/>
                  <a:pt x="444500" y="85090"/>
                  <a:pt x="444500" y="190500"/>
                </a:cubicBezTo>
                <a:lnTo>
                  <a:pt x="444500" y="254000"/>
                </a:lnTo>
                <a:cubicBezTo>
                  <a:pt x="444500" y="359410"/>
                  <a:pt x="359410" y="444500"/>
                  <a:pt x="254000" y="444500"/>
                </a:cubicBezTo>
                <a:close/>
              </a:path>
            </a:pathLst>
          </a:custGeom>
          <a:solidFill>
            <a:srgbClr val="0067B1"/>
          </a:solidFill>
          <a:ln w="1270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
                <a:ea typeface="Alibaba PuHuiTi" pitchFamily="18" charset="-122"/>
                <a:cs typeface="Alibaba PuHuiTi" pitchFamily="18" charset="-122"/>
              </a:rPr>
              <a:t>1</a:t>
            </a:r>
            <a:endParaRPr kumimoji="0" lang="zh-CN" altLang="en-US" sz="1800" b="0" i="0" u="none" strike="noStrike" kern="1200" cap="none" spc="0" normalizeH="0" baseline="0" noProof="0" dirty="0">
              <a:ln>
                <a:noFill/>
              </a:ln>
              <a:solidFill>
                <a:prstClr val="white"/>
              </a:solidFill>
              <a:effectLst/>
              <a:uLnTx/>
              <a:uFillTx/>
              <a:latin typeface="Arial"/>
              <a:ea typeface="Alibaba PuHuiTi" pitchFamily="18" charset="-122"/>
              <a:cs typeface="Alibaba PuHuiTi" pitchFamily="18" charset="-122"/>
            </a:endParaRPr>
          </a:p>
        </p:txBody>
      </p:sp>
      <p:sp>
        <p:nvSpPr>
          <p:cNvPr id="13" name="任意形状 37">
            <a:extLst>
              <a:ext uri="{FF2B5EF4-FFF2-40B4-BE49-F238E27FC236}">
                <a16:creationId xmlns:a16="http://schemas.microsoft.com/office/drawing/2014/main" id="{306BF0B8-8168-27EA-4241-F2FA2C42F415}"/>
              </a:ext>
            </a:extLst>
          </p:cNvPr>
          <p:cNvSpPr/>
          <p:nvPr/>
        </p:nvSpPr>
        <p:spPr>
          <a:xfrm>
            <a:off x="587067" y="3083049"/>
            <a:ext cx="444500" cy="444500"/>
          </a:xfrm>
          <a:custGeom>
            <a:avLst/>
            <a:gdLst>
              <a:gd name="connsiteX0" fmla="*/ 254000 w 444500"/>
              <a:gd name="connsiteY0" fmla="*/ 444500 h 444500"/>
              <a:gd name="connsiteX1" fmla="*/ 190500 w 444500"/>
              <a:gd name="connsiteY1" fmla="*/ 444500 h 444500"/>
              <a:gd name="connsiteX2" fmla="*/ 0 w 444500"/>
              <a:gd name="connsiteY2" fmla="*/ 254000 h 444500"/>
              <a:gd name="connsiteX3" fmla="*/ 0 w 444500"/>
              <a:gd name="connsiteY3" fmla="*/ 190500 h 444500"/>
              <a:gd name="connsiteX4" fmla="*/ 190500 w 444500"/>
              <a:gd name="connsiteY4" fmla="*/ 0 h 444500"/>
              <a:gd name="connsiteX5" fmla="*/ 254000 w 444500"/>
              <a:gd name="connsiteY5" fmla="*/ 0 h 444500"/>
              <a:gd name="connsiteX6" fmla="*/ 444500 w 444500"/>
              <a:gd name="connsiteY6" fmla="*/ 190500 h 444500"/>
              <a:gd name="connsiteX7" fmla="*/ 444500 w 444500"/>
              <a:gd name="connsiteY7" fmla="*/ 254000 h 444500"/>
              <a:gd name="connsiteX8" fmla="*/ 254000 w 444500"/>
              <a:gd name="connsiteY8" fmla="*/ 44450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500" h="444500">
                <a:moveTo>
                  <a:pt x="254000" y="444500"/>
                </a:moveTo>
                <a:lnTo>
                  <a:pt x="190500" y="444500"/>
                </a:lnTo>
                <a:cubicBezTo>
                  <a:pt x="85090" y="444500"/>
                  <a:pt x="0" y="359410"/>
                  <a:pt x="0" y="254000"/>
                </a:cubicBezTo>
                <a:lnTo>
                  <a:pt x="0" y="190500"/>
                </a:lnTo>
                <a:cubicBezTo>
                  <a:pt x="0" y="85090"/>
                  <a:pt x="85090" y="0"/>
                  <a:pt x="190500" y="0"/>
                </a:cubicBezTo>
                <a:lnTo>
                  <a:pt x="254000" y="0"/>
                </a:lnTo>
                <a:cubicBezTo>
                  <a:pt x="359410" y="0"/>
                  <a:pt x="444500" y="85090"/>
                  <a:pt x="444500" y="190500"/>
                </a:cubicBezTo>
                <a:lnTo>
                  <a:pt x="444500" y="254000"/>
                </a:lnTo>
                <a:cubicBezTo>
                  <a:pt x="444500" y="359410"/>
                  <a:pt x="359410" y="444500"/>
                  <a:pt x="254000" y="444500"/>
                </a:cubicBezTo>
                <a:close/>
              </a:path>
            </a:pathLst>
          </a:custGeom>
          <a:solidFill>
            <a:srgbClr val="46B1E1"/>
          </a:solidFill>
          <a:ln w="1270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
                <a:ea typeface="Alibaba PuHuiTi" pitchFamily="18" charset="-122"/>
                <a:cs typeface="Alibaba PuHuiTi" pitchFamily="18" charset="-122"/>
              </a:rPr>
              <a:t>2</a:t>
            </a:r>
            <a:endParaRPr kumimoji="0" lang="zh-CN" altLang="en-US" sz="1800" b="0" i="0" u="none" strike="noStrike" kern="1200" cap="none" spc="0" normalizeH="0" baseline="0" noProof="0" dirty="0">
              <a:ln>
                <a:noFill/>
              </a:ln>
              <a:solidFill>
                <a:prstClr val="white"/>
              </a:solidFill>
              <a:effectLst/>
              <a:uLnTx/>
              <a:uFillTx/>
              <a:latin typeface="Arial"/>
              <a:ea typeface="Alibaba PuHuiTi" pitchFamily="18" charset="-122"/>
              <a:cs typeface="Alibaba PuHuiTi" pitchFamily="18" charset="-122"/>
            </a:endParaRPr>
          </a:p>
        </p:txBody>
      </p:sp>
      <p:sp>
        <p:nvSpPr>
          <p:cNvPr id="14" name="任意形状 38">
            <a:extLst>
              <a:ext uri="{FF2B5EF4-FFF2-40B4-BE49-F238E27FC236}">
                <a16:creationId xmlns:a16="http://schemas.microsoft.com/office/drawing/2014/main" id="{965F16AC-FCFD-DE9A-7AA5-303BD6D04571}"/>
              </a:ext>
            </a:extLst>
          </p:cNvPr>
          <p:cNvSpPr/>
          <p:nvPr/>
        </p:nvSpPr>
        <p:spPr>
          <a:xfrm>
            <a:off x="587067" y="3885000"/>
            <a:ext cx="444500" cy="444500"/>
          </a:xfrm>
          <a:custGeom>
            <a:avLst/>
            <a:gdLst>
              <a:gd name="connsiteX0" fmla="*/ 254000 w 444500"/>
              <a:gd name="connsiteY0" fmla="*/ 444500 h 444500"/>
              <a:gd name="connsiteX1" fmla="*/ 190500 w 444500"/>
              <a:gd name="connsiteY1" fmla="*/ 444500 h 444500"/>
              <a:gd name="connsiteX2" fmla="*/ 0 w 444500"/>
              <a:gd name="connsiteY2" fmla="*/ 254000 h 444500"/>
              <a:gd name="connsiteX3" fmla="*/ 0 w 444500"/>
              <a:gd name="connsiteY3" fmla="*/ 190500 h 444500"/>
              <a:gd name="connsiteX4" fmla="*/ 190500 w 444500"/>
              <a:gd name="connsiteY4" fmla="*/ 0 h 444500"/>
              <a:gd name="connsiteX5" fmla="*/ 254000 w 444500"/>
              <a:gd name="connsiteY5" fmla="*/ 0 h 444500"/>
              <a:gd name="connsiteX6" fmla="*/ 444500 w 444500"/>
              <a:gd name="connsiteY6" fmla="*/ 190500 h 444500"/>
              <a:gd name="connsiteX7" fmla="*/ 444500 w 444500"/>
              <a:gd name="connsiteY7" fmla="*/ 254000 h 444500"/>
              <a:gd name="connsiteX8" fmla="*/ 254000 w 444500"/>
              <a:gd name="connsiteY8" fmla="*/ 44450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500" h="444500">
                <a:moveTo>
                  <a:pt x="254000" y="444500"/>
                </a:moveTo>
                <a:lnTo>
                  <a:pt x="190500" y="444500"/>
                </a:lnTo>
                <a:cubicBezTo>
                  <a:pt x="85090" y="444500"/>
                  <a:pt x="0" y="359410"/>
                  <a:pt x="0" y="254000"/>
                </a:cubicBezTo>
                <a:lnTo>
                  <a:pt x="0" y="190500"/>
                </a:lnTo>
                <a:cubicBezTo>
                  <a:pt x="0" y="85090"/>
                  <a:pt x="85090" y="0"/>
                  <a:pt x="190500" y="0"/>
                </a:cubicBezTo>
                <a:lnTo>
                  <a:pt x="254000" y="0"/>
                </a:lnTo>
                <a:cubicBezTo>
                  <a:pt x="359410" y="0"/>
                  <a:pt x="444500" y="85090"/>
                  <a:pt x="444500" y="190500"/>
                </a:cubicBezTo>
                <a:lnTo>
                  <a:pt x="444500" y="254000"/>
                </a:lnTo>
                <a:cubicBezTo>
                  <a:pt x="444500" y="358140"/>
                  <a:pt x="359410" y="444500"/>
                  <a:pt x="254000" y="444500"/>
                </a:cubicBezTo>
                <a:close/>
              </a:path>
            </a:pathLst>
          </a:custGeom>
          <a:solidFill>
            <a:srgbClr val="1DB390"/>
          </a:solidFill>
          <a:ln w="1270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
                <a:ea typeface="Alibaba PuHuiTi" pitchFamily="18" charset="-122"/>
                <a:cs typeface="Alibaba PuHuiTi" pitchFamily="18" charset="-122"/>
              </a:rPr>
              <a:t>3</a:t>
            </a:r>
            <a:endParaRPr kumimoji="0" lang="zh-CN" altLang="en-US" sz="1800" b="0" i="0" u="none" strike="noStrike" kern="1200" cap="none" spc="0" normalizeH="0" baseline="0" noProof="0" dirty="0">
              <a:ln>
                <a:noFill/>
              </a:ln>
              <a:solidFill>
                <a:prstClr val="white"/>
              </a:solidFill>
              <a:effectLst/>
              <a:uLnTx/>
              <a:uFillTx/>
              <a:latin typeface="Arial"/>
              <a:ea typeface="Alibaba PuHuiTi" pitchFamily="18" charset="-122"/>
              <a:cs typeface="Alibaba PuHuiTi" pitchFamily="18" charset="-122"/>
            </a:endParaRPr>
          </a:p>
        </p:txBody>
      </p:sp>
      <p:sp>
        <p:nvSpPr>
          <p:cNvPr id="15" name="任意形状 39">
            <a:extLst>
              <a:ext uri="{FF2B5EF4-FFF2-40B4-BE49-F238E27FC236}">
                <a16:creationId xmlns:a16="http://schemas.microsoft.com/office/drawing/2014/main" id="{D06A4C89-F8B4-0A39-2C18-48FE2D713F5C}"/>
              </a:ext>
            </a:extLst>
          </p:cNvPr>
          <p:cNvSpPr/>
          <p:nvPr/>
        </p:nvSpPr>
        <p:spPr>
          <a:xfrm>
            <a:off x="587067" y="4686951"/>
            <a:ext cx="444500" cy="444500"/>
          </a:xfrm>
          <a:custGeom>
            <a:avLst/>
            <a:gdLst>
              <a:gd name="connsiteX0" fmla="*/ 254000 w 444500"/>
              <a:gd name="connsiteY0" fmla="*/ 444500 h 444500"/>
              <a:gd name="connsiteX1" fmla="*/ 190500 w 444500"/>
              <a:gd name="connsiteY1" fmla="*/ 444500 h 444500"/>
              <a:gd name="connsiteX2" fmla="*/ 0 w 444500"/>
              <a:gd name="connsiteY2" fmla="*/ 254000 h 444500"/>
              <a:gd name="connsiteX3" fmla="*/ 0 w 444500"/>
              <a:gd name="connsiteY3" fmla="*/ 190500 h 444500"/>
              <a:gd name="connsiteX4" fmla="*/ 190500 w 444500"/>
              <a:gd name="connsiteY4" fmla="*/ 0 h 444500"/>
              <a:gd name="connsiteX5" fmla="*/ 254000 w 444500"/>
              <a:gd name="connsiteY5" fmla="*/ 0 h 444500"/>
              <a:gd name="connsiteX6" fmla="*/ 444500 w 444500"/>
              <a:gd name="connsiteY6" fmla="*/ 190500 h 444500"/>
              <a:gd name="connsiteX7" fmla="*/ 444500 w 444500"/>
              <a:gd name="connsiteY7" fmla="*/ 254000 h 444500"/>
              <a:gd name="connsiteX8" fmla="*/ 254000 w 444500"/>
              <a:gd name="connsiteY8" fmla="*/ 44450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500" h="444500">
                <a:moveTo>
                  <a:pt x="254000" y="444500"/>
                </a:moveTo>
                <a:lnTo>
                  <a:pt x="190500" y="444500"/>
                </a:lnTo>
                <a:cubicBezTo>
                  <a:pt x="85090" y="444500"/>
                  <a:pt x="0" y="359410"/>
                  <a:pt x="0" y="254000"/>
                </a:cubicBezTo>
                <a:lnTo>
                  <a:pt x="0" y="190500"/>
                </a:lnTo>
                <a:cubicBezTo>
                  <a:pt x="0" y="85090"/>
                  <a:pt x="85090" y="0"/>
                  <a:pt x="190500" y="0"/>
                </a:cubicBezTo>
                <a:lnTo>
                  <a:pt x="254000" y="0"/>
                </a:lnTo>
                <a:cubicBezTo>
                  <a:pt x="359410" y="0"/>
                  <a:pt x="444500" y="85090"/>
                  <a:pt x="444500" y="190500"/>
                </a:cubicBezTo>
                <a:lnTo>
                  <a:pt x="444500" y="254000"/>
                </a:lnTo>
                <a:cubicBezTo>
                  <a:pt x="444500" y="359410"/>
                  <a:pt x="359410" y="444500"/>
                  <a:pt x="254000" y="444500"/>
                </a:cubicBezTo>
                <a:close/>
              </a:path>
            </a:pathLst>
          </a:custGeom>
          <a:solidFill>
            <a:srgbClr val="F6CB46"/>
          </a:solidFill>
          <a:ln w="1270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
                <a:ea typeface="Alibaba PuHuiTi" pitchFamily="18" charset="-122"/>
                <a:cs typeface="Alibaba PuHuiTi" pitchFamily="18" charset="-122"/>
              </a:rPr>
              <a:t>4</a:t>
            </a:r>
            <a:endParaRPr kumimoji="0" lang="zh-CN" altLang="en-US" sz="1800" b="0" i="0" u="none" strike="noStrike" kern="1200" cap="none" spc="0" normalizeH="0" baseline="0" noProof="0" dirty="0">
              <a:ln>
                <a:noFill/>
              </a:ln>
              <a:solidFill>
                <a:prstClr val="white"/>
              </a:solidFill>
              <a:effectLst/>
              <a:uLnTx/>
              <a:uFillTx/>
              <a:latin typeface="Arial"/>
              <a:ea typeface="Alibaba PuHuiTi" pitchFamily="18" charset="-122"/>
              <a:cs typeface="Alibaba PuHuiTi" pitchFamily="18" charset="-122"/>
            </a:endParaRPr>
          </a:p>
        </p:txBody>
      </p:sp>
      <p:sp>
        <p:nvSpPr>
          <p:cNvPr id="16" name="任意形状 40">
            <a:extLst>
              <a:ext uri="{FF2B5EF4-FFF2-40B4-BE49-F238E27FC236}">
                <a16:creationId xmlns:a16="http://schemas.microsoft.com/office/drawing/2014/main" id="{18904624-8DE8-8585-62F8-68B1512E270A}"/>
              </a:ext>
            </a:extLst>
          </p:cNvPr>
          <p:cNvSpPr/>
          <p:nvPr/>
        </p:nvSpPr>
        <p:spPr>
          <a:xfrm>
            <a:off x="587067" y="5488902"/>
            <a:ext cx="444500" cy="444500"/>
          </a:xfrm>
          <a:custGeom>
            <a:avLst/>
            <a:gdLst>
              <a:gd name="connsiteX0" fmla="*/ 254000 w 444500"/>
              <a:gd name="connsiteY0" fmla="*/ 444500 h 444500"/>
              <a:gd name="connsiteX1" fmla="*/ 190500 w 444500"/>
              <a:gd name="connsiteY1" fmla="*/ 444500 h 444500"/>
              <a:gd name="connsiteX2" fmla="*/ 0 w 444500"/>
              <a:gd name="connsiteY2" fmla="*/ 254000 h 444500"/>
              <a:gd name="connsiteX3" fmla="*/ 0 w 444500"/>
              <a:gd name="connsiteY3" fmla="*/ 190500 h 444500"/>
              <a:gd name="connsiteX4" fmla="*/ 190500 w 444500"/>
              <a:gd name="connsiteY4" fmla="*/ 0 h 444500"/>
              <a:gd name="connsiteX5" fmla="*/ 254000 w 444500"/>
              <a:gd name="connsiteY5" fmla="*/ 0 h 444500"/>
              <a:gd name="connsiteX6" fmla="*/ 444500 w 444500"/>
              <a:gd name="connsiteY6" fmla="*/ 190500 h 444500"/>
              <a:gd name="connsiteX7" fmla="*/ 444500 w 444500"/>
              <a:gd name="connsiteY7" fmla="*/ 254000 h 444500"/>
              <a:gd name="connsiteX8" fmla="*/ 254000 w 444500"/>
              <a:gd name="connsiteY8" fmla="*/ 44450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500" h="444500">
                <a:moveTo>
                  <a:pt x="254000" y="444500"/>
                </a:moveTo>
                <a:lnTo>
                  <a:pt x="190500" y="444500"/>
                </a:lnTo>
                <a:cubicBezTo>
                  <a:pt x="85090" y="444500"/>
                  <a:pt x="0" y="359410"/>
                  <a:pt x="0" y="254000"/>
                </a:cubicBezTo>
                <a:lnTo>
                  <a:pt x="0" y="190500"/>
                </a:lnTo>
                <a:cubicBezTo>
                  <a:pt x="0" y="85090"/>
                  <a:pt x="85090" y="0"/>
                  <a:pt x="190500" y="0"/>
                </a:cubicBezTo>
                <a:lnTo>
                  <a:pt x="254000" y="0"/>
                </a:lnTo>
                <a:cubicBezTo>
                  <a:pt x="359410" y="0"/>
                  <a:pt x="444500" y="85090"/>
                  <a:pt x="444500" y="190500"/>
                </a:cubicBezTo>
                <a:lnTo>
                  <a:pt x="444500" y="254000"/>
                </a:lnTo>
                <a:cubicBezTo>
                  <a:pt x="444500" y="358140"/>
                  <a:pt x="359410" y="444500"/>
                  <a:pt x="254000" y="444500"/>
                </a:cubicBezTo>
                <a:close/>
              </a:path>
            </a:pathLst>
          </a:custGeom>
          <a:solidFill>
            <a:srgbClr val="7F7F7F"/>
          </a:solidFill>
          <a:ln w="1270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
                <a:ea typeface="Alibaba PuHuiTi" pitchFamily="18" charset="-122"/>
                <a:cs typeface="Alibaba PuHuiTi" pitchFamily="18" charset="-122"/>
              </a:rPr>
              <a:t>5</a:t>
            </a:r>
            <a:endParaRPr kumimoji="0" lang="zh-CN" altLang="en-US" sz="1800" b="0" i="0" u="none" strike="noStrike" kern="1200" cap="none" spc="0" normalizeH="0" baseline="0" noProof="0" dirty="0">
              <a:ln>
                <a:noFill/>
              </a:ln>
              <a:solidFill>
                <a:prstClr val="white"/>
              </a:solidFill>
              <a:effectLst/>
              <a:uLnTx/>
              <a:uFillTx/>
              <a:latin typeface="Arial"/>
              <a:ea typeface="Alibaba PuHuiTi" pitchFamily="18" charset="-122"/>
              <a:cs typeface="Alibaba PuHuiTi" pitchFamily="18" charset="-122"/>
            </a:endParaRPr>
          </a:p>
        </p:txBody>
      </p:sp>
      <p:sp>
        <p:nvSpPr>
          <p:cNvPr id="17" name="小李PPT1">
            <a:extLst>
              <a:ext uri="{FF2B5EF4-FFF2-40B4-BE49-F238E27FC236}">
                <a16:creationId xmlns:a16="http://schemas.microsoft.com/office/drawing/2014/main" id="{ABD7E434-B53C-8CF4-0621-517210712C75}"/>
              </a:ext>
            </a:extLst>
          </p:cNvPr>
          <p:cNvSpPr txBox="1"/>
          <p:nvPr/>
        </p:nvSpPr>
        <p:spPr>
          <a:xfrm>
            <a:off x="809317" y="1429150"/>
            <a:ext cx="4829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2000" b="1" i="0" u="none" strike="noStrike" kern="1200" cap="none" spc="0" normalizeH="0" baseline="0" noProof="0" dirty="0">
                <a:ln>
                  <a:noFill/>
                </a:ln>
                <a:solidFill>
                  <a:srgbClr val="156082"/>
                </a:solidFill>
                <a:effectLst/>
                <a:uLnTx/>
                <a:uFillTx/>
                <a:latin typeface="Arial"/>
                <a:ea typeface="Alibaba PuHuiTi" pitchFamily="18" charset="-122"/>
                <a:cs typeface="Alibaba PuHuiTi" pitchFamily="18" charset="-122"/>
              </a:rPr>
              <a:t>Steps for Process Identification</a:t>
            </a:r>
            <a:endParaRPr kumimoji="1" lang="zh-CN" altLang="en-US" sz="2000" b="1" i="0" u="none" strike="noStrike" kern="1200" cap="none" spc="0" normalizeH="0" baseline="0" noProof="0" dirty="0">
              <a:ln>
                <a:noFill/>
              </a:ln>
              <a:solidFill>
                <a:srgbClr val="156082"/>
              </a:solidFill>
              <a:effectLst/>
              <a:uLnTx/>
              <a:uFillTx/>
              <a:latin typeface="Arial"/>
              <a:ea typeface="Alibaba PuHuiTi" pitchFamily="18" charset="-122"/>
              <a:cs typeface="Alibaba PuHuiTi" pitchFamily="18" charset="-122"/>
            </a:endParaRPr>
          </a:p>
        </p:txBody>
      </p:sp>
      <p:grpSp>
        <p:nvGrpSpPr>
          <p:cNvPr id="65" name="Group 64">
            <a:extLst>
              <a:ext uri="{FF2B5EF4-FFF2-40B4-BE49-F238E27FC236}">
                <a16:creationId xmlns:a16="http://schemas.microsoft.com/office/drawing/2014/main" id="{7EEFBE7E-E43C-28A9-A097-954ED5A0EFCD}"/>
              </a:ext>
            </a:extLst>
          </p:cNvPr>
          <p:cNvGrpSpPr/>
          <p:nvPr/>
        </p:nvGrpSpPr>
        <p:grpSpPr>
          <a:xfrm>
            <a:off x="1200489" y="5204638"/>
            <a:ext cx="1574880" cy="929922"/>
            <a:chOff x="2028611" y="5204638"/>
            <a:chExt cx="1574880" cy="929922"/>
          </a:xfrm>
        </p:grpSpPr>
        <p:sp>
          <p:nvSpPr>
            <p:cNvPr id="19" name="任意形状 22">
              <a:extLst>
                <a:ext uri="{FF2B5EF4-FFF2-40B4-BE49-F238E27FC236}">
                  <a16:creationId xmlns:a16="http://schemas.microsoft.com/office/drawing/2014/main" id="{B61802A1-B126-1F34-7512-790690B86C6A}"/>
                </a:ext>
              </a:extLst>
            </p:cNvPr>
            <p:cNvSpPr/>
            <p:nvPr/>
          </p:nvSpPr>
          <p:spPr>
            <a:xfrm>
              <a:off x="2028611" y="5343067"/>
              <a:ext cx="1545589" cy="764540"/>
            </a:xfrm>
            <a:custGeom>
              <a:avLst/>
              <a:gdLst>
                <a:gd name="connsiteX0" fmla="*/ 1544320 w 1545589"/>
                <a:gd name="connsiteY0" fmla="*/ 624840 h 764540"/>
                <a:gd name="connsiteX1" fmla="*/ 772160 w 1545589"/>
                <a:gd name="connsiteY1" fmla="*/ 764540 h 764540"/>
                <a:gd name="connsiteX2" fmla="*/ 0 w 1545589"/>
                <a:gd name="connsiteY2" fmla="*/ 624840 h 764540"/>
                <a:gd name="connsiteX3" fmla="*/ 0 w 1545589"/>
                <a:gd name="connsiteY3" fmla="*/ 0 h 764540"/>
                <a:gd name="connsiteX4" fmla="*/ 1545590 w 1545589"/>
                <a:gd name="connsiteY4" fmla="*/ 0 h 764540"/>
                <a:gd name="connsiteX5" fmla="*/ 1544320 w 1545589"/>
                <a:gd name="connsiteY5" fmla="*/ 624840 h 764540"/>
                <a:gd name="connsiteX6" fmla="*/ 1544320 w 1545589"/>
                <a:gd name="connsiteY6" fmla="*/ 624840 h 76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5589" h="764540">
                  <a:moveTo>
                    <a:pt x="1544320" y="624840"/>
                  </a:moveTo>
                  <a:cubicBezTo>
                    <a:pt x="1544320" y="702310"/>
                    <a:pt x="1198880" y="764540"/>
                    <a:pt x="772160" y="764540"/>
                  </a:cubicBezTo>
                  <a:cubicBezTo>
                    <a:pt x="345440" y="764540"/>
                    <a:pt x="0" y="702310"/>
                    <a:pt x="0" y="624840"/>
                  </a:cubicBezTo>
                  <a:lnTo>
                    <a:pt x="0" y="0"/>
                  </a:lnTo>
                  <a:lnTo>
                    <a:pt x="1545590" y="0"/>
                  </a:lnTo>
                  <a:lnTo>
                    <a:pt x="1544320" y="624840"/>
                  </a:lnTo>
                  <a:lnTo>
                    <a:pt x="1544320" y="624840"/>
                  </a:lnTo>
                  <a:close/>
                </a:path>
              </a:pathLst>
            </a:custGeom>
            <a:solidFill>
              <a:srgbClr val="7F7F7F"/>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Alibaba PuHuiTi" pitchFamily="18" charset="-122"/>
                <a:cs typeface="Alibaba PuHuiTi" pitchFamily="18" charset="-122"/>
              </a:endParaRPr>
            </a:p>
          </p:txBody>
        </p:sp>
        <p:sp>
          <p:nvSpPr>
            <p:cNvPr id="20" name="任意形状 23">
              <a:extLst>
                <a:ext uri="{FF2B5EF4-FFF2-40B4-BE49-F238E27FC236}">
                  <a16:creationId xmlns:a16="http://schemas.microsoft.com/office/drawing/2014/main" id="{B2E680D1-0108-3228-BF5C-A26CB1328CC2}"/>
                </a:ext>
              </a:extLst>
            </p:cNvPr>
            <p:cNvSpPr/>
            <p:nvPr/>
          </p:nvSpPr>
          <p:spPr>
            <a:xfrm>
              <a:off x="2028611" y="5204638"/>
              <a:ext cx="1544319" cy="279400"/>
            </a:xfrm>
            <a:custGeom>
              <a:avLst/>
              <a:gdLst>
                <a:gd name="connsiteX0" fmla="*/ 1544320 w 1544319"/>
                <a:gd name="connsiteY0" fmla="*/ 139700 h 279400"/>
                <a:gd name="connsiteX1" fmla="*/ 772160 w 1544319"/>
                <a:gd name="connsiteY1" fmla="*/ 279400 h 279400"/>
                <a:gd name="connsiteX2" fmla="*/ 0 w 1544319"/>
                <a:gd name="connsiteY2" fmla="*/ 139700 h 279400"/>
                <a:gd name="connsiteX3" fmla="*/ 772160 w 1544319"/>
                <a:gd name="connsiteY3" fmla="*/ 0 h 279400"/>
                <a:gd name="connsiteX4" fmla="*/ 1544320 w 1544319"/>
                <a:gd name="connsiteY4" fmla="*/ 139700 h 27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319" h="279400">
                  <a:moveTo>
                    <a:pt x="1544320" y="139700"/>
                  </a:moveTo>
                  <a:cubicBezTo>
                    <a:pt x="1544320" y="216854"/>
                    <a:pt x="1198612" y="279400"/>
                    <a:pt x="772160" y="279400"/>
                  </a:cubicBezTo>
                  <a:cubicBezTo>
                    <a:pt x="345708" y="279400"/>
                    <a:pt x="0" y="216854"/>
                    <a:pt x="0" y="139700"/>
                  </a:cubicBezTo>
                  <a:cubicBezTo>
                    <a:pt x="0" y="62546"/>
                    <a:pt x="345708" y="0"/>
                    <a:pt x="772160" y="0"/>
                  </a:cubicBezTo>
                  <a:cubicBezTo>
                    <a:pt x="1198612" y="0"/>
                    <a:pt x="1544320" y="62546"/>
                    <a:pt x="1544320" y="139700"/>
                  </a:cubicBezTo>
                  <a:close/>
                </a:path>
              </a:pathLst>
            </a:custGeom>
            <a:solidFill>
              <a:srgbClr val="FEFFFF"/>
            </a:solidFill>
            <a:ln w="15875" cap="flat">
              <a:solidFill>
                <a:srgbClr val="7F7F7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Alibaba PuHuiTi" pitchFamily="18" charset="-122"/>
                <a:cs typeface="Alibaba PuHuiTi" pitchFamily="18" charset="-122"/>
              </a:endParaRPr>
            </a:p>
          </p:txBody>
        </p:sp>
        <p:sp>
          <p:nvSpPr>
            <p:cNvPr id="21" name="小李PPT1">
              <a:extLst>
                <a:ext uri="{FF2B5EF4-FFF2-40B4-BE49-F238E27FC236}">
                  <a16:creationId xmlns:a16="http://schemas.microsoft.com/office/drawing/2014/main" id="{BC46F250-C33D-AB8E-F55C-51B7C9438FDE}"/>
                </a:ext>
              </a:extLst>
            </p:cNvPr>
            <p:cNvSpPr txBox="1"/>
            <p:nvPr/>
          </p:nvSpPr>
          <p:spPr>
            <a:xfrm>
              <a:off x="2059172" y="5442063"/>
              <a:ext cx="1544319"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300" b="1" i="0" u="none" strike="noStrike" kern="1200" cap="none" spc="0" normalizeH="0" baseline="0" noProof="0" dirty="0">
                  <a:ln>
                    <a:noFill/>
                  </a:ln>
                  <a:solidFill>
                    <a:prstClr val="white"/>
                  </a:solidFill>
                  <a:effectLst/>
                  <a:uLnTx/>
                  <a:uFillTx/>
                  <a:latin typeface="Arial"/>
                  <a:ea typeface="Alibaba PuHuiTi" pitchFamily="18" charset="-122"/>
                  <a:cs typeface="Alibaba PuHuiTi" pitchFamily="18" charset="-122"/>
                </a:rPr>
                <a:t>Go-Live Readiness and KPI Tracking</a:t>
              </a:r>
              <a:endParaRPr kumimoji="1" lang="zh-CN" altLang="en-US" sz="1300" b="1" i="0" u="none" strike="noStrike" kern="1200" cap="none" spc="0" normalizeH="0" baseline="0" noProof="0" dirty="0">
                <a:ln>
                  <a:noFill/>
                </a:ln>
                <a:solidFill>
                  <a:prstClr val="white"/>
                </a:solidFill>
                <a:effectLst/>
                <a:uLnTx/>
                <a:uFillTx/>
                <a:latin typeface="Arial"/>
                <a:ea typeface="Alibaba PuHuiTi" pitchFamily="18" charset="-122"/>
                <a:cs typeface="Alibaba PuHuiTi" pitchFamily="18" charset="-122"/>
              </a:endParaRPr>
            </a:p>
          </p:txBody>
        </p:sp>
      </p:grpSp>
      <p:sp>
        <p:nvSpPr>
          <p:cNvPr id="24" name="文本框 137">
            <a:extLst>
              <a:ext uri="{FF2B5EF4-FFF2-40B4-BE49-F238E27FC236}">
                <a16:creationId xmlns:a16="http://schemas.microsoft.com/office/drawing/2014/main" id="{F49D12F5-0DDC-270A-518E-D5C627E50156}"/>
              </a:ext>
            </a:extLst>
          </p:cNvPr>
          <p:cNvSpPr txBox="1"/>
          <p:nvPr/>
        </p:nvSpPr>
        <p:spPr>
          <a:xfrm>
            <a:off x="2784210" y="2200871"/>
            <a:ext cx="2927176" cy="646331"/>
          </a:xfrm>
          <a:prstGeom prst="rect">
            <a:avLst/>
          </a:prstGeom>
          <a:noFill/>
          <a:ln>
            <a:noFill/>
          </a:ln>
        </p:spPr>
        <p:txBody>
          <a:bodyPr wrap="square" rtlCol="0">
            <a:sp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en-US" altLang="zh-CN" sz="800" b="0" i="0" u="none" strike="noStrike" kern="1200" cap="none" spc="0" normalizeH="0" baseline="0" noProof="0" dirty="0">
                <a:ln>
                  <a:noFill/>
                </a:ln>
                <a:solidFill>
                  <a:prstClr val="black"/>
                </a:solidFill>
                <a:effectLst/>
                <a:uLnTx/>
                <a:uFillTx/>
                <a:latin typeface="Arial"/>
                <a:ea typeface="Alibaba PuHuiTi" pitchFamily="18" charset="-122"/>
                <a:cs typeface="Alibaba PuHuiTi" pitchFamily="18" charset="-122"/>
              </a:rPr>
              <a:t>Study business pain points and process challenges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rial"/>
                <a:ea typeface="+mn-ea"/>
                <a:cs typeface="+mn-cs"/>
              </a:rPr>
              <a:t>Assess CCC support feasibility and value potential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rial"/>
                <a:ea typeface="+mn-ea"/>
                <a:cs typeface="+mn-cs"/>
              </a:rPr>
              <a:t>Confirm project objectives, stakeholders, and success criteria</a:t>
            </a:r>
          </a:p>
        </p:txBody>
      </p:sp>
      <p:sp>
        <p:nvSpPr>
          <p:cNvPr id="25" name="文本框 138">
            <a:extLst>
              <a:ext uri="{FF2B5EF4-FFF2-40B4-BE49-F238E27FC236}">
                <a16:creationId xmlns:a16="http://schemas.microsoft.com/office/drawing/2014/main" id="{31B785A0-4160-D58B-1984-EEC1A4DC7663}"/>
              </a:ext>
            </a:extLst>
          </p:cNvPr>
          <p:cNvSpPr txBox="1"/>
          <p:nvPr/>
        </p:nvSpPr>
        <p:spPr>
          <a:xfrm>
            <a:off x="2784210" y="2913553"/>
            <a:ext cx="3064969" cy="769441"/>
          </a:xfrm>
          <a:prstGeom prst="rect">
            <a:avLst/>
          </a:prstGeom>
          <a:noFill/>
          <a:ln>
            <a:noFill/>
          </a:ln>
        </p:spPr>
        <p:txBody>
          <a:bodyPr wrap="square" rtlCol="0">
            <a:sp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en-US" altLang="zh-CN" sz="800" b="0" i="0" u="none" strike="noStrike" kern="1200" cap="none" spc="0" normalizeH="0" baseline="0" noProof="0" dirty="0">
                <a:ln>
                  <a:noFill/>
                </a:ln>
                <a:solidFill>
                  <a:prstClr val="black"/>
                </a:solidFill>
                <a:effectLst/>
                <a:uLnTx/>
                <a:uFillTx/>
                <a:latin typeface="Arial"/>
                <a:ea typeface="Alibaba PuHuiTi" pitchFamily="18" charset="-122"/>
                <a:cs typeface="Alibaba PuHuiTi" pitchFamily="18" charset="-122"/>
              </a:rPr>
              <a:t>Establish a cross-functional project committee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rial"/>
                <a:ea typeface="+mn-ea"/>
                <a:cs typeface="+mn-cs"/>
              </a:rPr>
              <a:t>Define governance, roles, responsibilities, and escalation path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rial"/>
                <a:ea typeface="+mn-ea"/>
                <a:cs typeface="+mn-cs"/>
              </a:rPr>
              <a:t>Set communication cadence and progress tracking mechanism</a:t>
            </a:r>
          </a:p>
        </p:txBody>
      </p:sp>
      <p:sp>
        <p:nvSpPr>
          <p:cNvPr id="26" name="文本框 139">
            <a:extLst>
              <a:ext uri="{FF2B5EF4-FFF2-40B4-BE49-F238E27FC236}">
                <a16:creationId xmlns:a16="http://schemas.microsoft.com/office/drawing/2014/main" id="{736C00AC-014B-2DF5-8F69-20331FCDDD29}"/>
              </a:ext>
            </a:extLst>
          </p:cNvPr>
          <p:cNvSpPr txBox="1"/>
          <p:nvPr/>
        </p:nvSpPr>
        <p:spPr>
          <a:xfrm>
            <a:off x="2784210" y="3805445"/>
            <a:ext cx="2910986" cy="584775"/>
          </a:xfrm>
          <a:prstGeom prst="rect">
            <a:avLst/>
          </a:prstGeom>
          <a:noFill/>
          <a:ln>
            <a:no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rial"/>
                <a:ea typeface="+mn-ea"/>
                <a:cs typeface="+mn-cs"/>
              </a:rPr>
              <a:t>Map current process scope, ownership, and handoffs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rial"/>
                <a:ea typeface="+mn-ea"/>
                <a:cs typeface="+mn-cs"/>
              </a:rPr>
              <a:t>Define in-scope / out-of-scope CCC support activities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rial"/>
                <a:ea typeface="+mn-ea"/>
                <a:cs typeface="+mn-cs"/>
              </a:rPr>
              <a:t>Identify required skills, access, compliance needs, and dependencies</a:t>
            </a:r>
          </a:p>
        </p:txBody>
      </p:sp>
      <p:sp>
        <p:nvSpPr>
          <p:cNvPr id="27" name="文本框 140">
            <a:extLst>
              <a:ext uri="{FF2B5EF4-FFF2-40B4-BE49-F238E27FC236}">
                <a16:creationId xmlns:a16="http://schemas.microsoft.com/office/drawing/2014/main" id="{D063D795-32D7-8D8E-575B-D6E5E3719F38}"/>
              </a:ext>
            </a:extLst>
          </p:cNvPr>
          <p:cNvSpPr txBox="1"/>
          <p:nvPr/>
        </p:nvSpPr>
        <p:spPr>
          <a:xfrm>
            <a:off x="2784210" y="4589960"/>
            <a:ext cx="2965655" cy="584775"/>
          </a:xfrm>
          <a:prstGeom prst="rect">
            <a:avLst/>
          </a:prstGeom>
          <a:noFill/>
          <a:ln>
            <a:no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rial"/>
                <a:ea typeface="+mn-ea"/>
                <a:cs typeface="+mn-cs"/>
              </a:rPr>
              <a:t>Identify and prioritize candidate processes for migration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rial"/>
                <a:ea typeface="+mn-ea"/>
                <a:cs typeface="+mn-cs"/>
              </a:rPr>
              <a:t>Validate complexity, readiness, controls, and compliance impact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rial"/>
                <a:ea typeface="+mn-ea"/>
                <a:cs typeface="+mn-cs"/>
              </a:rPr>
              <a:t>Confirm first-phase process list and target KPIs</a:t>
            </a:r>
          </a:p>
        </p:txBody>
      </p:sp>
      <p:sp>
        <p:nvSpPr>
          <p:cNvPr id="28" name="文本框 141">
            <a:extLst>
              <a:ext uri="{FF2B5EF4-FFF2-40B4-BE49-F238E27FC236}">
                <a16:creationId xmlns:a16="http://schemas.microsoft.com/office/drawing/2014/main" id="{9C725C4F-3CA9-98F3-CA10-8DB8D74201CD}"/>
              </a:ext>
            </a:extLst>
          </p:cNvPr>
          <p:cNvSpPr txBox="1"/>
          <p:nvPr/>
        </p:nvSpPr>
        <p:spPr>
          <a:xfrm>
            <a:off x="2784210" y="5380937"/>
            <a:ext cx="3314223" cy="584775"/>
          </a:xfrm>
          <a:prstGeom prst="rect">
            <a:avLst/>
          </a:prstGeom>
          <a:noFill/>
          <a:ln>
            <a:no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rial"/>
                <a:ea typeface="+mn-ea"/>
                <a:cs typeface="+mn-cs"/>
              </a:rPr>
              <a:t>Define go-live timeline, migration waves, and milestones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rial"/>
                <a:ea typeface="+mn-ea"/>
                <a:cs typeface="+mn-cs"/>
              </a:rPr>
              <a:t>Complete knowledge transfer, SOPs, training, and system readiness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rial"/>
                <a:ea typeface="+mn-ea"/>
                <a:cs typeface="+mn-cs"/>
              </a:rPr>
              <a:t>Track post-go-live KPIs</a:t>
            </a:r>
          </a:p>
        </p:txBody>
      </p:sp>
      <p:grpSp>
        <p:nvGrpSpPr>
          <p:cNvPr id="64" name="Group 63">
            <a:extLst>
              <a:ext uri="{FF2B5EF4-FFF2-40B4-BE49-F238E27FC236}">
                <a16:creationId xmlns:a16="http://schemas.microsoft.com/office/drawing/2014/main" id="{A830CE09-813E-3B9B-E56A-FCEB0E0D50C2}"/>
              </a:ext>
            </a:extLst>
          </p:cNvPr>
          <p:cNvGrpSpPr/>
          <p:nvPr/>
        </p:nvGrpSpPr>
        <p:grpSpPr>
          <a:xfrm>
            <a:off x="1191862" y="4411204"/>
            <a:ext cx="1554216" cy="904239"/>
            <a:chOff x="2019984" y="4411204"/>
            <a:chExt cx="1554216" cy="904239"/>
          </a:xfrm>
        </p:grpSpPr>
        <p:sp>
          <p:nvSpPr>
            <p:cNvPr id="29" name="任意形状 25">
              <a:extLst>
                <a:ext uri="{FF2B5EF4-FFF2-40B4-BE49-F238E27FC236}">
                  <a16:creationId xmlns:a16="http://schemas.microsoft.com/office/drawing/2014/main" id="{0F7948AA-DA72-ACF7-A6BA-95D51A9035EE}"/>
                </a:ext>
              </a:extLst>
            </p:cNvPr>
            <p:cNvSpPr/>
            <p:nvPr/>
          </p:nvSpPr>
          <p:spPr>
            <a:xfrm>
              <a:off x="2028611" y="4550903"/>
              <a:ext cx="1545589" cy="764540"/>
            </a:xfrm>
            <a:custGeom>
              <a:avLst/>
              <a:gdLst>
                <a:gd name="connsiteX0" fmla="*/ 1544320 w 1545589"/>
                <a:gd name="connsiteY0" fmla="*/ 624840 h 764540"/>
                <a:gd name="connsiteX1" fmla="*/ 772160 w 1545589"/>
                <a:gd name="connsiteY1" fmla="*/ 764540 h 764540"/>
                <a:gd name="connsiteX2" fmla="*/ 0 w 1545589"/>
                <a:gd name="connsiteY2" fmla="*/ 624840 h 764540"/>
                <a:gd name="connsiteX3" fmla="*/ 0 w 1545589"/>
                <a:gd name="connsiteY3" fmla="*/ 0 h 764540"/>
                <a:gd name="connsiteX4" fmla="*/ 1545590 w 1545589"/>
                <a:gd name="connsiteY4" fmla="*/ 0 h 764540"/>
                <a:gd name="connsiteX5" fmla="*/ 1544320 w 1545589"/>
                <a:gd name="connsiteY5" fmla="*/ 624840 h 764540"/>
                <a:gd name="connsiteX6" fmla="*/ 1544320 w 1545589"/>
                <a:gd name="connsiteY6" fmla="*/ 624840 h 76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5589" h="764540">
                  <a:moveTo>
                    <a:pt x="1544320" y="624840"/>
                  </a:moveTo>
                  <a:cubicBezTo>
                    <a:pt x="1544320" y="702310"/>
                    <a:pt x="1198880" y="764540"/>
                    <a:pt x="772160" y="764540"/>
                  </a:cubicBezTo>
                  <a:cubicBezTo>
                    <a:pt x="345440" y="764540"/>
                    <a:pt x="0" y="702310"/>
                    <a:pt x="0" y="624840"/>
                  </a:cubicBezTo>
                  <a:lnTo>
                    <a:pt x="0" y="0"/>
                  </a:lnTo>
                  <a:lnTo>
                    <a:pt x="1545590" y="0"/>
                  </a:lnTo>
                  <a:lnTo>
                    <a:pt x="1544320" y="624840"/>
                  </a:lnTo>
                  <a:lnTo>
                    <a:pt x="1544320" y="624840"/>
                  </a:lnTo>
                  <a:close/>
                </a:path>
              </a:pathLst>
            </a:custGeom>
            <a:solidFill>
              <a:srgbClr val="F6CB46"/>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Alibaba PuHuiTi" pitchFamily="18" charset="-122"/>
                <a:cs typeface="Alibaba PuHuiTi" pitchFamily="18" charset="-122"/>
              </a:endParaRPr>
            </a:p>
          </p:txBody>
        </p:sp>
        <p:sp>
          <p:nvSpPr>
            <p:cNvPr id="30" name="任意形状 26">
              <a:extLst>
                <a:ext uri="{FF2B5EF4-FFF2-40B4-BE49-F238E27FC236}">
                  <a16:creationId xmlns:a16="http://schemas.microsoft.com/office/drawing/2014/main" id="{F5D0DFB7-6928-B9CC-DD6D-963E51FDA574}"/>
                </a:ext>
              </a:extLst>
            </p:cNvPr>
            <p:cNvSpPr/>
            <p:nvPr/>
          </p:nvSpPr>
          <p:spPr>
            <a:xfrm>
              <a:off x="2028611" y="4411204"/>
              <a:ext cx="1544319" cy="279400"/>
            </a:xfrm>
            <a:custGeom>
              <a:avLst/>
              <a:gdLst>
                <a:gd name="connsiteX0" fmla="*/ 1544320 w 1544319"/>
                <a:gd name="connsiteY0" fmla="*/ 139700 h 279400"/>
                <a:gd name="connsiteX1" fmla="*/ 772160 w 1544319"/>
                <a:gd name="connsiteY1" fmla="*/ 279400 h 279400"/>
                <a:gd name="connsiteX2" fmla="*/ 0 w 1544319"/>
                <a:gd name="connsiteY2" fmla="*/ 139700 h 279400"/>
                <a:gd name="connsiteX3" fmla="*/ 772160 w 1544319"/>
                <a:gd name="connsiteY3" fmla="*/ 0 h 279400"/>
                <a:gd name="connsiteX4" fmla="*/ 1544320 w 1544319"/>
                <a:gd name="connsiteY4" fmla="*/ 139700 h 27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319" h="279400">
                  <a:moveTo>
                    <a:pt x="1544320" y="139700"/>
                  </a:moveTo>
                  <a:cubicBezTo>
                    <a:pt x="1544320" y="216854"/>
                    <a:pt x="1198612" y="279400"/>
                    <a:pt x="772160" y="279400"/>
                  </a:cubicBezTo>
                  <a:cubicBezTo>
                    <a:pt x="345708" y="279400"/>
                    <a:pt x="0" y="216854"/>
                    <a:pt x="0" y="139700"/>
                  </a:cubicBezTo>
                  <a:cubicBezTo>
                    <a:pt x="0" y="62546"/>
                    <a:pt x="345708" y="0"/>
                    <a:pt x="772160" y="0"/>
                  </a:cubicBezTo>
                  <a:cubicBezTo>
                    <a:pt x="1198612" y="0"/>
                    <a:pt x="1544320" y="62546"/>
                    <a:pt x="1544320" y="139700"/>
                  </a:cubicBezTo>
                  <a:close/>
                </a:path>
              </a:pathLst>
            </a:custGeom>
            <a:solidFill>
              <a:srgbClr val="FEFFFF"/>
            </a:solidFill>
            <a:ln w="15875" cap="flat">
              <a:solidFill>
                <a:srgbClr val="F6CB4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Alibaba PuHuiTi" pitchFamily="18" charset="-122"/>
                <a:cs typeface="Alibaba PuHuiTi" pitchFamily="18" charset="-122"/>
              </a:endParaRPr>
            </a:p>
          </p:txBody>
        </p:sp>
        <p:sp>
          <p:nvSpPr>
            <p:cNvPr id="31" name="小李PPT1">
              <a:extLst>
                <a:ext uri="{FF2B5EF4-FFF2-40B4-BE49-F238E27FC236}">
                  <a16:creationId xmlns:a16="http://schemas.microsoft.com/office/drawing/2014/main" id="{2444032C-60F9-BD5B-7F40-F2C4D4B1B0C4}"/>
                </a:ext>
              </a:extLst>
            </p:cNvPr>
            <p:cNvSpPr txBox="1"/>
            <p:nvPr/>
          </p:nvSpPr>
          <p:spPr>
            <a:xfrm>
              <a:off x="2019984" y="4712195"/>
              <a:ext cx="1544319"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300" b="1" i="0" u="none" strike="noStrike" kern="1200" cap="none" spc="0" normalizeH="0" baseline="0" noProof="0" dirty="0">
                  <a:ln>
                    <a:noFill/>
                  </a:ln>
                  <a:solidFill>
                    <a:prstClr val="white"/>
                  </a:solidFill>
                  <a:effectLst/>
                  <a:uLnTx/>
                  <a:uFillTx/>
                  <a:latin typeface="Arial"/>
                  <a:ea typeface="Alibaba PuHuiTi" pitchFamily="18" charset="-122"/>
                  <a:cs typeface="Alibaba PuHuiTi" pitchFamily="18" charset="-122"/>
                </a:rPr>
                <a:t>Process </a:t>
              </a:r>
              <a:r>
                <a:rPr kumimoji="0" lang="en-US" sz="1400" b="1" i="0" u="none" strike="noStrike" kern="1200" cap="none" spc="0" normalizeH="0" baseline="0" noProof="0" dirty="0">
                  <a:ln>
                    <a:noFill/>
                  </a:ln>
                  <a:solidFill>
                    <a:prstClr val="white"/>
                  </a:solidFill>
                  <a:effectLst/>
                  <a:uLnTx/>
                  <a:uFillTx/>
                  <a:latin typeface="Arial"/>
                  <a:ea typeface="+mn-ea"/>
                  <a:cs typeface="+mn-cs"/>
                </a:rPr>
                <a:t>Prioritization</a:t>
              </a:r>
              <a:endParaRPr kumimoji="1" lang="zh-CN" altLang="en-US" sz="1300" b="1" i="0" u="none" strike="noStrike" kern="1200" cap="none" spc="0" normalizeH="0" baseline="0" noProof="0" dirty="0">
                <a:ln>
                  <a:noFill/>
                </a:ln>
                <a:solidFill>
                  <a:prstClr val="white"/>
                </a:solidFill>
                <a:effectLst/>
                <a:uLnTx/>
                <a:uFillTx/>
                <a:latin typeface="Arial"/>
                <a:ea typeface="Alibaba PuHuiTi" pitchFamily="18" charset="-122"/>
                <a:cs typeface="Alibaba PuHuiTi" pitchFamily="18" charset="-122"/>
              </a:endParaRPr>
            </a:p>
          </p:txBody>
        </p:sp>
      </p:grpSp>
      <p:grpSp>
        <p:nvGrpSpPr>
          <p:cNvPr id="63" name="Group 62">
            <a:extLst>
              <a:ext uri="{FF2B5EF4-FFF2-40B4-BE49-F238E27FC236}">
                <a16:creationId xmlns:a16="http://schemas.microsoft.com/office/drawing/2014/main" id="{395871C5-C8D5-81A3-05EC-D11203E8CB5D}"/>
              </a:ext>
            </a:extLst>
          </p:cNvPr>
          <p:cNvGrpSpPr/>
          <p:nvPr/>
        </p:nvGrpSpPr>
        <p:grpSpPr>
          <a:xfrm>
            <a:off x="1200489" y="3619041"/>
            <a:ext cx="1545589" cy="902970"/>
            <a:chOff x="2028611" y="3619041"/>
            <a:chExt cx="1545589" cy="902970"/>
          </a:xfrm>
        </p:grpSpPr>
        <p:sp>
          <p:nvSpPr>
            <p:cNvPr id="32" name="任意形状 28">
              <a:extLst>
                <a:ext uri="{FF2B5EF4-FFF2-40B4-BE49-F238E27FC236}">
                  <a16:creationId xmlns:a16="http://schemas.microsoft.com/office/drawing/2014/main" id="{745DA801-706F-383D-CBC3-5468F32B8FC0}"/>
                </a:ext>
              </a:extLst>
            </p:cNvPr>
            <p:cNvSpPr/>
            <p:nvPr/>
          </p:nvSpPr>
          <p:spPr>
            <a:xfrm>
              <a:off x="2028611" y="3757471"/>
              <a:ext cx="1545589" cy="764540"/>
            </a:xfrm>
            <a:custGeom>
              <a:avLst/>
              <a:gdLst>
                <a:gd name="connsiteX0" fmla="*/ 1544320 w 1545589"/>
                <a:gd name="connsiteY0" fmla="*/ 624840 h 764540"/>
                <a:gd name="connsiteX1" fmla="*/ 772160 w 1545589"/>
                <a:gd name="connsiteY1" fmla="*/ 764540 h 764540"/>
                <a:gd name="connsiteX2" fmla="*/ 0 w 1545589"/>
                <a:gd name="connsiteY2" fmla="*/ 624840 h 764540"/>
                <a:gd name="connsiteX3" fmla="*/ 0 w 1545589"/>
                <a:gd name="connsiteY3" fmla="*/ 0 h 764540"/>
                <a:gd name="connsiteX4" fmla="*/ 1545590 w 1545589"/>
                <a:gd name="connsiteY4" fmla="*/ 0 h 764540"/>
                <a:gd name="connsiteX5" fmla="*/ 1544320 w 1545589"/>
                <a:gd name="connsiteY5" fmla="*/ 624840 h 764540"/>
                <a:gd name="connsiteX6" fmla="*/ 1544320 w 1545589"/>
                <a:gd name="connsiteY6" fmla="*/ 624840 h 76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5589" h="764540">
                  <a:moveTo>
                    <a:pt x="1544320" y="624840"/>
                  </a:moveTo>
                  <a:cubicBezTo>
                    <a:pt x="1544320" y="702310"/>
                    <a:pt x="1198880" y="764540"/>
                    <a:pt x="772160" y="764540"/>
                  </a:cubicBezTo>
                  <a:cubicBezTo>
                    <a:pt x="345440" y="764540"/>
                    <a:pt x="0" y="702310"/>
                    <a:pt x="0" y="624840"/>
                  </a:cubicBezTo>
                  <a:lnTo>
                    <a:pt x="0" y="0"/>
                  </a:lnTo>
                  <a:lnTo>
                    <a:pt x="1545590" y="0"/>
                  </a:lnTo>
                  <a:lnTo>
                    <a:pt x="1544320" y="624840"/>
                  </a:lnTo>
                  <a:lnTo>
                    <a:pt x="1544320" y="624840"/>
                  </a:lnTo>
                  <a:close/>
                </a:path>
              </a:pathLst>
            </a:custGeom>
            <a:solidFill>
              <a:srgbClr val="1DB390"/>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Alibaba PuHuiTi" pitchFamily="18" charset="-122"/>
                <a:cs typeface="Alibaba PuHuiTi" pitchFamily="18" charset="-122"/>
              </a:endParaRPr>
            </a:p>
          </p:txBody>
        </p:sp>
        <p:sp>
          <p:nvSpPr>
            <p:cNvPr id="33" name="任意形状 29">
              <a:extLst>
                <a:ext uri="{FF2B5EF4-FFF2-40B4-BE49-F238E27FC236}">
                  <a16:creationId xmlns:a16="http://schemas.microsoft.com/office/drawing/2014/main" id="{B059D4F0-66AE-5A5C-91FD-B84EF955C3F1}"/>
                </a:ext>
              </a:extLst>
            </p:cNvPr>
            <p:cNvSpPr/>
            <p:nvPr/>
          </p:nvSpPr>
          <p:spPr>
            <a:xfrm>
              <a:off x="2028611" y="3619041"/>
              <a:ext cx="1544319" cy="279400"/>
            </a:xfrm>
            <a:custGeom>
              <a:avLst/>
              <a:gdLst>
                <a:gd name="connsiteX0" fmla="*/ 1544320 w 1544319"/>
                <a:gd name="connsiteY0" fmla="*/ 139700 h 279400"/>
                <a:gd name="connsiteX1" fmla="*/ 772160 w 1544319"/>
                <a:gd name="connsiteY1" fmla="*/ 279400 h 279400"/>
                <a:gd name="connsiteX2" fmla="*/ 0 w 1544319"/>
                <a:gd name="connsiteY2" fmla="*/ 139700 h 279400"/>
                <a:gd name="connsiteX3" fmla="*/ 772160 w 1544319"/>
                <a:gd name="connsiteY3" fmla="*/ 0 h 279400"/>
                <a:gd name="connsiteX4" fmla="*/ 1544320 w 1544319"/>
                <a:gd name="connsiteY4" fmla="*/ 139700 h 27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319" h="279400">
                  <a:moveTo>
                    <a:pt x="1544320" y="139700"/>
                  </a:moveTo>
                  <a:cubicBezTo>
                    <a:pt x="1544320" y="216854"/>
                    <a:pt x="1198612" y="279400"/>
                    <a:pt x="772160" y="279400"/>
                  </a:cubicBezTo>
                  <a:cubicBezTo>
                    <a:pt x="345708" y="279400"/>
                    <a:pt x="0" y="216854"/>
                    <a:pt x="0" y="139700"/>
                  </a:cubicBezTo>
                  <a:cubicBezTo>
                    <a:pt x="0" y="62546"/>
                    <a:pt x="345708" y="0"/>
                    <a:pt x="772160" y="0"/>
                  </a:cubicBezTo>
                  <a:cubicBezTo>
                    <a:pt x="1198612" y="0"/>
                    <a:pt x="1544320" y="62546"/>
                    <a:pt x="1544320" y="139700"/>
                  </a:cubicBezTo>
                  <a:close/>
                </a:path>
              </a:pathLst>
            </a:custGeom>
            <a:solidFill>
              <a:srgbClr val="FEFFFF"/>
            </a:solidFill>
            <a:ln w="15875" cap="flat">
              <a:solidFill>
                <a:srgbClr val="1DB39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Alibaba PuHuiTi" pitchFamily="18" charset="-122"/>
                <a:cs typeface="Alibaba PuHuiTi" pitchFamily="18" charset="-122"/>
              </a:endParaRPr>
            </a:p>
          </p:txBody>
        </p:sp>
        <p:sp>
          <p:nvSpPr>
            <p:cNvPr id="34" name="小李PPT1">
              <a:extLst>
                <a:ext uri="{FF2B5EF4-FFF2-40B4-BE49-F238E27FC236}">
                  <a16:creationId xmlns:a16="http://schemas.microsoft.com/office/drawing/2014/main" id="{20CD9F29-43B7-43A4-88D6-3D85B9A2CB6D}"/>
                </a:ext>
              </a:extLst>
            </p:cNvPr>
            <p:cNvSpPr txBox="1"/>
            <p:nvPr/>
          </p:nvSpPr>
          <p:spPr>
            <a:xfrm>
              <a:off x="2028611" y="3900660"/>
              <a:ext cx="1544319"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300" b="1" i="0" u="none" strike="noStrike" kern="1200" cap="none" spc="0" normalizeH="0" baseline="0" noProof="0" dirty="0">
                  <a:ln>
                    <a:noFill/>
                  </a:ln>
                  <a:solidFill>
                    <a:prstClr val="white"/>
                  </a:solidFill>
                  <a:effectLst/>
                  <a:uLnTx/>
                  <a:uFillTx/>
                  <a:latin typeface="Arial"/>
                  <a:ea typeface="Alibaba PuHuiTi" pitchFamily="18" charset="-122"/>
                  <a:cs typeface="Alibaba PuHuiTi" pitchFamily="18" charset="-122"/>
                </a:rPr>
                <a:t>Scope Identification</a:t>
              </a:r>
              <a:endParaRPr kumimoji="1" lang="zh-CN" altLang="en-US" sz="1300" b="1" i="0" u="none" strike="noStrike" kern="1200" cap="none" spc="0" normalizeH="0" baseline="0" noProof="0" dirty="0">
                <a:ln>
                  <a:noFill/>
                </a:ln>
                <a:solidFill>
                  <a:prstClr val="white"/>
                </a:solidFill>
                <a:effectLst/>
                <a:uLnTx/>
                <a:uFillTx/>
                <a:latin typeface="Arial"/>
                <a:ea typeface="Alibaba PuHuiTi" pitchFamily="18" charset="-122"/>
                <a:cs typeface="Alibaba PuHuiTi" pitchFamily="18" charset="-122"/>
              </a:endParaRPr>
            </a:p>
          </p:txBody>
        </p:sp>
      </p:grpSp>
      <p:grpSp>
        <p:nvGrpSpPr>
          <p:cNvPr id="62" name="Group 61">
            <a:extLst>
              <a:ext uri="{FF2B5EF4-FFF2-40B4-BE49-F238E27FC236}">
                <a16:creationId xmlns:a16="http://schemas.microsoft.com/office/drawing/2014/main" id="{6941B77A-BE2C-25AC-453E-1AF5BDCB466B}"/>
              </a:ext>
            </a:extLst>
          </p:cNvPr>
          <p:cNvGrpSpPr/>
          <p:nvPr/>
        </p:nvGrpSpPr>
        <p:grpSpPr>
          <a:xfrm>
            <a:off x="1200489" y="2825609"/>
            <a:ext cx="1545589" cy="904239"/>
            <a:chOff x="2028611" y="2825609"/>
            <a:chExt cx="1545589" cy="904239"/>
          </a:xfrm>
        </p:grpSpPr>
        <p:sp>
          <p:nvSpPr>
            <p:cNvPr id="35" name="任意形状 31">
              <a:extLst>
                <a:ext uri="{FF2B5EF4-FFF2-40B4-BE49-F238E27FC236}">
                  <a16:creationId xmlns:a16="http://schemas.microsoft.com/office/drawing/2014/main" id="{420209FD-369C-FA13-C9E7-8D76B25CC5B7}"/>
                </a:ext>
              </a:extLst>
            </p:cNvPr>
            <p:cNvSpPr/>
            <p:nvPr/>
          </p:nvSpPr>
          <p:spPr>
            <a:xfrm>
              <a:off x="2028611" y="2965309"/>
              <a:ext cx="1545589" cy="764539"/>
            </a:xfrm>
            <a:custGeom>
              <a:avLst/>
              <a:gdLst>
                <a:gd name="connsiteX0" fmla="*/ 1544320 w 1545589"/>
                <a:gd name="connsiteY0" fmla="*/ 624840 h 764539"/>
                <a:gd name="connsiteX1" fmla="*/ 772160 w 1545589"/>
                <a:gd name="connsiteY1" fmla="*/ 764540 h 764539"/>
                <a:gd name="connsiteX2" fmla="*/ 0 w 1545589"/>
                <a:gd name="connsiteY2" fmla="*/ 624840 h 764539"/>
                <a:gd name="connsiteX3" fmla="*/ 0 w 1545589"/>
                <a:gd name="connsiteY3" fmla="*/ 0 h 764539"/>
                <a:gd name="connsiteX4" fmla="*/ 1545590 w 1545589"/>
                <a:gd name="connsiteY4" fmla="*/ 0 h 764539"/>
                <a:gd name="connsiteX5" fmla="*/ 1544320 w 1545589"/>
                <a:gd name="connsiteY5" fmla="*/ 624840 h 764539"/>
                <a:gd name="connsiteX6" fmla="*/ 1544320 w 1545589"/>
                <a:gd name="connsiteY6" fmla="*/ 624840 h 764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5589" h="764539">
                  <a:moveTo>
                    <a:pt x="1544320" y="624840"/>
                  </a:moveTo>
                  <a:cubicBezTo>
                    <a:pt x="1544320" y="702310"/>
                    <a:pt x="1198880" y="764540"/>
                    <a:pt x="772160" y="764540"/>
                  </a:cubicBezTo>
                  <a:cubicBezTo>
                    <a:pt x="345440" y="764540"/>
                    <a:pt x="0" y="702310"/>
                    <a:pt x="0" y="624840"/>
                  </a:cubicBezTo>
                  <a:lnTo>
                    <a:pt x="0" y="0"/>
                  </a:lnTo>
                  <a:lnTo>
                    <a:pt x="1545590" y="0"/>
                  </a:lnTo>
                  <a:lnTo>
                    <a:pt x="1544320" y="624840"/>
                  </a:lnTo>
                  <a:lnTo>
                    <a:pt x="1544320" y="624840"/>
                  </a:lnTo>
                  <a:close/>
                </a:path>
              </a:pathLst>
            </a:custGeom>
            <a:solidFill>
              <a:srgbClr val="46B1E1"/>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Alibaba PuHuiTi" pitchFamily="18" charset="-122"/>
                <a:cs typeface="Alibaba PuHuiTi" pitchFamily="18" charset="-122"/>
              </a:endParaRPr>
            </a:p>
          </p:txBody>
        </p:sp>
        <p:sp>
          <p:nvSpPr>
            <p:cNvPr id="36" name="任意形状 32">
              <a:extLst>
                <a:ext uri="{FF2B5EF4-FFF2-40B4-BE49-F238E27FC236}">
                  <a16:creationId xmlns:a16="http://schemas.microsoft.com/office/drawing/2014/main" id="{56E37563-160F-C3D9-02F4-71BFD2191A03}"/>
                </a:ext>
              </a:extLst>
            </p:cNvPr>
            <p:cNvSpPr/>
            <p:nvPr/>
          </p:nvSpPr>
          <p:spPr>
            <a:xfrm>
              <a:off x="2028611" y="2825609"/>
              <a:ext cx="1544319" cy="279400"/>
            </a:xfrm>
            <a:custGeom>
              <a:avLst/>
              <a:gdLst>
                <a:gd name="connsiteX0" fmla="*/ 1544320 w 1544319"/>
                <a:gd name="connsiteY0" fmla="*/ 139700 h 279400"/>
                <a:gd name="connsiteX1" fmla="*/ 772160 w 1544319"/>
                <a:gd name="connsiteY1" fmla="*/ 279400 h 279400"/>
                <a:gd name="connsiteX2" fmla="*/ 0 w 1544319"/>
                <a:gd name="connsiteY2" fmla="*/ 139700 h 279400"/>
                <a:gd name="connsiteX3" fmla="*/ 772160 w 1544319"/>
                <a:gd name="connsiteY3" fmla="*/ 0 h 279400"/>
                <a:gd name="connsiteX4" fmla="*/ 1544320 w 1544319"/>
                <a:gd name="connsiteY4" fmla="*/ 139700 h 27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319" h="279400">
                  <a:moveTo>
                    <a:pt x="1544320" y="139700"/>
                  </a:moveTo>
                  <a:cubicBezTo>
                    <a:pt x="1544320" y="216854"/>
                    <a:pt x="1198612" y="279400"/>
                    <a:pt x="772160" y="279400"/>
                  </a:cubicBezTo>
                  <a:cubicBezTo>
                    <a:pt x="345708" y="279400"/>
                    <a:pt x="0" y="216854"/>
                    <a:pt x="0" y="139700"/>
                  </a:cubicBezTo>
                  <a:cubicBezTo>
                    <a:pt x="0" y="62546"/>
                    <a:pt x="345708" y="0"/>
                    <a:pt x="772160" y="0"/>
                  </a:cubicBezTo>
                  <a:cubicBezTo>
                    <a:pt x="1198612" y="0"/>
                    <a:pt x="1544320" y="62546"/>
                    <a:pt x="1544320" y="139700"/>
                  </a:cubicBezTo>
                  <a:close/>
                </a:path>
              </a:pathLst>
            </a:custGeom>
            <a:solidFill>
              <a:srgbClr val="FEFFFF"/>
            </a:solidFill>
            <a:ln w="15875" cap="flat">
              <a:solidFill>
                <a:srgbClr val="46B1E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Alibaba PuHuiTi" pitchFamily="18" charset="-122"/>
                <a:cs typeface="Alibaba PuHuiTi" pitchFamily="18" charset="-122"/>
              </a:endParaRPr>
            </a:p>
          </p:txBody>
        </p:sp>
        <p:sp>
          <p:nvSpPr>
            <p:cNvPr id="37" name="小李PPT1">
              <a:extLst>
                <a:ext uri="{FF2B5EF4-FFF2-40B4-BE49-F238E27FC236}">
                  <a16:creationId xmlns:a16="http://schemas.microsoft.com/office/drawing/2014/main" id="{14846897-A278-AA22-2A84-2E07C79F9060}"/>
                </a:ext>
              </a:extLst>
            </p:cNvPr>
            <p:cNvSpPr txBox="1"/>
            <p:nvPr/>
          </p:nvSpPr>
          <p:spPr>
            <a:xfrm>
              <a:off x="2028611" y="3101473"/>
              <a:ext cx="1544319"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300" b="1" i="0" u="none" strike="noStrike" kern="1200" cap="none" spc="0" normalizeH="0" baseline="0" noProof="0" dirty="0">
                  <a:ln>
                    <a:noFill/>
                  </a:ln>
                  <a:solidFill>
                    <a:prstClr val="white"/>
                  </a:solidFill>
                  <a:effectLst/>
                  <a:uLnTx/>
                  <a:uFillTx/>
                  <a:latin typeface="Arial"/>
                  <a:ea typeface="Alibaba PuHuiTi" pitchFamily="18" charset="-122"/>
                  <a:cs typeface="Alibaba PuHuiTi" pitchFamily="18" charset="-122"/>
                </a:rPr>
                <a:t>Project Committee Setup</a:t>
              </a:r>
              <a:endParaRPr kumimoji="1" lang="zh-CN" altLang="en-US" sz="1300" b="1" i="0" u="none" strike="noStrike" kern="1200" cap="none" spc="0" normalizeH="0" baseline="0" noProof="0" dirty="0">
                <a:ln>
                  <a:noFill/>
                </a:ln>
                <a:solidFill>
                  <a:prstClr val="white"/>
                </a:solidFill>
                <a:effectLst/>
                <a:uLnTx/>
                <a:uFillTx/>
                <a:latin typeface="Arial"/>
                <a:ea typeface="Alibaba PuHuiTi" pitchFamily="18" charset="-122"/>
                <a:cs typeface="Alibaba PuHuiTi" pitchFamily="18" charset="-122"/>
              </a:endParaRPr>
            </a:p>
          </p:txBody>
        </p:sp>
      </p:grpSp>
      <p:grpSp>
        <p:nvGrpSpPr>
          <p:cNvPr id="61" name="Group 60">
            <a:extLst>
              <a:ext uri="{FF2B5EF4-FFF2-40B4-BE49-F238E27FC236}">
                <a16:creationId xmlns:a16="http://schemas.microsoft.com/office/drawing/2014/main" id="{71DBDB04-7BC2-26BA-35E6-9072EF16EED6}"/>
              </a:ext>
            </a:extLst>
          </p:cNvPr>
          <p:cNvGrpSpPr/>
          <p:nvPr/>
        </p:nvGrpSpPr>
        <p:grpSpPr>
          <a:xfrm>
            <a:off x="1191862" y="2032177"/>
            <a:ext cx="1554216" cy="904239"/>
            <a:chOff x="2019984" y="2032177"/>
            <a:chExt cx="1554216" cy="904239"/>
          </a:xfrm>
        </p:grpSpPr>
        <p:sp>
          <p:nvSpPr>
            <p:cNvPr id="38" name="任意形状 34">
              <a:extLst>
                <a:ext uri="{FF2B5EF4-FFF2-40B4-BE49-F238E27FC236}">
                  <a16:creationId xmlns:a16="http://schemas.microsoft.com/office/drawing/2014/main" id="{7E998CAC-782D-56DE-B6E5-9DF1722745E1}"/>
                </a:ext>
              </a:extLst>
            </p:cNvPr>
            <p:cNvSpPr/>
            <p:nvPr/>
          </p:nvSpPr>
          <p:spPr>
            <a:xfrm>
              <a:off x="2028611" y="2171877"/>
              <a:ext cx="1545589" cy="764539"/>
            </a:xfrm>
            <a:custGeom>
              <a:avLst/>
              <a:gdLst>
                <a:gd name="connsiteX0" fmla="*/ 1544320 w 1545589"/>
                <a:gd name="connsiteY0" fmla="*/ 624840 h 764539"/>
                <a:gd name="connsiteX1" fmla="*/ 772160 w 1545589"/>
                <a:gd name="connsiteY1" fmla="*/ 764540 h 764539"/>
                <a:gd name="connsiteX2" fmla="*/ 0 w 1545589"/>
                <a:gd name="connsiteY2" fmla="*/ 624840 h 764539"/>
                <a:gd name="connsiteX3" fmla="*/ 0 w 1545589"/>
                <a:gd name="connsiteY3" fmla="*/ 0 h 764539"/>
                <a:gd name="connsiteX4" fmla="*/ 1545590 w 1545589"/>
                <a:gd name="connsiteY4" fmla="*/ 0 h 764539"/>
                <a:gd name="connsiteX5" fmla="*/ 1544320 w 1545589"/>
                <a:gd name="connsiteY5" fmla="*/ 624840 h 764539"/>
                <a:gd name="connsiteX6" fmla="*/ 1544320 w 1545589"/>
                <a:gd name="connsiteY6" fmla="*/ 624840 h 764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5589" h="764539">
                  <a:moveTo>
                    <a:pt x="1544320" y="624840"/>
                  </a:moveTo>
                  <a:cubicBezTo>
                    <a:pt x="1544320" y="702310"/>
                    <a:pt x="1198880" y="764540"/>
                    <a:pt x="772160" y="764540"/>
                  </a:cubicBezTo>
                  <a:cubicBezTo>
                    <a:pt x="345440" y="764540"/>
                    <a:pt x="0" y="702310"/>
                    <a:pt x="0" y="624840"/>
                  </a:cubicBezTo>
                  <a:lnTo>
                    <a:pt x="0" y="0"/>
                  </a:lnTo>
                  <a:lnTo>
                    <a:pt x="1545590" y="0"/>
                  </a:lnTo>
                  <a:lnTo>
                    <a:pt x="1544320" y="624840"/>
                  </a:lnTo>
                  <a:lnTo>
                    <a:pt x="1544320" y="624840"/>
                  </a:lnTo>
                  <a:close/>
                </a:path>
              </a:pathLst>
            </a:custGeom>
            <a:solidFill>
              <a:srgbClr val="0067B1"/>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Alibaba PuHuiTi" pitchFamily="18" charset="-122"/>
                <a:cs typeface="Alibaba PuHuiTi" pitchFamily="18" charset="-122"/>
              </a:endParaRPr>
            </a:p>
          </p:txBody>
        </p:sp>
        <p:sp>
          <p:nvSpPr>
            <p:cNvPr id="39" name="任意形状 35">
              <a:extLst>
                <a:ext uri="{FF2B5EF4-FFF2-40B4-BE49-F238E27FC236}">
                  <a16:creationId xmlns:a16="http://schemas.microsoft.com/office/drawing/2014/main" id="{44DBE60F-D3B2-3C09-BCB1-6A1C2B918493}"/>
                </a:ext>
              </a:extLst>
            </p:cNvPr>
            <p:cNvSpPr/>
            <p:nvPr/>
          </p:nvSpPr>
          <p:spPr>
            <a:xfrm>
              <a:off x="2028611" y="2032177"/>
              <a:ext cx="1544319" cy="279400"/>
            </a:xfrm>
            <a:custGeom>
              <a:avLst/>
              <a:gdLst>
                <a:gd name="connsiteX0" fmla="*/ 1544320 w 1544319"/>
                <a:gd name="connsiteY0" fmla="*/ 139700 h 279400"/>
                <a:gd name="connsiteX1" fmla="*/ 772160 w 1544319"/>
                <a:gd name="connsiteY1" fmla="*/ 279400 h 279400"/>
                <a:gd name="connsiteX2" fmla="*/ 0 w 1544319"/>
                <a:gd name="connsiteY2" fmla="*/ 139700 h 279400"/>
                <a:gd name="connsiteX3" fmla="*/ 772160 w 1544319"/>
                <a:gd name="connsiteY3" fmla="*/ 0 h 279400"/>
                <a:gd name="connsiteX4" fmla="*/ 1544320 w 1544319"/>
                <a:gd name="connsiteY4" fmla="*/ 139700 h 27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319" h="279400">
                  <a:moveTo>
                    <a:pt x="1544320" y="139700"/>
                  </a:moveTo>
                  <a:cubicBezTo>
                    <a:pt x="1544320" y="216854"/>
                    <a:pt x="1198612" y="279400"/>
                    <a:pt x="772160" y="279400"/>
                  </a:cubicBezTo>
                  <a:cubicBezTo>
                    <a:pt x="345708" y="279400"/>
                    <a:pt x="0" y="216854"/>
                    <a:pt x="0" y="139700"/>
                  </a:cubicBezTo>
                  <a:cubicBezTo>
                    <a:pt x="0" y="62546"/>
                    <a:pt x="345708" y="0"/>
                    <a:pt x="772160" y="0"/>
                  </a:cubicBezTo>
                  <a:cubicBezTo>
                    <a:pt x="1198612" y="0"/>
                    <a:pt x="1544320" y="62546"/>
                    <a:pt x="1544320" y="139700"/>
                  </a:cubicBezTo>
                  <a:close/>
                </a:path>
              </a:pathLst>
            </a:custGeom>
            <a:solidFill>
              <a:srgbClr val="FEFFFF"/>
            </a:solidFill>
            <a:ln w="1587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Alibaba PuHuiTi" pitchFamily="18" charset="-122"/>
                <a:cs typeface="Alibaba PuHuiTi" pitchFamily="18" charset="-122"/>
              </a:endParaRPr>
            </a:p>
          </p:txBody>
        </p:sp>
        <p:sp>
          <p:nvSpPr>
            <p:cNvPr id="40" name="小李PPT1">
              <a:extLst>
                <a:ext uri="{FF2B5EF4-FFF2-40B4-BE49-F238E27FC236}">
                  <a16:creationId xmlns:a16="http://schemas.microsoft.com/office/drawing/2014/main" id="{7BEA79E7-6B99-62BF-FAB8-4A75723E3CBC}"/>
                </a:ext>
              </a:extLst>
            </p:cNvPr>
            <p:cNvSpPr txBox="1"/>
            <p:nvPr/>
          </p:nvSpPr>
          <p:spPr>
            <a:xfrm>
              <a:off x="2019984" y="2426809"/>
              <a:ext cx="1544319"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300" b="1" i="0" u="none" strike="noStrike" kern="1200" cap="none" spc="0" normalizeH="0" baseline="0" noProof="0" dirty="0">
                  <a:ln>
                    <a:noFill/>
                  </a:ln>
                  <a:solidFill>
                    <a:prstClr val="white"/>
                  </a:solidFill>
                  <a:effectLst/>
                  <a:uLnTx/>
                  <a:uFillTx/>
                  <a:latin typeface="Arial"/>
                  <a:ea typeface="Alibaba PuHuiTi" pitchFamily="18" charset="-122"/>
                  <a:cs typeface="Alibaba PuHuiTi" pitchFamily="18" charset="-122"/>
                </a:rPr>
                <a:t>Project Launch</a:t>
              </a:r>
              <a:endParaRPr kumimoji="1" lang="zh-CN" altLang="en-US" sz="1300" b="1" i="0" u="none" strike="noStrike" kern="1200" cap="none" spc="0" normalizeH="0" baseline="0" noProof="0" dirty="0">
                <a:ln>
                  <a:noFill/>
                </a:ln>
                <a:solidFill>
                  <a:prstClr val="white"/>
                </a:solidFill>
                <a:effectLst/>
                <a:uLnTx/>
                <a:uFillTx/>
                <a:latin typeface="Arial"/>
                <a:ea typeface="Alibaba PuHuiTi" pitchFamily="18" charset="-122"/>
                <a:cs typeface="Alibaba PuHuiTi" pitchFamily="18" charset="-122"/>
              </a:endParaRPr>
            </a:p>
          </p:txBody>
        </p:sp>
      </p:grpSp>
      <p:sp>
        <p:nvSpPr>
          <p:cNvPr id="46" name="任意形状 17">
            <a:extLst>
              <a:ext uri="{FF2B5EF4-FFF2-40B4-BE49-F238E27FC236}">
                <a16:creationId xmlns:a16="http://schemas.microsoft.com/office/drawing/2014/main" id="{4CB58C83-0DFA-2B16-094A-C7A327BE1832}"/>
              </a:ext>
            </a:extLst>
          </p:cNvPr>
          <p:cNvSpPr/>
          <p:nvPr/>
        </p:nvSpPr>
        <p:spPr>
          <a:xfrm>
            <a:off x="6583235" y="1882317"/>
            <a:ext cx="3657600" cy="365760"/>
          </a:xfrm>
          <a:custGeom>
            <a:avLst/>
            <a:gdLst>
              <a:gd name="connsiteX0" fmla="*/ 2139950 w 2294890"/>
              <a:gd name="connsiteY0" fmla="*/ 309880 h 309879"/>
              <a:gd name="connsiteX1" fmla="*/ 154940 w 2294890"/>
              <a:gd name="connsiteY1" fmla="*/ 309880 h 309879"/>
              <a:gd name="connsiteX2" fmla="*/ 0 w 2294890"/>
              <a:gd name="connsiteY2" fmla="*/ 154940 h 309879"/>
              <a:gd name="connsiteX3" fmla="*/ 0 w 2294890"/>
              <a:gd name="connsiteY3" fmla="*/ 154940 h 309879"/>
              <a:gd name="connsiteX4" fmla="*/ 154940 w 2294890"/>
              <a:gd name="connsiteY4" fmla="*/ 0 h 309879"/>
              <a:gd name="connsiteX5" fmla="*/ 2139950 w 2294890"/>
              <a:gd name="connsiteY5" fmla="*/ 0 h 309879"/>
              <a:gd name="connsiteX6" fmla="*/ 2294890 w 2294890"/>
              <a:gd name="connsiteY6" fmla="*/ 154940 h 309879"/>
              <a:gd name="connsiteX7" fmla="*/ 2294890 w 2294890"/>
              <a:gd name="connsiteY7" fmla="*/ 154940 h 309879"/>
              <a:gd name="connsiteX8" fmla="*/ 2139950 w 2294890"/>
              <a:gd name="connsiteY8" fmla="*/ 309880 h 30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4890" h="309879">
                <a:moveTo>
                  <a:pt x="2139950" y="309880"/>
                </a:moveTo>
                <a:lnTo>
                  <a:pt x="154940" y="309880"/>
                </a:lnTo>
                <a:cubicBezTo>
                  <a:pt x="69850" y="309880"/>
                  <a:pt x="0" y="240030"/>
                  <a:pt x="0" y="154940"/>
                </a:cubicBezTo>
                <a:lnTo>
                  <a:pt x="0" y="154940"/>
                </a:lnTo>
                <a:cubicBezTo>
                  <a:pt x="0" y="69850"/>
                  <a:pt x="69850" y="0"/>
                  <a:pt x="154940" y="0"/>
                </a:cubicBezTo>
                <a:lnTo>
                  <a:pt x="2139950" y="0"/>
                </a:lnTo>
                <a:cubicBezTo>
                  <a:pt x="2225040" y="0"/>
                  <a:pt x="2294890" y="69850"/>
                  <a:pt x="2294890" y="154940"/>
                </a:cubicBezTo>
                <a:lnTo>
                  <a:pt x="2294890" y="154940"/>
                </a:lnTo>
                <a:cubicBezTo>
                  <a:pt x="2294890" y="240030"/>
                  <a:pt x="2225040" y="309880"/>
                  <a:pt x="2139950" y="309880"/>
                </a:cubicBezTo>
                <a:close/>
              </a:path>
            </a:pathLst>
          </a:custGeom>
          <a:solidFill>
            <a:schemeClr val="bg1"/>
          </a:solidFill>
          <a:ln w="1270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Arial"/>
                <a:ea typeface="Alibaba PuHuiTi" pitchFamily="18" charset="-122"/>
                <a:cs typeface="Alibaba PuHuiTi" pitchFamily="18" charset="-122"/>
              </a:rPr>
              <a:t>BIM / CAD </a:t>
            </a:r>
            <a:r>
              <a:rPr kumimoji="0" lang="zh-TW" altLang="en-US" sz="1200" b="0" i="0" u="none" strike="noStrike" kern="1200" cap="none" spc="0" normalizeH="0" baseline="0" noProof="0" dirty="0">
                <a:ln>
                  <a:noFill/>
                </a:ln>
                <a:solidFill>
                  <a:prstClr val="black"/>
                </a:solidFill>
                <a:effectLst/>
                <a:uLnTx/>
                <a:uFillTx/>
                <a:latin typeface="Arial"/>
                <a:ea typeface="Alibaba PuHuiTi" pitchFamily="18" charset="-122"/>
                <a:cs typeface="Alibaba PuHuiTi" pitchFamily="18" charset="-122"/>
              </a:rPr>
              <a:t>*</a:t>
            </a:r>
            <a:endParaRPr kumimoji="0" lang="en-US" altLang="zh-CN" sz="1200" b="0" i="0" u="none" strike="noStrike" kern="1200" cap="none" spc="0" normalizeH="0" baseline="0" noProof="0" dirty="0">
              <a:ln>
                <a:noFill/>
              </a:ln>
              <a:solidFill>
                <a:prstClr val="black"/>
              </a:solidFill>
              <a:effectLst/>
              <a:uLnTx/>
              <a:uFillTx/>
              <a:latin typeface="Arial"/>
              <a:ea typeface="Alibaba PuHuiTi" pitchFamily="18" charset="-122"/>
              <a:cs typeface="Alibaba PuHuiTi" pitchFamily="18"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Arial"/>
                <a:ea typeface="Alibaba PuHuiTi" pitchFamily="18" charset="-122"/>
                <a:cs typeface="Alibaba PuHuiTi" pitchFamily="18" charset="-122"/>
              </a:rPr>
              <a:t>Estimation for Tender</a:t>
            </a:r>
          </a:p>
        </p:txBody>
      </p:sp>
      <p:sp>
        <p:nvSpPr>
          <p:cNvPr id="47" name="任意形状 18">
            <a:extLst>
              <a:ext uri="{FF2B5EF4-FFF2-40B4-BE49-F238E27FC236}">
                <a16:creationId xmlns:a16="http://schemas.microsoft.com/office/drawing/2014/main" id="{0A7EBEC7-52A0-C4AE-A306-09D36442DE38}"/>
              </a:ext>
            </a:extLst>
          </p:cNvPr>
          <p:cNvSpPr/>
          <p:nvPr/>
        </p:nvSpPr>
        <p:spPr>
          <a:xfrm>
            <a:off x="6583235" y="2288256"/>
            <a:ext cx="3657600" cy="365760"/>
          </a:xfrm>
          <a:custGeom>
            <a:avLst/>
            <a:gdLst>
              <a:gd name="connsiteX0" fmla="*/ 2139950 w 2294890"/>
              <a:gd name="connsiteY0" fmla="*/ 309880 h 309879"/>
              <a:gd name="connsiteX1" fmla="*/ 154940 w 2294890"/>
              <a:gd name="connsiteY1" fmla="*/ 309880 h 309879"/>
              <a:gd name="connsiteX2" fmla="*/ 0 w 2294890"/>
              <a:gd name="connsiteY2" fmla="*/ 154940 h 309879"/>
              <a:gd name="connsiteX3" fmla="*/ 0 w 2294890"/>
              <a:gd name="connsiteY3" fmla="*/ 154940 h 309879"/>
              <a:gd name="connsiteX4" fmla="*/ 154940 w 2294890"/>
              <a:gd name="connsiteY4" fmla="*/ 0 h 309879"/>
              <a:gd name="connsiteX5" fmla="*/ 2139950 w 2294890"/>
              <a:gd name="connsiteY5" fmla="*/ 0 h 309879"/>
              <a:gd name="connsiteX6" fmla="*/ 2294890 w 2294890"/>
              <a:gd name="connsiteY6" fmla="*/ 154940 h 309879"/>
              <a:gd name="connsiteX7" fmla="*/ 2294890 w 2294890"/>
              <a:gd name="connsiteY7" fmla="*/ 154940 h 309879"/>
              <a:gd name="connsiteX8" fmla="*/ 2139950 w 2294890"/>
              <a:gd name="connsiteY8" fmla="*/ 309880 h 30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4890" h="309879">
                <a:moveTo>
                  <a:pt x="2139950" y="309880"/>
                </a:moveTo>
                <a:lnTo>
                  <a:pt x="154940" y="309880"/>
                </a:lnTo>
                <a:cubicBezTo>
                  <a:pt x="69850" y="309880"/>
                  <a:pt x="0" y="240030"/>
                  <a:pt x="0" y="154940"/>
                </a:cubicBezTo>
                <a:lnTo>
                  <a:pt x="0" y="154940"/>
                </a:lnTo>
                <a:cubicBezTo>
                  <a:pt x="0" y="69850"/>
                  <a:pt x="69850" y="0"/>
                  <a:pt x="154940" y="0"/>
                </a:cubicBezTo>
                <a:lnTo>
                  <a:pt x="2139950" y="0"/>
                </a:lnTo>
                <a:cubicBezTo>
                  <a:pt x="2225040" y="0"/>
                  <a:pt x="2294890" y="69850"/>
                  <a:pt x="2294890" y="154940"/>
                </a:cubicBezTo>
                <a:lnTo>
                  <a:pt x="2294890" y="154940"/>
                </a:lnTo>
                <a:cubicBezTo>
                  <a:pt x="2294890" y="240030"/>
                  <a:pt x="2225040" y="309880"/>
                  <a:pt x="2139950" y="309880"/>
                </a:cubicBezTo>
                <a:close/>
              </a:path>
            </a:pathLst>
          </a:custGeom>
          <a:solidFill>
            <a:schemeClr val="bg1"/>
          </a:solidFill>
          <a:ln w="1270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Arial"/>
                <a:ea typeface="Alibaba PuHuiTi" pitchFamily="18" charset="-122"/>
                <a:cs typeface="Alibaba PuHuiTi" pitchFamily="18" charset="-122"/>
              </a:rPr>
              <a:t>Order Creation - SV </a:t>
            </a:r>
            <a:r>
              <a:rPr kumimoji="0" lang="zh-TW" altLang="en-US" sz="1200" b="0" i="0" u="none" strike="noStrike" kern="1200" cap="none" spc="0" normalizeH="0" baseline="0" noProof="0" dirty="0">
                <a:ln>
                  <a:noFill/>
                </a:ln>
                <a:solidFill>
                  <a:prstClr val="black"/>
                </a:solidFill>
                <a:effectLst/>
                <a:uLnTx/>
                <a:uFillTx/>
                <a:latin typeface="Arial"/>
                <a:ea typeface="Alibaba PuHuiTi" pitchFamily="18" charset="-122"/>
                <a:cs typeface="Alibaba PuHuiTi" pitchFamily="18" charset="-122"/>
              </a:rPr>
              <a:t>*</a:t>
            </a:r>
            <a:endParaRPr kumimoji="0" lang="en-US" altLang="zh-CN" sz="1200" b="0" i="0" u="none" strike="noStrike" kern="1200" cap="none" spc="0" normalizeH="0" baseline="0" noProof="0" dirty="0">
              <a:ln>
                <a:noFill/>
              </a:ln>
              <a:solidFill>
                <a:prstClr val="black"/>
              </a:solidFill>
              <a:effectLst/>
              <a:uLnTx/>
              <a:uFillTx/>
              <a:latin typeface="Arial"/>
              <a:ea typeface="Alibaba PuHuiTi" pitchFamily="18" charset="-122"/>
              <a:cs typeface="Alibaba PuHuiTi" pitchFamily="18" charset="-122"/>
            </a:endParaRPr>
          </a:p>
        </p:txBody>
      </p:sp>
      <p:sp>
        <p:nvSpPr>
          <p:cNvPr id="48" name="任意形状 19">
            <a:extLst>
              <a:ext uri="{FF2B5EF4-FFF2-40B4-BE49-F238E27FC236}">
                <a16:creationId xmlns:a16="http://schemas.microsoft.com/office/drawing/2014/main" id="{384143DB-B67D-1DDE-944F-25DD96A177F9}"/>
              </a:ext>
            </a:extLst>
          </p:cNvPr>
          <p:cNvSpPr/>
          <p:nvPr/>
        </p:nvSpPr>
        <p:spPr>
          <a:xfrm>
            <a:off x="6583235" y="2692299"/>
            <a:ext cx="3657600" cy="365760"/>
          </a:xfrm>
          <a:custGeom>
            <a:avLst/>
            <a:gdLst>
              <a:gd name="connsiteX0" fmla="*/ 2139950 w 2294890"/>
              <a:gd name="connsiteY0" fmla="*/ 309880 h 309879"/>
              <a:gd name="connsiteX1" fmla="*/ 154940 w 2294890"/>
              <a:gd name="connsiteY1" fmla="*/ 309880 h 309879"/>
              <a:gd name="connsiteX2" fmla="*/ 0 w 2294890"/>
              <a:gd name="connsiteY2" fmla="*/ 154940 h 309879"/>
              <a:gd name="connsiteX3" fmla="*/ 0 w 2294890"/>
              <a:gd name="connsiteY3" fmla="*/ 154940 h 309879"/>
              <a:gd name="connsiteX4" fmla="*/ 154940 w 2294890"/>
              <a:gd name="connsiteY4" fmla="*/ 0 h 309879"/>
              <a:gd name="connsiteX5" fmla="*/ 2139950 w 2294890"/>
              <a:gd name="connsiteY5" fmla="*/ 0 h 309879"/>
              <a:gd name="connsiteX6" fmla="*/ 2294890 w 2294890"/>
              <a:gd name="connsiteY6" fmla="*/ 154940 h 309879"/>
              <a:gd name="connsiteX7" fmla="*/ 2294890 w 2294890"/>
              <a:gd name="connsiteY7" fmla="*/ 154940 h 309879"/>
              <a:gd name="connsiteX8" fmla="*/ 2139950 w 2294890"/>
              <a:gd name="connsiteY8" fmla="*/ 309880 h 30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4890" h="309879">
                <a:moveTo>
                  <a:pt x="2139950" y="309880"/>
                </a:moveTo>
                <a:lnTo>
                  <a:pt x="154940" y="309880"/>
                </a:lnTo>
                <a:cubicBezTo>
                  <a:pt x="69850" y="309880"/>
                  <a:pt x="0" y="240030"/>
                  <a:pt x="0" y="154940"/>
                </a:cubicBezTo>
                <a:lnTo>
                  <a:pt x="0" y="154940"/>
                </a:lnTo>
                <a:cubicBezTo>
                  <a:pt x="0" y="69850"/>
                  <a:pt x="69850" y="0"/>
                  <a:pt x="154940" y="0"/>
                </a:cubicBezTo>
                <a:lnTo>
                  <a:pt x="2139950" y="0"/>
                </a:lnTo>
                <a:cubicBezTo>
                  <a:pt x="2225040" y="0"/>
                  <a:pt x="2294890" y="69850"/>
                  <a:pt x="2294890" y="154940"/>
                </a:cubicBezTo>
                <a:lnTo>
                  <a:pt x="2294890" y="154940"/>
                </a:lnTo>
                <a:cubicBezTo>
                  <a:pt x="2294890" y="240030"/>
                  <a:pt x="2225040" y="309880"/>
                  <a:pt x="2139950" y="309880"/>
                </a:cubicBezTo>
                <a:close/>
              </a:path>
            </a:pathLst>
          </a:custGeom>
          <a:solidFill>
            <a:schemeClr val="bg1"/>
          </a:solidFill>
          <a:ln w="1270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Arial"/>
                <a:ea typeface="Alibaba PuHuiTi" pitchFamily="18" charset="-122"/>
                <a:cs typeface="Alibaba PuHuiTi" pitchFamily="18" charset="-122"/>
              </a:rPr>
              <a:t>Order Creation </a:t>
            </a:r>
            <a:r>
              <a:rPr lang="en-US" altLang="zh-CN" sz="1200" dirty="0">
                <a:solidFill>
                  <a:prstClr val="black"/>
                </a:solidFill>
                <a:latin typeface="Arial"/>
                <a:ea typeface="Alibaba PuHuiTi" pitchFamily="18" charset="-122"/>
                <a:cs typeface="Alibaba PuHuiTi" pitchFamily="18" charset="-122"/>
              </a:rPr>
              <a:t>- </a:t>
            </a:r>
            <a:r>
              <a:rPr kumimoji="0" lang="en-US" altLang="zh-CN" sz="1200" b="0" i="0" u="none" strike="noStrike" kern="1200" cap="none" spc="0" normalizeH="0" baseline="0" noProof="0" dirty="0">
                <a:ln>
                  <a:noFill/>
                </a:ln>
                <a:solidFill>
                  <a:prstClr val="black"/>
                </a:solidFill>
                <a:effectLst/>
                <a:uLnTx/>
                <a:uFillTx/>
                <a:latin typeface="Arial"/>
                <a:ea typeface="Alibaba PuHuiTi" pitchFamily="18" charset="-122"/>
                <a:cs typeface="Alibaba PuHuiTi" pitchFamily="18" charset="-122"/>
              </a:rPr>
              <a:t>SN</a:t>
            </a:r>
            <a:r>
              <a:rPr kumimoji="0" lang="zh-TW" altLang="en-US" sz="1200" b="0" i="0" u="none" strike="noStrike" kern="1200" cap="none" spc="0" normalizeH="0" baseline="0" noProof="0" dirty="0">
                <a:ln>
                  <a:noFill/>
                </a:ln>
                <a:solidFill>
                  <a:prstClr val="black"/>
                </a:solidFill>
                <a:effectLst/>
                <a:uLnTx/>
                <a:uFillTx/>
                <a:latin typeface="Arial"/>
                <a:ea typeface="Alibaba PuHuiTi" pitchFamily="18" charset="-122"/>
                <a:cs typeface="Alibaba PuHuiTi" pitchFamily="18" charset="-122"/>
              </a:rPr>
              <a:t>*</a:t>
            </a:r>
            <a:endParaRPr kumimoji="0" lang="en-US" altLang="zh-CN" sz="1200" b="0" i="0" u="none" strike="noStrike" kern="1200" cap="none" spc="0" normalizeH="0" baseline="0" noProof="0" dirty="0">
              <a:ln>
                <a:noFill/>
              </a:ln>
              <a:solidFill>
                <a:prstClr val="black"/>
              </a:solidFill>
              <a:effectLst/>
              <a:uLnTx/>
              <a:uFillTx/>
              <a:latin typeface="Arial"/>
              <a:ea typeface="Alibaba PuHuiTi" pitchFamily="18" charset="-122"/>
              <a:cs typeface="Alibaba PuHuiTi" pitchFamily="18" charset="-122"/>
            </a:endParaRPr>
          </a:p>
        </p:txBody>
      </p:sp>
      <p:sp>
        <p:nvSpPr>
          <p:cNvPr id="49" name="任意形状 19">
            <a:extLst>
              <a:ext uri="{FF2B5EF4-FFF2-40B4-BE49-F238E27FC236}">
                <a16:creationId xmlns:a16="http://schemas.microsoft.com/office/drawing/2014/main" id="{9C18565B-BDD4-4335-C4EA-6C9BA50FF627}"/>
              </a:ext>
            </a:extLst>
          </p:cNvPr>
          <p:cNvSpPr/>
          <p:nvPr/>
        </p:nvSpPr>
        <p:spPr>
          <a:xfrm>
            <a:off x="6583235" y="3089007"/>
            <a:ext cx="3657600" cy="365760"/>
          </a:xfrm>
          <a:custGeom>
            <a:avLst/>
            <a:gdLst>
              <a:gd name="connsiteX0" fmla="*/ 2139950 w 2294890"/>
              <a:gd name="connsiteY0" fmla="*/ 309880 h 309879"/>
              <a:gd name="connsiteX1" fmla="*/ 154940 w 2294890"/>
              <a:gd name="connsiteY1" fmla="*/ 309880 h 309879"/>
              <a:gd name="connsiteX2" fmla="*/ 0 w 2294890"/>
              <a:gd name="connsiteY2" fmla="*/ 154940 h 309879"/>
              <a:gd name="connsiteX3" fmla="*/ 0 w 2294890"/>
              <a:gd name="connsiteY3" fmla="*/ 154940 h 309879"/>
              <a:gd name="connsiteX4" fmla="*/ 154940 w 2294890"/>
              <a:gd name="connsiteY4" fmla="*/ 0 h 309879"/>
              <a:gd name="connsiteX5" fmla="*/ 2139950 w 2294890"/>
              <a:gd name="connsiteY5" fmla="*/ 0 h 309879"/>
              <a:gd name="connsiteX6" fmla="*/ 2294890 w 2294890"/>
              <a:gd name="connsiteY6" fmla="*/ 154940 h 309879"/>
              <a:gd name="connsiteX7" fmla="*/ 2294890 w 2294890"/>
              <a:gd name="connsiteY7" fmla="*/ 154940 h 309879"/>
              <a:gd name="connsiteX8" fmla="*/ 2139950 w 2294890"/>
              <a:gd name="connsiteY8" fmla="*/ 309880 h 30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4890" h="309879">
                <a:moveTo>
                  <a:pt x="2139950" y="309880"/>
                </a:moveTo>
                <a:lnTo>
                  <a:pt x="154940" y="309880"/>
                </a:lnTo>
                <a:cubicBezTo>
                  <a:pt x="69850" y="309880"/>
                  <a:pt x="0" y="240030"/>
                  <a:pt x="0" y="154940"/>
                </a:cubicBezTo>
                <a:lnTo>
                  <a:pt x="0" y="154940"/>
                </a:lnTo>
                <a:cubicBezTo>
                  <a:pt x="0" y="69850"/>
                  <a:pt x="69850" y="0"/>
                  <a:pt x="154940" y="0"/>
                </a:cubicBezTo>
                <a:lnTo>
                  <a:pt x="2139950" y="0"/>
                </a:lnTo>
                <a:cubicBezTo>
                  <a:pt x="2225040" y="0"/>
                  <a:pt x="2294890" y="69850"/>
                  <a:pt x="2294890" y="154940"/>
                </a:cubicBezTo>
                <a:lnTo>
                  <a:pt x="2294890" y="154940"/>
                </a:lnTo>
                <a:cubicBezTo>
                  <a:pt x="2294890" y="240030"/>
                  <a:pt x="2225040" y="309880"/>
                  <a:pt x="2139950" y="309880"/>
                </a:cubicBezTo>
                <a:close/>
              </a:path>
            </a:pathLst>
          </a:custGeom>
          <a:solidFill>
            <a:schemeClr val="bg1"/>
          </a:solidFill>
          <a:ln w="1270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Arial"/>
                <a:ea typeface="Alibaba PuHuiTi" pitchFamily="18" charset="-122"/>
                <a:cs typeface="Alibaba PuHuiTi" pitchFamily="18" charset="-122"/>
              </a:rPr>
              <a:t>PR Preparation</a:t>
            </a:r>
            <a:r>
              <a:rPr kumimoji="0" lang="zh-TW" altLang="en-US" sz="1200" b="0" i="0" u="none" strike="noStrike" kern="1200" cap="none" spc="0" normalizeH="0" baseline="0" noProof="0" dirty="0">
                <a:ln>
                  <a:noFill/>
                </a:ln>
                <a:solidFill>
                  <a:prstClr val="black"/>
                </a:solidFill>
                <a:effectLst/>
                <a:uLnTx/>
                <a:uFillTx/>
                <a:latin typeface="Arial"/>
                <a:ea typeface="Alibaba PuHuiTi" pitchFamily="18" charset="-122"/>
                <a:cs typeface="Alibaba PuHuiTi" pitchFamily="18" charset="-122"/>
              </a:rPr>
              <a:t>*</a:t>
            </a:r>
            <a:endParaRPr kumimoji="0" lang="en-US" altLang="zh-CN" sz="1200" b="0" i="0" u="none" strike="noStrike" kern="1200" cap="none" spc="0" normalizeH="0" baseline="0" noProof="0" dirty="0">
              <a:ln>
                <a:noFill/>
              </a:ln>
              <a:solidFill>
                <a:prstClr val="black"/>
              </a:solidFill>
              <a:effectLst/>
              <a:uLnTx/>
              <a:uFillTx/>
              <a:latin typeface="Arial"/>
              <a:ea typeface="Alibaba PuHuiTi" pitchFamily="18" charset="-122"/>
              <a:cs typeface="Alibaba PuHuiTi" pitchFamily="18" charset="-122"/>
            </a:endParaRPr>
          </a:p>
        </p:txBody>
      </p:sp>
      <p:sp>
        <p:nvSpPr>
          <p:cNvPr id="50" name="任意形状 19">
            <a:extLst>
              <a:ext uri="{FF2B5EF4-FFF2-40B4-BE49-F238E27FC236}">
                <a16:creationId xmlns:a16="http://schemas.microsoft.com/office/drawing/2014/main" id="{7767A23D-2E35-557D-E869-8495766B6656}"/>
              </a:ext>
            </a:extLst>
          </p:cNvPr>
          <p:cNvSpPr/>
          <p:nvPr/>
        </p:nvSpPr>
        <p:spPr>
          <a:xfrm>
            <a:off x="6583235" y="3478208"/>
            <a:ext cx="3657600" cy="365760"/>
          </a:xfrm>
          <a:custGeom>
            <a:avLst/>
            <a:gdLst>
              <a:gd name="connsiteX0" fmla="*/ 2139950 w 2294890"/>
              <a:gd name="connsiteY0" fmla="*/ 309880 h 309879"/>
              <a:gd name="connsiteX1" fmla="*/ 154940 w 2294890"/>
              <a:gd name="connsiteY1" fmla="*/ 309880 h 309879"/>
              <a:gd name="connsiteX2" fmla="*/ 0 w 2294890"/>
              <a:gd name="connsiteY2" fmla="*/ 154940 h 309879"/>
              <a:gd name="connsiteX3" fmla="*/ 0 w 2294890"/>
              <a:gd name="connsiteY3" fmla="*/ 154940 h 309879"/>
              <a:gd name="connsiteX4" fmla="*/ 154940 w 2294890"/>
              <a:gd name="connsiteY4" fmla="*/ 0 h 309879"/>
              <a:gd name="connsiteX5" fmla="*/ 2139950 w 2294890"/>
              <a:gd name="connsiteY5" fmla="*/ 0 h 309879"/>
              <a:gd name="connsiteX6" fmla="*/ 2294890 w 2294890"/>
              <a:gd name="connsiteY6" fmla="*/ 154940 h 309879"/>
              <a:gd name="connsiteX7" fmla="*/ 2294890 w 2294890"/>
              <a:gd name="connsiteY7" fmla="*/ 154940 h 309879"/>
              <a:gd name="connsiteX8" fmla="*/ 2139950 w 2294890"/>
              <a:gd name="connsiteY8" fmla="*/ 309880 h 30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4890" h="309879">
                <a:moveTo>
                  <a:pt x="2139950" y="309880"/>
                </a:moveTo>
                <a:lnTo>
                  <a:pt x="154940" y="309880"/>
                </a:lnTo>
                <a:cubicBezTo>
                  <a:pt x="69850" y="309880"/>
                  <a:pt x="0" y="240030"/>
                  <a:pt x="0" y="154940"/>
                </a:cubicBezTo>
                <a:lnTo>
                  <a:pt x="0" y="154940"/>
                </a:lnTo>
                <a:cubicBezTo>
                  <a:pt x="0" y="69850"/>
                  <a:pt x="69850" y="0"/>
                  <a:pt x="154940" y="0"/>
                </a:cubicBezTo>
                <a:lnTo>
                  <a:pt x="2139950" y="0"/>
                </a:lnTo>
                <a:cubicBezTo>
                  <a:pt x="2225040" y="0"/>
                  <a:pt x="2294890" y="69850"/>
                  <a:pt x="2294890" y="154940"/>
                </a:cubicBezTo>
                <a:lnTo>
                  <a:pt x="2294890" y="154940"/>
                </a:lnTo>
                <a:cubicBezTo>
                  <a:pt x="2294890" y="240030"/>
                  <a:pt x="2225040" y="309880"/>
                  <a:pt x="2139950" y="309880"/>
                </a:cubicBezTo>
                <a:close/>
              </a:path>
            </a:pathLst>
          </a:custGeom>
          <a:solidFill>
            <a:srgbClr val="FEFFC1"/>
          </a:solidFill>
          <a:ln w="1270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Arial"/>
                <a:ea typeface="Alibaba PuHuiTi" pitchFamily="18" charset="-122"/>
                <a:cs typeface="Alibaba PuHuiTi" pitchFamily="18" charset="-122"/>
              </a:rPr>
              <a:t>SV Billing</a:t>
            </a:r>
            <a:r>
              <a:rPr kumimoji="0" lang="zh-TW" altLang="en-US" sz="1200" b="0" i="0" u="none" strike="noStrike" kern="1200" cap="none" spc="0" normalizeH="0" baseline="0" noProof="0" dirty="0">
                <a:ln>
                  <a:noFill/>
                </a:ln>
                <a:solidFill>
                  <a:prstClr val="black"/>
                </a:solidFill>
                <a:effectLst/>
                <a:uLnTx/>
                <a:uFillTx/>
                <a:latin typeface="Arial"/>
                <a:ea typeface="Alibaba PuHuiTi" pitchFamily="18" charset="-122"/>
                <a:cs typeface="Alibaba PuHuiTi" pitchFamily="18" charset="-122"/>
              </a:rPr>
              <a:t>*</a:t>
            </a:r>
            <a:endParaRPr kumimoji="0" lang="en-US" altLang="zh-CN" sz="1200" b="0" i="0" u="none" strike="noStrike" kern="1200" cap="none" spc="0" normalizeH="0" baseline="0" noProof="0" dirty="0">
              <a:ln>
                <a:noFill/>
              </a:ln>
              <a:solidFill>
                <a:prstClr val="black"/>
              </a:solidFill>
              <a:effectLst/>
              <a:uLnTx/>
              <a:uFillTx/>
              <a:latin typeface="Arial"/>
              <a:ea typeface="Alibaba PuHuiTi" pitchFamily="18" charset="-122"/>
              <a:cs typeface="Alibaba PuHuiTi" pitchFamily="18" charset="-122"/>
            </a:endParaRPr>
          </a:p>
        </p:txBody>
      </p:sp>
      <p:sp>
        <p:nvSpPr>
          <p:cNvPr id="53" name="TextBox 52">
            <a:extLst>
              <a:ext uri="{FF2B5EF4-FFF2-40B4-BE49-F238E27FC236}">
                <a16:creationId xmlns:a16="http://schemas.microsoft.com/office/drawing/2014/main" id="{5BBE0BE0-D4B1-D080-9694-72A6E2D4E36C}"/>
              </a:ext>
            </a:extLst>
          </p:cNvPr>
          <p:cNvSpPr txBox="1"/>
          <p:nvPr/>
        </p:nvSpPr>
        <p:spPr>
          <a:xfrm>
            <a:off x="7387936" y="1408011"/>
            <a:ext cx="3714272" cy="400110"/>
          </a:xfrm>
          <a:prstGeom prst="rect">
            <a:avLst/>
          </a:prstGeom>
          <a:noFill/>
        </p:spPr>
        <p:txBody>
          <a:bodyPr wrap="square" rtlCol="0">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56082"/>
                </a:solidFill>
                <a:effectLst/>
                <a:uLnTx/>
                <a:uFillTx/>
                <a:latin typeface="Arial"/>
                <a:ea typeface="Alibaba PuHuiTi" pitchFamily="18" charset="-122"/>
                <a:cs typeface="+mn-cs"/>
              </a:rPr>
              <a:t>Process Identified for 2026</a:t>
            </a:r>
          </a:p>
        </p:txBody>
      </p:sp>
      <p:sp>
        <p:nvSpPr>
          <p:cNvPr id="54" name="任意形状 19">
            <a:extLst>
              <a:ext uri="{FF2B5EF4-FFF2-40B4-BE49-F238E27FC236}">
                <a16:creationId xmlns:a16="http://schemas.microsoft.com/office/drawing/2014/main" id="{BBCD0897-0B06-7FE9-C712-AC3809895968}"/>
              </a:ext>
            </a:extLst>
          </p:cNvPr>
          <p:cNvSpPr/>
          <p:nvPr/>
        </p:nvSpPr>
        <p:spPr>
          <a:xfrm>
            <a:off x="6613714" y="3875293"/>
            <a:ext cx="3657600" cy="365760"/>
          </a:xfrm>
          <a:custGeom>
            <a:avLst/>
            <a:gdLst>
              <a:gd name="connsiteX0" fmla="*/ 2139950 w 2294890"/>
              <a:gd name="connsiteY0" fmla="*/ 309880 h 309879"/>
              <a:gd name="connsiteX1" fmla="*/ 154940 w 2294890"/>
              <a:gd name="connsiteY1" fmla="*/ 309880 h 309879"/>
              <a:gd name="connsiteX2" fmla="*/ 0 w 2294890"/>
              <a:gd name="connsiteY2" fmla="*/ 154940 h 309879"/>
              <a:gd name="connsiteX3" fmla="*/ 0 w 2294890"/>
              <a:gd name="connsiteY3" fmla="*/ 154940 h 309879"/>
              <a:gd name="connsiteX4" fmla="*/ 154940 w 2294890"/>
              <a:gd name="connsiteY4" fmla="*/ 0 h 309879"/>
              <a:gd name="connsiteX5" fmla="*/ 2139950 w 2294890"/>
              <a:gd name="connsiteY5" fmla="*/ 0 h 309879"/>
              <a:gd name="connsiteX6" fmla="*/ 2294890 w 2294890"/>
              <a:gd name="connsiteY6" fmla="*/ 154940 h 309879"/>
              <a:gd name="connsiteX7" fmla="*/ 2294890 w 2294890"/>
              <a:gd name="connsiteY7" fmla="*/ 154940 h 309879"/>
              <a:gd name="connsiteX8" fmla="*/ 2139950 w 2294890"/>
              <a:gd name="connsiteY8" fmla="*/ 309880 h 30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4890" h="309879">
                <a:moveTo>
                  <a:pt x="2139950" y="309880"/>
                </a:moveTo>
                <a:lnTo>
                  <a:pt x="154940" y="309880"/>
                </a:lnTo>
                <a:cubicBezTo>
                  <a:pt x="69850" y="309880"/>
                  <a:pt x="0" y="240030"/>
                  <a:pt x="0" y="154940"/>
                </a:cubicBezTo>
                <a:lnTo>
                  <a:pt x="0" y="154940"/>
                </a:lnTo>
                <a:cubicBezTo>
                  <a:pt x="0" y="69850"/>
                  <a:pt x="69850" y="0"/>
                  <a:pt x="154940" y="0"/>
                </a:cubicBezTo>
                <a:lnTo>
                  <a:pt x="2139950" y="0"/>
                </a:lnTo>
                <a:cubicBezTo>
                  <a:pt x="2225040" y="0"/>
                  <a:pt x="2294890" y="69850"/>
                  <a:pt x="2294890" y="154940"/>
                </a:cubicBezTo>
                <a:lnTo>
                  <a:pt x="2294890" y="154940"/>
                </a:lnTo>
                <a:cubicBezTo>
                  <a:pt x="2294890" y="240030"/>
                  <a:pt x="2225040" y="309880"/>
                  <a:pt x="2139950" y="309880"/>
                </a:cubicBezTo>
                <a:close/>
              </a:path>
            </a:pathLst>
          </a:custGeom>
          <a:solidFill>
            <a:srgbClr val="FEFFC1"/>
          </a:solidFill>
          <a:ln w="1270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Arial"/>
                <a:ea typeface="Alibaba PuHuiTi" pitchFamily="18" charset="-122"/>
                <a:cs typeface="Alibaba PuHuiTi" pitchFamily="18" charset="-122"/>
              </a:rPr>
              <a:t>Deposit Billing</a:t>
            </a:r>
            <a:r>
              <a:rPr kumimoji="0" lang="zh-TW" altLang="en-US" sz="1200" b="0" i="0" u="none" strike="noStrike" kern="1200" cap="none" spc="0" normalizeH="0" baseline="0" noProof="0" dirty="0">
                <a:ln>
                  <a:noFill/>
                </a:ln>
                <a:solidFill>
                  <a:prstClr val="black"/>
                </a:solidFill>
                <a:effectLst/>
                <a:uLnTx/>
                <a:uFillTx/>
                <a:latin typeface="Arial"/>
                <a:ea typeface="Alibaba PuHuiTi" pitchFamily="18" charset="-122"/>
                <a:cs typeface="Alibaba PuHuiTi" pitchFamily="18" charset="-122"/>
              </a:rPr>
              <a:t>*</a:t>
            </a:r>
            <a:endParaRPr kumimoji="0" lang="en-US" altLang="zh-CN" sz="1200" b="0" i="0" u="none" strike="noStrike" kern="1200" cap="none" spc="0" normalizeH="0" baseline="0" noProof="0" dirty="0">
              <a:ln>
                <a:noFill/>
              </a:ln>
              <a:solidFill>
                <a:prstClr val="black"/>
              </a:solidFill>
              <a:effectLst/>
              <a:uLnTx/>
              <a:uFillTx/>
              <a:latin typeface="Arial"/>
              <a:ea typeface="Alibaba PuHuiTi" pitchFamily="18" charset="-122"/>
              <a:cs typeface="Alibaba PuHuiTi" pitchFamily="18" charset="-122"/>
            </a:endParaRPr>
          </a:p>
        </p:txBody>
      </p:sp>
      <p:sp>
        <p:nvSpPr>
          <p:cNvPr id="55" name="任意形状 19">
            <a:extLst>
              <a:ext uri="{FF2B5EF4-FFF2-40B4-BE49-F238E27FC236}">
                <a16:creationId xmlns:a16="http://schemas.microsoft.com/office/drawing/2014/main" id="{E5F96EAF-5691-10AC-E89B-281C1B250DBD}"/>
              </a:ext>
            </a:extLst>
          </p:cNvPr>
          <p:cNvSpPr/>
          <p:nvPr/>
        </p:nvSpPr>
        <p:spPr>
          <a:xfrm>
            <a:off x="6613170" y="5049655"/>
            <a:ext cx="3657600" cy="365760"/>
          </a:xfrm>
          <a:custGeom>
            <a:avLst/>
            <a:gdLst>
              <a:gd name="connsiteX0" fmla="*/ 2139950 w 2294890"/>
              <a:gd name="connsiteY0" fmla="*/ 309880 h 309879"/>
              <a:gd name="connsiteX1" fmla="*/ 154940 w 2294890"/>
              <a:gd name="connsiteY1" fmla="*/ 309880 h 309879"/>
              <a:gd name="connsiteX2" fmla="*/ 0 w 2294890"/>
              <a:gd name="connsiteY2" fmla="*/ 154940 h 309879"/>
              <a:gd name="connsiteX3" fmla="*/ 0 w 2294890"/>
              <a:gd name="connsiteY3" fmla="*/ 154940 h 309879"/>
              <a:gd name="connsiteX4" fmla="*/ 154940 w 2294890"/>
              <a:gd name="connsiteY4" fmla="*/ 0 h 309879"/>
              <a:gd name="connsiteX5" fmla="*/ 2139950 w 2294890"/>
              <a:gd name="connsiteY5" fmla="*/ 0 h 309879"/>
              <a:gd name="connsiteX6" fmla="*/ 2294890 w 2294890"/>
              <a:gd name="connsiteY6" fmla="*/ 154940 h 309879"/>
              <a:gd name="connsiteX7" fmla="*/ 2294890 w 2294890"/>
              <a:gd name="connsiteY7" fmla="*/ 154940 h 309879"/>
              <a:gd name="connsiteX8" fmla="*/ 2139950 w 2294890"/>
              <a:gd name="connsiteY8" fmla="*/ 309880 h 30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4890" h="309879">
                <a:moveTo>
                  <a:pt x="2139950" y="309880"/>
                </a:moveTo>
                <a:lnTo>
                  <a:pt x="154940" y="309880"/>
                </a:lnTo>
                <a:cubicBezTo>
                  <a:pt x="69850" y="309880"/>
                  <a:pt x="0" y="240030"/>
                  <a:pt x="0" y="154940"/>
                </a:cubicBezTo>
                <a:lnTo>
                  <a:pt x="0" y="154940"/>
                </a:lnTo>
                <a:cubicBezTo>
                  <a:pt x="0" y="69850"/>
                  <a:pt x="69850" y="0"/>
                  <a:pt x="154940" y="0"/>
                </a:cubicBezTo>
                <a:lnTo>
                  <a:pt x="2139950" y="0"/>
                </a:lnTo>
                <a:cubicBezTo>
                  <a:pt x="2225040" y="0"/>
                  <a:pt x="2294890" y="69850"/>
                  <a:pt x="2294890" y="154940"/>
                </a:cubicBezTo>
                <a:lnTo>
                  <a:pt x="2294890" y="154940"/>
                </a:lnTo>
                <a:cubicBezTo>
                  <a:pt x="2294890" y="240030"/>
                  <a:pt x="2225040" y="309880"/>
                  <a:pt x="2139950" y="309880"/>
                </a:cubicBezTo>
                <a:close/>
              </a:path>
            </a:pathLst>
          </a:custGeom>
          <a:solidFill>
            <a:srgbClr val="FEFFC1"/>
          </a:solidFill>
          <a:ln w="1270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Arial"/>
                <a:ea typeface="Alibaba PuHuiTi" pitchFamily="18" charset="-122"/>
                <a:cs typeface="Alibaba PuHuiTi" pitchFamily="18" charset="-122"/>
              </a:rPr>
              <a:t>Payment </a:t>
            </a:r>
            <a:r>
              <a:rPr kumimoji="0" lang="en-US" altLang="zh-TW" sz="1200" b="0" i="0" u="none" strike="noStrike" kern="1200" cap="none" spc="0" normalizeH="0" baseline="0" noProof="0" dirty="0">
                <a:ln>
                  <a:noFill/>
                </a:ln>
                <a:solidFill>
                  <a:prstClr val="black"/>
                </a:solidFill>
                <a:effectLst/>
                <a:uLnTx/>
                <a:uFillTx/>
                <a:latin typeface="Arial"/>
                <a:ea typeface="Alibaba PuHuiTi" pitchFamily="18" charset="-122"/>
                <a:cs typeface="Alibaba PuHuiTi" pitchFamily="18" charset="-122"/>
              </a:rPr>
              <a:t>Application</a:t>
            </a:r>
            <a:r>
              <a:rPr kumimoji="0" lang="zh-TW" altLang="en-US" sz="1200" b="0" i="0" u="none" strike="noStrike" kern="1200" cap="none" spc="0" normalizeH="0" baseline="0" noProof="0" dirty="0">
                <a:ln>
                  <a:noFill/>
                </a:ln>
                <a:solidFill>
                  <a:prstClr val="black"/>
                </a:solidFill>
                <a:effectLst/>
                <a:uLnTx/>
                <a:uFillTx/>
                <a:latin typeface="Arial"/>
                <a:ea typeface="Alibaba PuHuiTi" pitchFamily="18" charset="-122"/>
                <a:cs typeface="Alibaba PuHuiTi" pitchFamily="18" charset="-122"/>
              </a:rPr>
              <a:t>*</a:t>
            </a:r>
            <a:endParaRPr kumimoji="0" lang="en-US" altLang="zh-CN" sz="1200" b="0" i="0" u="none" strike="noStrike" kern="1200" cap="none" spc="0" normalizeH="0" baseline="0" noProof="0" dirty="0">
              <a:ln>
                <a:noFill/>
              </a:ln>
              <a:solidFill>
                <a:prstClr val="black"/>
              </a:solidFill>
              <a:effectLst/>
              <a:uLnTx/>
              <a:uFillTx/>
              <a:latin typeface="Arial"/>
              <a:ea typeface="Alibaba PuHuiTi" pitchFamily="18" charset="-122"/>
              <a:cs typeface="Alibaba PuHuiTi" pitchFamily="18" charset="-122"/>
            </a:endParaRPr>
          </a:p>
        </p:txBody>
      </p:sp>
      <p:sp>
        <p:nvSpPr>
          <p:cNvPr id="56" name="任意形状 19">
            <a:extLst>
              <a:ext uri="{FF2B5EF4-FFF2-40B4-BE49-F238E27FC236}">
                <a16:creationId xmlns:a16="http://schemas.microsoft.com/office/drawing/2014/main" id="{DFFC19BE-4548-740D-8D05-03A2FF9A5C0E}"/>
              </a:ext>
            </a:extLst>
          </p:cNvPr>
          <p:cNvSpPr/>
          <p:nvPr/>
        </p:nvSpPr>
        <p:spPr>
          <a:xfrm>
            <a:off x="6613714" y="4269254"/>
            <a:ext cx="3657600" cy="365760"/>
          </a:xfrm>
          <a:custGeom>
            <a:avLst/>
            <a:gdLst>
              <a:gd name="connsiteX0" fmla="*/ 2139950 w 2294890"/>
              <a:gd name="connsiteY0" fmla="*/ 309880 h 309879"/>
              <a:gd name="connsiteX1" fmla="*/ 154940 w 2294890"/>
              <a:gd name="connsiteY1" fmla="*/ 309880 h 309879"/>
              <a:gd name="connsiteX2" fmla="*/ 0 w 2294890"/>
              <a:gd name="connsiteY2" fmla="*/ 154940 h 309879"/>
              <a:gd name="connsiteX3" fmla="*/ 0 w 2294890"/>
              <a:gd name="connsiteY3" fmla="*/ 154940 h 309879"/>
              <a:gd name="connsiteX4" fmla="*/ 154940 w 2294890"/>
              <a:gd name="connsiteY4" fmla="*/ 0 h 309879"/>
              <a:gd name="connsiteX5" fmla="*/ 2139950 w 2294890"/>
              <a:gd name="connsiteY5" fmla="*/ 0 h 309879"/>
              <a:gd name="connsiteX6" fmla="*/ 2294890 w 2294890"/>
              <a:gd name="connsiteY6" fmla="*/ 154940 h 309879"/>
              <a:gd name="connsiteX7" fmla="*/ 2294890 w 2294890"/>
              <a:gd name="connsiteY7" fmla="*/ 154940 h 309879"/>
              <a:gd name="connsiteX8" fmla="*/ 2139950 w 2294890"/>
              <a:gd name="connsiteY8" fmla="*/ 309880 h 30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4890" h="309879">
                <a:moveTo>
                  <a:pt x="2139950" y="309880"/>
                </a:moveTo>
                <a:lnTo>
                  <a:pt x="154940" y="309880"/>
                </a:lnTo>
                <a:cubicBezTo>
                  <a:pt x="69850" y="309880"/>
                  <a:pt x="0" y="240030"/>
                  <a:pt x="0" y="154940"/>
                </a:cubicBezTo>
                <a:lnTo>
                  <a:pt x="0" y="154940"/>
                </a:lnTo>
                <a:cubicBezTo>
                  <a:pt x="0" y="69850"/>
                  <a:pt x="69850" y="0"/>
                  <a:pt x="154940" y="0"/>
                </a:cubicBezTo>
                <a:lnTo>
                  <a:pt x="2139950" y="0"/>
                </a:lnTo>
                <a:cubicBezTo>
                  <a:pt x="2225040" y="0"/>
                  <a:pt x="2294890" y="69850"/>
                  <a:pt x="2294890" y="154940"/>
                </a:cubicBezTo>
                <a:lnTo>
                  <a:pt x="2294890" y="154940"/>
                </a:lnTo>
                <a:cubicBezTo>
                  <a:pt x="2294890" y="240030"/>
                  <a:pt x="2225040" y="309880"/>
                  <a:pt x="2139950" y="309880"/>
                </a:cubicBezTo>
                <a:close/>
              </a:path>
            </a:pathLst>
          </a:custGeom>
          <a:solidFill>
            <a:schemeClr val="bg1"/>
          </a:solidFill>
          <a:ln w="1270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Contract Approval Request</a:t>
            </a:r>
            <a:endParaRPr kumimoji="0" lang="en-US" altLang="zh-CN" sz="1200" b="0" i="0" u="none" strike="noStrike" kern="1200" cap="none" spc="0" normalizeH="0" baseline="0" noProof="0" dirty="0">
              <a:ln>
                <a:noFill/>
              </a:ln>
              <a:solidFill>
                <a:prstClr val="black"/>
              </a:solidFill>
              <a:effectLst/>
              <a:uLnTx/>
              <a:uFillTx/>
              <a:latin typeface="Arial"/>
              <a:ea typeface="Alibaba PuHuiTi" pitchFamily="18" charset="-122"/>
              <a:cs typeface="Alibaba PuHuiTi" pitchFamily="18" charset="-122"/>
            </a:endParaRPr>
          </a:p>
        </p:txBody>
      </p:sp>
      <p:sp>
        <p:nvSpPr>
          <p:cNvPr id="57" name="任意形状 19">
            <a:extLst>
              <a:ext uri="{FF2B5EF4-FFF2-40B4-BE49-F238E27FC236}">
                <a16:creationId xmlns:a16="http://schemas.microsoft.com/office/drawing/2014/main" id="{AAE83DC2-01BD-8A8C-5F93-76BCC4B2517F}"/>
              </a:ext>
            </a:extLst>
          </p:cNvPr>
          <p:cNvSpPr/>
          <p:nvPr/>
        </p:nvSpPr>
        <p:spPr>
          <a:xfrm>
            <a:off x="6613170" y="5431564"/>
            <a:ext cx="3657600" cy="365760"/>
          </a:xfrm>
          <a:custGeom>
            <a:avLst/>
            <a:gdLst>
              <a:gd name="connsiteX0" fmla="*/ 2139950 w 2294890"/>
              <a:gd name="connsiteY0" fmla="*/ 309880 h 309879"/>
              <a:gd name="connsiteX1" fmla="*/ 154940 w 2294890"/>
              <a:gd name="connsiteY1" fmla="*/ 309880 h 309879"/>
              <a:gd name="connsiteX2" fmla="*/ 0 w 2294890"/>
              <a:gd name="connsiteY2" fmla="*/ 154940 h 309879"/>
              <a:gd name="connsiteX3" fmla="*/ 0 w 2294890"/>
              <a:gd name="connsiteY3" fmla="*/ 154940 h 309879"/>
              <a:gd name="connsiteX4" fmla="*/ 154940 w 2294890"/>
              <a:gd name="connsiteY4" fmla="*/ 0 h 309879"/>
              <a:gd name="connsiteX5" fmla="*/ 2139950 w 2294890"/>
              <a:gd name="connsiteY5" fmla="*/ 0 h 309879"/>
              <a:gd name="connsiteX6" fmla="*/ 2294890 w 2294890"/>
              <a:gd name="connsiteY6" fmla="*/ 154940 h 309879"/>
              <a:gd name="connsiteX7" fmla="*/ 2294890 w 2294890"/>
              <a:gd name="connsiteY7" fmla="*/ 154940 h 309879"/>
              <a:gd name="connsiteX8" fmla="*/ 2139950 w 2294890"/>
              <a:gd name="connsiteY8" fmla="*/ 309880 h 30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4890" h="309879">
                <a:moveTo>
                  <a:pt x="2139950" y="309880"/>
                </a:moveTo>
                <a:lnTo>
                  <a:pt x="154940" y="309880"/>
                </a:lnTo>
                <a:cubicBezTo>
                  <a:pt x="69850" y="309880"/>
                  <a:pt x="0" y="240030"/>
                  <a:pt x="0" y="154940"/>
                </a:cubicBezTo>
                <a:lnTo>
                  <a:pt x="0" y="154940"/>
                </a:lnTo>
                <a:cubicBezTo>
                  <a:pt x="0" y="69850"/>
                  <a:pt x="69850" y="0"/>
                  <a:pt x="154940" y="0"/>
                </a:cubicBezTo>
                <a:lnTo>
                  <a:pt x="2139950" y="0"/>
                </a:lnTo>
                <a:cubicBezTo>
                  <a:pt x="2225040" y="0"/>
                  <a:pt x="2294890" y="69850"/>
                  <a:pt x="2294890" y="154940"/>
                </a:cubicBezTo>
                <a:lnTo>
                  <a:pt x="2294890" y="154940"/>
                </a:lnTo>
                <a:cubicBezTo>
                  <a:pt x="2294890" y="240030"/>
                  <a:pt x="2225040" y="309880"/>
                  <a:pt x="2139950" y="309880"/>
                </a:cubicBezTo>
                <a:close/>
              </a:path>
            </a:pathLst>
          </a:custGeom>
          <a:solidFill>
            <a:schemeClr val="bg1"/>
          </a:solidFill>
          <a:ln w="1270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Arial"/>
                <a:ea typeface="Alibaba PuHuiTi" pitchFamily="18" charset="-122"/>
                <a:cs typeface="Alibaba PuHuiTi" pitchFamily="18" charset="-122"/>
              </a:rPr>
              <a:t>Service App &amp; Report</a:t>
            </a:r>
          </a:p>
        </p:txBody>
      </p:sp>
      <p:sp>
        <p:nvSpPr>
          <p:cNvPr id="58" name="任意形状 19">
            <a:extLst>
              <a:ext uri="{FF2B5EF4-FFF2-40B4-BE49-F238E27FC236}">
                <a16:creationId xmlns:a16="http://schemas.microsoft.com/office/drawing/2014/main" id="{09E9C322-96B7-D70F-9155-8281CD81B0B4}"/>
              </a:ext>
            </a:extLst>
          </p:cNvPr>
          <p:cNvSpPr/>
          <p:nvPr/>
        </p:nvSpPr>
        <p:spPr>
          <a:xfrm>
            <a:off x="6613714" y="5825202"/>
            <a:ext cx="3657600" cy="365760"/>
          </a:xfrm>
          <a:custGeom>
            <a:avLst/>
            <a:gdLst>
              <a:gd name="connsiteX0" fmla="*/ 2139950 w 2294890"/>
              <a:gd name="connsiteY0" fmla="*/ 309880 h 309879"/>
              <a:gd name="connsiteX1" fmla="*/ 154940 w 2294890"/>
              <a:gd name="connsiteY1" fmla="*/ 309880 h 309879"/>
              <a:gd name="connsiteX2" fmla="*/ 0 w 2294890"/>
              <a:gd name="connsiteY2" fmla="*/ 154940 h 309879"/>
              <a:gd name="connsiteX3" fmla="*/ 0 w 2294890"/>
              <a:gd name="connsiteY3" fmla="*/ 154940 h 309879"/>
              <a:gd name="connsiteX4" fmla="*/ 154940 w 2294890"/>
              <a:gd name="connsiteY4" fmla="*/ 0 h 309879"/>
              <a:gd name="connsiteX5" fmla="*/ 2139950 w 2294890"/>
              <a:gd name="connsiteY5" fmla="*/ 0 h 309879"/>
              <a:gd name="connsiteX6" fmla="*/ 2294890 w 2294890"/>
              <a:gd name="connsiteY6" fmla="*/ 154940 h 309879"/>
              <a:gd name="connsiteX7" fmla="*/ 2294890 w 2294890"/>
              <a:gd name="connsiteY7" fmla="*/ 154940 h 309879"/>
              <a:gd name="connsiteX8" fmla="*/ 2139950 w 2294890"/>
              <a:gd name="connsiteY8" fmla="*/ 309880 h 30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4890" h="309879">
                <a:moveTo>
                  <a:pt x="2139950" y="309880"/>
                </a:moveTo>
                <a:lnTo>
                  <a:pt x="154940" y="309880"/>
                </a:lnTo>
                <a:cubicBezTo>
                  <a:pt x="69850" y="309880"/>
                  <a:pt x="0" y="240030"/>
                  <a:pt x="0" y="154940"/>
                </a:cubicBezTo>
                <a:lnTo>
                  <a:pt x="0" y="154940"/>
                </a:lnTo>
                <a:cubicBezTo>
                  <a:pt x="0" y="69850"/>
                  <a:pt x="69850" y="0"/>
                  <a:pt x="154940" y="0"/>
                </a:cubicBezTo>
                <a:lnTo>
                  <a:pt x="2139950" y="0"/>
                </a:lnTo>
                <a:cubicBezTo>
                  <a:pt x="2225040" y="0"/>
                  <a:pt x="2294890" y="69850"/>
                  <a:pt x="2294890" y="154940"/>
                </a:cubicBezTo>
                <a:lnTo>
                  <a:pt x="2294890" y="154940"/>
                </a:lnTo>
                <a:cubicBezTo>
                  <a:pt x="2294890" y="240030"/>
                  <a:pt x="2225040" y="309880"/>
                  <a:pt x="2139950" y="309880"/>
                </a:cubicBezTo>
                <a:close/>
              </a:path>
            </a:pathLst>
          </a:custGeom>
          <a:solidFill>
            <a:srgbClr val="FEFFC1"/>
          </a:solidFill>
          <a:ln w="1270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Arial"/>
                <a:ea typeface="Alibaba PuHuiTi" pitchFamily="18" charset="-122"/>
                <a:cs typeface="Alibaba PuHuiTi" pitchFamily="18" charset="-122"/>
              </a:rPr>
              <a:t>Engineer/Project Documents</a:t>
            </a:r>
            <a:r>
              <a:rPr kumimoji="0" lang="zh-TW" altLang="en-US" sz="1200" b="0" i="0" u="none" strike="noStrike" kern="1200" cap="none" spc="0" normalizeH="0" baseline="0" noProof="0" dirty="0">
                <a:ln>
                  <a:noFill/>
                </a:ln>
                <a:solidFill>
                  <a:prstClr val="black"/>
                </a:solidFill>
                <a:effectLst/>
                <a:uLnTx/>
                <a:uFillTx/>
                <a:latin typeface="Arial"/>
                <a:ea typeface="Alibaba PuHuiTi" pitchFamily="18" charset="-122"/>
                <a:cs typeface="Alibaba PuHuiTi" pitchFamily="18" charset="-122"/>
              </a:rPr>
              <a:t>*</a:t>
            </a:r>
            <a:endParaRPr kumimoji="0" lang="en-US" altLang="zh-CN" sz="1200" b="0" i="0" u="none" strike="noStrike" kern="1200" cap="none" spc="0" normalizeH="0" baseline="0" noProof="0" dirty="0">
              <a:ln>
                <a:noFill/>
              </a:ln>
              <a:solidFill>
                <a:prstClr val="black"/>
              </a:solidFill>
              <a:effectLst/>
              <a:uLnTx/>
              <a:uFillTx/>
              <a:latin typeface="Arial"/>
              <a:ea typeface="Alibaba PuHuiTi" pitchFamily="18" charset="-122"/>
              <a:cs typeface="Alibaba PuHuiTi" pitchFamily="18" charset="-122"/>
            </a:endParaRPr>
          </a:p>
        </p:txBody>
      </p:sp>
      <p:sp>
        <p:nvSpPr>
          <p:cNvPr id="66" name="Rectangle: Rounded Corners 65">
            <a:extLst>
              <a:ext uri="{FF2B5EF4-FFF2-40B4-BE49-F238E27FC236}">
                <a16:creationId xmlns:a16="http://schemas.microsoft.com/office/drawing/2014/main" id="{2CAF30DC-B071-8B3E-AC35-AAA69957FB39}"/>
              </a:ext>
            </a:extLst>
          </p:cNvPr>
          <p:cNvSpPr/>
          <p:nvPr/>
        </p:nvSpPr>
        <p:spPr>
          <a:xfrm>
            <a:off x="10472468" y="1850709"/>
            <a:ext cx="1262331" cy="416430"/>
          </a:xfrm>
          <a:prstGeom prst="round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a:ea typeface="+mn-ea"/>
                <a:cs typeface="+mn-cs"/>
              </a:rPr>
              <a:t>Drawing</a:t>
            </a:r>
          </a:p>
        </p:txBody>
      </p:sp>
      <p:sp>
        <p:nvSpPr>
          <p:cNvPr id="67" name="Rectangle: Rounded Corners 66">
            <a:extLst>
              <a:ext uri="{FF2B5EF4-FFF2-40B4-BE49-F238E27FC236}">
                <a16:creationId xmlns:a16="http://schemas.microsoft.com/office/drawing/2014/main" id="{85D0C932-1237-4F5D-D1AC-89EF15225E61}"/>
              </a:ext>
            </a:extLst>
          </p:cNvPr>
          <p:cNvSpPr/>
          <p:nvPr/>
        </p:nvSpPr>
        <p:spPr>
          <a:xfrm>
            <a:off x="10472468" y="2320405"/>
            <a:ext cx="1262331" cy="3399675"/>
          </a:xfrm>
          <a:prstGeom prst="round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a:ea typeface="+mn-ea"/>
                <a:cs typeface="+mn-cs"/>
              </a:rPr>
              <a:t>Business Process Support</a:t>
            </a:r>
          </a:p>
        </p:txBody>
      </p:sp>
      <p:sp>
        <p:nvSpPr>
          <p:cNvPr id="68" name="Rectangle: Rounded Corners 67">
            <a:extLst>
              <a:ext uri="{FF2B5EF4-FFF2-40B4-BE49-F238E27FC236}">
                <a16:creationId xmlns:a16="http://schemas.microsoft.com/office/drawing/2014/main" id="{492DE8AB-4601-2A66-FB78-C1076C78AF8E}"/>
              </a:ext>
            </a:extLst>
          </p:cNvPr>
          <p:cNvSpPr/>
          <p:nvPr/>
        </p:nvSpPr>
        <p:spPr>
          <a:xfrm>
            <a:off x="10472468" y="5794743"/>
            <a:ext cx="1262331" cy="422997"/>
          </a:xfrm>
          <a:prstGeom prst="round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a:ea typeface="+mn-ea"/>
                <a:cs typeface="+mn-cs"/>
              </a:rPr>
              <a:t>Engineering Support</a:t>
            </a:r>
          </a:p>
        </p:txBody>
      </p:sp>
      <p:sp>
        <p:nvSpPr>
          <p:cNvPr id="69" name="TextBox 68">
            <a:extLst>
              <a:ext uri="{FF2B5EF4-FFF2-40B4-BE49-F238E27FC236}">
                <a16:creationId xmlns:a16="http://schemas.microsoft.com/office/drawing/2014/main" id="{748EA163-A3C4-1748-A660-17069C451608}"/>
              </a:ext>
            </a:extLst>
          </p:cNvPr>
          <p:cNvSpPr txBox="1"/>
          <p:nvPr/>
        </p:nvSpPr>
        <p:spPr>
          <a:xfrm>
            <a:off x="992731" y="6203012"/>
            <a:ext cx="41595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000" b="0" i="0" u="none" strike="noStrike" kern="1200" cap="none" spc="0" normalizeH="0" baseline="0" noProof="0" dirty="0">
                <a:ln>
                  <a:noFill/>
                </a:ln>
                <a:solidFill>
                  <a:srgbClr val="156082"/>
                </a:solidFill>
                <a:effectLst/>
                <a:uLnTx/>
                <a:uFillTx/>
                <a:latin typeface="Arial"/>
                <a:ea typeface="Alibaba PuHuiTi" pitchFamily="18" charset="-122"/>
                <a:cs typeface="+mn-cs"/>
              </a:rPr>
              <a:t>This structured approach enables smoother migration, stronger collaboration, and more consistent CCC service delivery.</a:t>
            </a:r>
          </a:p>
        </p:txBody>
      </p:sp>
      <p:sp>
        <p:nvSpPr>
          <p:cNvPr id="5" name="任意形状 19">
            <a:extLst>
              <a:ext uri="{FF2B5EF4-FFF2-40B4-BE49-F238E27FC236}">
                <a16:creationId xmlns:a16="http://schemas.microsoft.com/office/drawing/2014/main" id="{A7E3E122-CBDA-BF65-D2B2-0BB2A1EBB1CF}"/>
              </a:ext>
            </a:extLst>
          </p:cNvPr>
          <p:cNvSpPr/>
          <p:nvPr/>
        </p:nvSpPr>
        <p:spPr>
          <a:xfrm>
            <a:off x="8579188" y="6229582"/>
            <a:ext cx="1692126" cy="307042"/>
          </a:xfrm>
          <a:custGeom>
            <a:avLst/>
            <a:gdLst>
              <a:gd name="connsiteX0" fmla="*/ 2139950 w 2294890"/>
              <a:gd name="connsiteY0" fmla="*/ 309880 h 309879"/>
              <a:gd name="connsiteX1" fmla="*/ 154940 w 2294890"/>
              <a:gd name="connsiteY1" fmla="*/ 309880 h 309879"/>
              <a:gd name="connsiteX2" fmla="*/ 0 w 2294890"/>
              <a:gd name="connsiteY2" fmla="*/ 154940 h 309879"/>
              <a:gd name="connsiteX3" fmla="*/ 0 w 2294890"/>
              <a:gd name="connsiteY3" fmla="*/ 154940 h 309879"/>
              <a:gd name="connsiteX4" fmla="*/ 154940 w 2294890"/>
              <a:gd name="connsiteY4" fmla="*/ 0 h 309879"/>
              <a:gd name="connsiteX5" fmla="*/ 2139950 w 2294890"/>
              <a:gd name="connsiteY5" fmla="*/ 0 h 309879"/>
              <a:gd name="connsiteX6" fmla="*/ 2294890 w 2294890"/>
              <a:gd name="connsiteY6" fmla="*/ 154940 h 309879"/>
              <a:gd name="connsiteX7" fmla="*/ 2294890 w 2294890"/>
              <a:gd name="connsiteY7" fmla="*/ 154940 h 309879"/>
              <a:gd name="connsiteX8" fmla="*/ 2139950 w 2294890"/>
              <a:gd name="connsiteY8" fmla="*/ 309880 h 30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4890" h="309879">
                <a:moveTo>
                  <a:pt x="2139950" y="309880"/>
                </a:moveTo>
                <a:lnTo>
                  <a:pt x="154940" y="309880"/>
                </a:lnTo>
                <a:cubicBezTo>
                  <a:pt x="69850" y="309880"/>
                  <a:pt x="0" y="240030"/>
                  <a:pt x="0" y="154940"/>
                </a:cubicBezTo>
                <a:lnTo>
                  <a:pt x="0" y="154940"/>
                </a:lnTo>
                <a:cubicBezTo>
                  <a:pt x="0" y="69850"/>
                  <a:pt x="69850" y="0"/>
                  <a:pt x="154940" y="0"/>
                </a:cubicBezTo>
                <a:lnTo>
                  <a:pt x="2139950" y="0"/>
                </a:lnTo>
                <a:cubicBezTo>
                  <a:pt x="2225040" y="0"/>
                  <a:pt x="2294890" y="69850"/>
                  <a:pt x="2294890" y="154940"/>
                </a:cubicBezTo>
                <a:lnTo>
                  <a:pt x="2294890" y="154940"/>
                </a:lnTo>
                <a:cubicBezTo>
                  <a:pt x="2294890" y="240030"/>
                  <a:pt x="2225040" y="309880"/>
                  <a:pt x="2139950" y="309880"/>
                </a:cubicBezTo>
                <a:close/>
              </a:path>
            </a:pathLst>
          </a:custGeom>
          <a:solidFill>
            <a:srgbClr val="FEFFC1"/>
          </a:solidFill>
          <a:ln w="1270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Arial"/>
                <a:ea typeface="Alibaba PuHuiTi" pitchFamily="18" charset="-122"/>
                <a:cs typeface="Alibaba PuHuiTi" pitchFamily="18" charset="-122"/>
              </a:rPr>
              <a:t>In Process </a:t>
            </a:r>
          </a:p>
        </p:txBody>
      </p:sp>
      <p:sp>
        <p:nvSpPr>
          <p:cNvPr id="11" name="任意形状 19">
            <a:extLst>
              <a:ext uri="{FF2B5EF4-FFF2-40B4-BE49-F238E27FC236}">
                <a16:creationId xmlns:a16="http://schemas.microsoft.com/office/drawing/2014/main" id="{7564F4CB-C413-00CE-C647-BB8644B4B783}"/>
              </a:ext>
            </a:extLst>
          </p:cNvPr>
          <p:cNvSpPr/>
          <p:nvPr/>
        </p:nvSpPr>
        <p:spPr>
          <a:xfrm>
            <a:off x="6613170" y="6247751"/>
            <a:ext cx="1879400" cy="307042"/>
          </a:xfrm>
          <a:custGeom>
            <a:avLst/>
            <a:gdLst>
              <a:gd name="connsiteX0" fmla="*/ 2139950 w 2294890"/>
              <a:gd name="connsiteY0" fmla="*/ 309880 h 309879"/>
              <a:gd name="connsiteX1" fmla="*/ 154940 w 2294890"/>
              <a:gd name="connsiteY1" fmla="*/ 309880 h 309879"/>
              <a:gd name="connsiteX2" fmla="*/ 0 w 2294890"/>
              <a:gd name="connsiteY2" fmla="*/ 154940 h 309879"/>
              <a:gd name="connsiteX3" fmla="*/ 0 w 2294890"/>
              <a:gd name="connsiteY3" fmla="*/ 154940 h 309879"/>
              <a:gd name="connsiteX4" fmla="*/ 154940 w 2294890"/>
              <a:gd name="connsiteY4" fmla="*/ 0 h 309879"/>
              <a:gd name="connsiteX5" fmla="*/ 2139950 w 2294890"/>
              <a:gd name="connsiteY5" fmla="*/ 0 h 309879"/>
              <a:gd name="connsiteX6" fmla="*/ 2294890 w 2294890"/>
              <a:gd name="connsiteY6" fmla="*/ 154940 h 309879"/>
              <a:gd name="connsiteX7" fmla="*/ 2294890 w 2294890"/>
              <a:gd name="connsiteY7" fmla="*/ 154940 h 309879"/>
              <a:gd name="connsiteX8" fmla="*/ 2139950 w 2294890"/>
              <a:gd name="connsiteY8" fmla="*/ 309880 h 30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4890" h="309879">
                <a:moveTo>
                  <a:pt x="2139950" y="309880"/>
                </a:moveTo>
                <a:lnTo>
                  <a:pt x="154940" y="309880"/>
                </a:lnTo>
                <a:cubicBezTo>
                  <a:pt x="69850" y="309880"/>
                  <a:pt x="0" y="240030"/>
                  <a:pt x="0" y="154940"/>
                </a:cubicBezTo>
                <a:lnTo>
                  <a:pt x="0" y="154940"/>
                </a:lnTo>
                <a:cubicBezTo>
                  <a:pt x="0" y="69850"/>
                  <a:pt x="69850" y="0"/>
                  <a:pt x="154940" y="0"/>
                </a:cubicBezTo>
                <a:lnTo>
                  <a:pt x="2139950" y="0"/>
                </a:lnTo>
                <a:cubicBezTo>
                  <a:pt x="2225040" y="0"/>
                  <a:pt x="2294890" y="69850"/>
                  <a:pt x="2294890" y="154940"/>
                </a:cubicBezTo>
                <a:lnTo>
                  <a:pt x="2294890" y="154940"/>
                </a:lnTo>
                <a:cubicBezTo>
                  <a:pt x="2294890" y="240030"/>
                  <a:pt x="2225040" y="309880"/>
                  <a:pt x="2139950" y="309880"/>
                </a:cubicBezTo>
                <a:close/>
              </a:path>
            </a:pathLst>
          </a:custGeom>
          <a:solidFill>
            <a:schemeClr val="bg1"/>
          </a:solidFill>
          <a:ln w="1270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Arial"/>
                <a:ea typeface="Alibaba PuHuiTi" pitchFamily="18" charset="-122"/>
                <a:cs typeface="Alibaba PuHuiTi" pitchFamily="18" charset="-122"/>
              </a:rPr>
              <a:t>Go Live in CCC</a:t>
            </a:r>
          </a:p>
        </p:txBody>
      </p:sp>
      <p:sp>
        <p:nvSpPr>
          <p:cNvPr id="18" name="Rectangle: Rounded Corners 17">
            <a:extLst>
              <a:ext uri="{FF2B5EF4-FFF2-40B4-BE49-F238E27FC236}">
                <a16:creationId xmlns:a16="http://schemas.microsoft.com/office/drawing/2014/main" id="{230D3690-47C3-7112-CE4B-A061BB48A83B}"/>
              </a:ext>
            </a:extLst>
          </p:cNvPr>
          <p:cNvSpPr/>
          <p:nvPr/>
        </p:nvSpPr>
        <p:spPr>
          <a:xfrm>
            <a:off x="10460581" y="6281494"/>
            <a:ext cx="1262331" cy="307043"/>
          </a:xfrm>
          <a:prstGeom prst="round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mn-cs"/>
              </a:rPr>
              <a:t>* Original Plan</a:t>
            </a:r>
          </a:p>
        </p:txBody>
      </p:sp>
      <p:sp>
        <p:nvSpPr>
          <p:cNvPr id="22" name="任意形状 19">
            <a:extLst>
              <a:ext uri="{FF2B5EF4-FFF2-40B4-BE49-F238E27FC236}">
                <a16:creationId xmlns:a16="http://schemas.microsoft.com/office/drawing/2014/main" id="{7E8C8EC0-38A8-F272-F46A-857E5648BE54}"/>
              </a:ext>
            </a:extLst>
          </p:cNvPr>
          <p:cNvSpPr/>
          <p:nvPr/>
        </p:nvSpPr>
        <p:spPr>
          <a:xfrm>
            <a:off x="6636768" y="4665594"/>
            <a:ext cx="3657600" cy="365760"/>
          </a:xfrm>
          <a:custGeom>
            <a:avLst/>
            <a:gdLst>
              <a:gd name="connsiteX0" fmla="*/ 2139950 w 2294890"/>
              <a:gd name="connsiteY0" fmla="*/ 309880 h 309879"/>
              <a:gd name="connsiteX1" fmla="*/ 154940 w 2294890"/>
              <a:gd name="connsiteY1" fmla="*/ 309880 h 309879"/>
              <a:gd name="connsiteX2" fmla="*/ 0 w 2294890"/>
              <a:gd name="connsiteY2" fmla="*/ 154940 h 309879"/>
              <a:gd name="connsiteX3" fmla="*/ 0 w 2294890"/>
              <a:gd name="connsiteY3" fmla="*/ 154940 h 309879"/>
              <a:gd name="connsiteX4" fmla="*/ 154940 w 2294890"/>
              <a:gd name="connsiteY4" fmla="*/ 0 h 309879"/>
              <a:gd name="connsiteX5" fmla="*/ 2139950 w 2294890"/>
              <a:gd name="connsiteY5" fmla="*/ 0 h 309879"/>
              <a:gd name="connsiteX6" fmla="*/ 2294890 w 2294890"/>
              <a:gd name="connsiteY6" fmla="*/ 154940 h 309879"/>
              <a:gd name="connsiteX7" fmla="*/ 2294890 w 2294890"/>
              <a:gd name="connsiteY7" fmla="*/ 154940 h 309879"/>
              <a:gd name="connsiteX8" fmla="*/ 2139950 w 2294890"/>
              <a:gd name="connsiteY8" fmla="*/ 309880 h 30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4890" h="309879">
                <a:moveTo>
                  <a:pt x="2139950" y="309880"/>
                </a:moveTo>
                <a:lnTo>
                  <a:pt x="154940" y="309880"/>
                </a:lnTo>
                <a:cubicBezTo>
                  <a:pt x="69850" y="309880"/>
                  <a:pt x="0" y="240030"/>
                  <a:pt x="0" y="154940"/>
                </a:cubicBezTo>
                <a:lnTo>
                  <a:pt x="0" y="154940"/>
                </a:lnTo>
                <a:cubicBezTo>
                  <a:pt x="0" y="69850"/>
                  <a:pt x="69850" y="0"/>
                  <a:pt x="154940" y="0"/>
                </a:cubicBezTo>
                <a:lnTo>
                  <a:pt x="2139950" y="0"/>
                </a:lnTo>
                <a:cubicBezTo>
                  <a:pt x="2225040" y="0"/>
                  <a:pt x="2294890" y="69850"/>
                  <a:pt x="2294890" y="154940"/>
                </a:cubicBezTo>
                <a:lnTo>
                  <a:pt x="2294890" y="154940"/>
                </a:lnTo>
                <a:cubicBezTo>
                  <a:pt x="2294890" y="240030"/>
                  <a:pt x="2225040" y="309880"/>
                  <a:pt x="2139950" y="309880"/>
                </a:cubicBezTo>
                <a:close/>
              </a:path>
            </a:pathLst>
          </a:custGeom>
          <a:solidFill>
            <a:schemeClr val="bg1"/>
          </a:solidFill>
          <a:ln w="1270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Cost Adjustment</a:t>
            </a:r>
          </a:p>
        </p:txBody>
      </p:sp>
    </p:spTree>
    <p:extLst>
      <p:ext uri="{BB962C8B-B14F-4D97-AF65-F5344CB8AC3E}">
        <p14:creationId xmlns:p14="http://schemas.microsoft.com/office/powerpoint/2010/main" val="5646670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5"/>
          </p:nvPr>
        </p:nvSpPr>
        <p:spPr/>
        <p:txBody>
          <a:bodyPr/>
          <a:lstStyle/>
          <a:p>
            <a:r>
              <a:rPr lang="en-US" dirty="0"/>
              <a:t>CCC PROCESS COMPLIANCE </a:t>
            </a:r>
            <a:endParaRPr lang="zh-CN" altLang="en-US" dirty="0"/>
          </a:p>
        </p:txBody>
      </p:sp>
      <p:sp>
        <p:nvSpPr>
          <p:cNvPr id="5" name="灯片编号占位符 4"/>
          <p:cNvSpPr>
            <a:spLocks noGrp="1"/>
          </p:cNvSpPr>
          <p:nvPr>
            <p:ph type="sldNum" sz="quarter" idx="4"/>
          </p:nvPr>
        </p:nvSpPr>
        <p:spPr/>
        <p:txBody>
          <a:bodyPr/>
          <a:lstStyle/>
          <a:p>
            <a:fld id="{199137DB-8ECE-4117-81EA-4F1DB4ABB2A7}" type="slidenum">
              <a:rPr lang="zh-CN" altLang="en-US" sz="1600" smtClean="0"/>
              <a:t>25</a:t>
            </a:fld>
            <a:endParaRPr lang="zh-CN" altLang="en-US" sz="1600"/>
          </a:p>
        </p:txBody>
      </p:sp>
      <p:sp>
        <p:nvSpPr>
          <p:cNvPr id="13" name="任意形状 36">
            <a:extLst>
              <a:ext uri="{FF2B5EF4-FFF2-40B4-BE49-F238E27FC236}">
                <a16:creationId xmlns:a16="http://schemas.microsoft.com/office/drawing/2014/main" id="{0101871D-2002-9549-0C2C-6A96878C8D8F}"/>
              </a:ext>
            </a:extLst>
          </p:cNvPr>
          <p:cNvSpPr/>
          <p:nvPr/>
        </p:nvSpPr>
        <p:spPr>
          <a:xfrm>
            <a:off x="477593" y="1908909"/>
            <a:ext cx="1874520" cy="638810"/>
          </a:xfrm>
          <a:custGeom>
            <a:avLst/>
            <a:gdLst>
              <a:gd name="connsiteX0" fmla="*/ 0 w 1691639"/>
              <a:gd name="connsiteY0" fmla="*/ 0 h 387350"/>
              <a:gd name="connsiteX1" fmla="*/ 1691640 w 1691639"/>
              <a:gd name="connsiteY1" fmla="*/ 0 h 387350"/>
              <a:gd name="connsiteX2" fmla="*/ 1691640 w 1691639"/>
              <a:gd name="connsiteY2" fmla="*/ 387350 h 387350"/>
              <a:gd name="connsiteX3" fmla="*/ 0 w 1691639"/>
              <a:gd name="connsiteY3" fmla="*/ 387350 h 387350"/>
            </a:gdLst>
            <a:ahLst/>
            <a:cxnLst>
              <a:cxn ang="0">
                <a:pos x="connsiteX0" y="connsiteY0"/>
              </a:cxn>
              <a:cxn ang="0">
                <a:pos x="connsiteX1" y="connsiteY1"/>
              </a:cxn>
              <a:cxn ang="0">
                <a:pos x="connsiteX2" y="connsiteY2"/>
              </a:cxn>
              <a:cxn ang="0">
                <a:pos x="connsiteX3" y="connsiteY3"/>
              </a:cxn>
            </a:cxnLst>
            <a:rect l="l" t="t" r="r" b="b"/>
            <a:pathLst>
              <a:path w="1691639" h="387350">
                <a:moveTo>
                  <a:pt x="0" y="0"/>
                </a:moveTo>
                <a:lnTo>
                  <a:pt x="1691640" y="0"/>
                </a:lnTo>
                <a:lnTo>
                  <a:pt x="1691640" y="387350"/>
                </a:lnTo>
                <a:lnTo>
                  <a:pt x="0" y="387350"/>
                </a:lnTo>
                <a:close/>
              </a:path>
            </a:pathLst>
          </a:custGeom>
          <a:solidFill>
            <a:srgbClr val="0067B1"/>
          </a:solidFill>
          <a:ln w="12700" cap="flat">
            <a:noFill/>
            <a:prstDash val="solid"/>
            <a:miter/>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ea typeface="Alibaba PuHuiTi" pitchFamily="18" charset="-122"/>
                <a:cs typeface="Alibaba PuHuiTi" pitchFamily="18" charset="-122"/>
              </a:rPr>
              <a:t>Alignment</a:t>
            </a:r>
          </a:p>
        </p:txBody>
      </p:sp>
      <p:sp>
        <p:nvSpPr>
          <p:cNvPr id="14" name="任意形状 37">
            <a:extLst>
              <a:ext uri="{FF2B5EF4-FFF2-40B4-BE49-F238E27FC236}">
                <a16:creationId xmlns:a16="http://schemas.microsoft.com/office/drawing/2014/main" id="{57B7DB03-1DA3-07AC-878C-22A65C7B5D3C}"/>
              </a:ext>
            </a:extLst>
          </p:cNvPr>
          <p:cNvSpPr/>
          <p:nvPr/>
        </p:nvSpPr>
        <p:spPr>
          <a:xfrm>
            <a:off x="2374827" y="1908909"/>
            <a:ext cx="1874520" cy="638810"/>
          </a:xfrm>
          <a:custGeom>
            <a:avLst/>
            <a:gdLst>
              <a:gd name="connsiteX0" fmla="*/ 0 w 1691639"/>
              <a:gd name="connsiteY0" fmla="*/ 0 h 387350"/>
              <a:gd name="connsiteX1" fmla="*/ 1691640 w 1691639"/>
              <a:gd name="connsiteY1" fmla="*/ 0 h 387350"/>
              <a:gd name="connsiteX2" fmla="*/ 1691640 w 1691639"/>
              <a:gd name="connsiteY2" fmla="*/ 387350 h 387350"/>
              <a:gd name="connsiteX3" fmla="*/ 0 w 1691639"/>
              <a:gd name="connsiteY3" fmla="*/ 387350 h 387350"/>
            </a:gdLst>
            <a:ahLst/>
            <a:cxnLst>
              <a:cxn ang="0">
                <a:pos x="connsiteX0" y="connsiteY0"/>
              </a:cxn>
              <a:cxn ang="0">
                <a:pos x="connsiteX1" y="connsiteY1"/>
              </a:cxn>
              <a:cxn ang="0">
                <a:pos x="connsiteX2" y="connsiteY2"/>
              </a:cxn>
              <a:cxn ang="0">
                <a:pos x="connsiteX3" y="connsiteY3"/>
              </a:cxn>
            </a:cxnLst>
            <a:rect l="l" t="t" r="r" b="b"/>
            <a:pathLst>
              <a:path w="1691639" h="387350">
                <a:moveTo>
                  <a:pt x="0" y="0"/>
                </a:moveTo>
                <a:lnTo>
                  <a:pt x="1691640" y="0"/>
                </a:lnTo>
                <a:lnTo>
                  <a:pt x="1691640" y="387350"/>
                </a:lnTo>
                <a:lnTo>
                  <a:pt x="0" y="387350"/>
                </a:lnTo>
                <a:close/>
              </a:path>
            </a:pathLst>
          </a:custGeom>
          <a:solidFill>
            <a:srgbClr val="0067B1"/>
          </a:solidFill>
          <a:ln w="12700" cap="flat">
            <a:noFill/>
            <a:prstDash val="solid"/>
            <a:miter/>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ea typeface="Alibaba PuHuiTi" pitchFamily="18" charset="-122"/>
                <a:cs typeface="Alibaba PuHuiTi" pitchFamily="18" charset="-122"/>
              </a:rPr>
              <a:t>Sox Review</a:t>
            </a:r>
          </a:p>
        </p:txBody>
      </p:sp>
      <p:sp>
        <p:nvSpPr>
          <p:cNvPr id="15" name="任意形状 38">
            <a:extLst>
              <a:ext uri="{FF2B5EF4-FFF2-40B4-BE49-F238E27FC236}">
                <a16:creationId xmlns:a16="http://schemas.microsoft.com/office/drawing/2014/main" id="{407B598C-6561-E31E-4805-394E6C3067F7}"/>
              </a:ext>
            </a:extLst>
          </p:cNvPr>
          <p:cNvSpPr/>
          <p:nvPr/>
        </p:nvSpPr>
        <p:spPr>
          <a:xfrm>
            <a:off x="4272061" y="1908909"/>
            <a:ext cx="1874520" cy="638810"/>
          </a:xfrm>
          <a:custGeom>
            <a:avLst/>
            <a:gdLst>
              <a:gd name="connsiteX0" fmla="*/ 0 w 1691639"/>
              <a:gd name="connsiteY0" fmla="*/ 0 h 387350"/>
              <a:gd name="connsiteX1" fmla="*/ 1691640 w 1691639"/>
              <a:gd name="connsiteY1" fmla="*/ 0 h 387350"/>
              <a:gd name="connsiteX2" fmla="*/ 1691640 w 1691639"/>
              <a:gd name="connsiteY2" fmla="*/ 387350 h 387350"/>
              <a:gd name="connsiteX3" fmla="*/ 0 w 1691639"/>
              <a:gd name="connsiteY3" fmla="*/ 387350 h 387350"/>
            </a:gdLst>
            <a:ahLst/>
            <a:cxnLst>
              <a:cxn ang="0">
                <a:pos x="connsiteX0" y="connsiteY0"/>
              </a:cxn>
              <a:cxn ang="0">
                <a:pos x="connsiteX1" y="connsiteY1"/>
              </a:cxn>
              <a:cxn ang="0">
                <a:pos x="connsiteX2" y="connsiteY2"/>
              </a:cxn>
              <a:cxn ang="0">
                <a:pos x="connsiteX3" y="connsiteY3"/>
              </a:cxn>
            </a:cxnLst>
            <a:rect l="l" t="t" r="r" b="b"/>
            <a:pathLst>
              <a:path w="1691639" h="387350">
                <a:moveTo>
                  <a:pt x="0" y="0"/>
                </a:moveTo>
                <a:lnTo>
                  <a:pt x="1691640" y="0"/>
                </a:lnTo>
                <a:lnTo>
                  <a:pt x="1691640" y="387350"/>
                </a:lnTo>
                <a:lnTo>
                  <a:pt x="0" y="387350"/>
                </a:lnTo>
                <a:close/>
              </a:path>
            </a:pathLst>
          </a:custGeom>
          <a:solidFill>
            <a:srgbClr val="0067B1"/>
          </a:solidFill>
          <a:ln w="12700" cap="flat">
            <a:noFill/>
            <a:prstDash val="solid"/>
            <a:miter/>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ea typeface="Alibaba PuHuiTi" pitchFamily="18" charset="-122"/>
                <a:cs typeface="Alibaba PuHuiTi" pitchFamily="18" charset="-122"/>
              </a:rPr>
              <a:t>System </a:t>
            </a:r>
            <a:r>
              <a:rPr lang="en-US" altLang="zh-CN" sz="1600" b="1" kern="0" dirty="0">
                <a:solidFill>
                  <a:srgbClr val="FFFFFF"/>
                </a:solidFill>
                <a:ea typeface="Alibaba PuHuiTi" pitchFamily="18" charset="-122"/>
                <a:cs typeface="Alibaba PuHuiTi" pitchFamily="18" charset="-122"/>
              </a:rPr>
              <a:t>R</a:t>
            </a:r>
            <a:r>
              <a:rPr kumimoji="0" lang="en-US" altLang="zh-CN" sz="1600" b="1" i="0" u="none" strike="noStrike" kern="0" cap="none" spc="0" normalizeH="0" baseline="0" noProof="0" dirty="0">
                <a:ln>
                  <a:noFill/>
                </a:ln>
                <a:solidFill>
                  <a:srgbClr val="FFFFFF"/>
                </a:solidFill>
                <a:effectLst/>
                <a:uLnTx/>
                <a:uFillTx/>
                <a:ea typeface="Alibaba PuHuiTi" pitchFamily="18" charset="-122"/>
                <a:cs typeface="Alibaba PuHuiTi" pitchFamily="18" charset="-122"/>
              </a:rPr>
              <a:t>ole Review</a:t>
            </a:r>
          </a:p>
        </p:txBody>
      </p:sp>
      <p:sp>
        <p:nvSpPr>
          <p:cNvPr id="16" name="任意形状 39">
            <a:extLst>
              <a:ext uri="{FF2B5EF4-FFF2-40B4-BE49-F238E27FC236}">
                <a16:creationId xmlns:a16="http://schemas.microsoft.com/office/drawing/2014/main" id="{585C1416-CD0D-E4B0-EE02-6E4F93C2940C}"/>
              </a:ext>
            </a:extLst>
          </p:cNvPr>
          <p:cNvSpPr/>
          <p:nvPr/>
        </p:nvSpPr>
        <p:spPr>
          <a:xfrm>
            <a:off x="6169295" y="1908909"/>
            <a:ext cx="1874520" cy="638810"/>
          </a:xfrm>
          <a:custGeom>
            <a:avLst/>
            <a:gdLst>
              <a:gd name="connsiteX0" fmla="*/ 0 w 1691639"/>
              <a:gd name="connsiteY0" fmla="*/ 0 h 387350"/>
              <a:gd name="connsiteX1" fmla="*/ 1691640 w 1691639"/>
              <a:gd name="connsiteY1" fmla="*/ 0 h 387350"/>
              <a:gd name="connsiteX2" fmla="*/ 1691640 w 1691639"/>
              <a:gd name="connsiteY2" fmla="*/ 387350 h 387350"/>
              <a:gd name="connsiteX3" fmla="*/ 0 w 1691639"/>
              <a:gd name="connsiteY3" fmla="*/ 387350 h 387350"/>
            </a:gdLst>
            <a:ahLst/>
            <a:cxnLst>
              <a:cxn ang="0">
                <a:pos x="connsiteX0" y="connsiteY0"/>
              </a:cxn>
              <a:cxn ang="0">
                <a:pos x="connsiteX1" y="connsiteY1"/>
              </a:cxn>
              <a:cxn ang="0">
                <a:pos x="connsiteX2" y="connsiteY2"/>
              </a:cxn>
              <a:cxn ang="0">
                <a:pos x="connsiteX3" y="connsiteY3"/>
              </a:cxn>
            </a:cxnLst>
            <a:rect l="l" t="t" r="r" b="b"/>
            <a:pathLst>
              <a:path w="1691639" h="387350">
                <a:moveTo>
                  <a:pt x="0" y="0"/>
                </a:moveTo>
                <a:lnTo>
                  <a:pt x="1691640" y="0"/>
                </a:lnTo>
                <a:lnTo>
                  <a:pt x="1691640" y="387350"/>
                </a:lnTo>
                <a:lnTo>
                  <a:pt x="0" y="387350"/>
                </a:lnTo>
                <a:close/>
              </a:path>
            </a:pathLst>
          </a:custGeom>
          <a:solidFill>
            <a:srgbClr val="0067B1"/>
          </a:solidFill>
          <a:ln w="12700" cap="flat">
            <a:noFill/>
            <a:prstDash val="solid"/>
            <a:miter/>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ea typeface="Alibaba PuHuiTi" pitchFamily="18" charset="-122"/>
                <a:cs typeface="Alibaba PuHuiTi" pitchFamily="18" charset="-122"/>
              </a:rPr>
              <a:t>Sample Run</a:t>
            </a:r>
          </a:p>
        </p:txBody>
      </p:sp>
      <p:sp>
        <p:nvSpPr>
          <p:cNvPr id="17" name="任意形状 40">
            <a:extLst>
              <a:ext uri="{FF2B5EF4-FFF2-40B4-BE49-F238E27FC236}">
                <a16:creationId xmlns:a16="http://schemas.microsoft.com/office/drawing/2014/main" id="{AB9B39E6-28ED-23EB-F823-93EE5EDCA0C1}"/>
              </a:ext>
            </a:extLst>
          </p:cNvPr>
          <p:cNvSpPr/>
          <p:nvPr/>
        </p:nvSpPr>
        <p:spPr>
          <a:xfrm>
            <a:off x="8066529" y="1908909"/>
            <a:ext cx="1874520" cy="638810"/>
          </a:xfrm>
          <a:custGeom>
            <a:avLst/>
            <a:gdLst>
              <a:gd name="connsiteX0" fmla="*/ 0 w 1691640"/>
              <a:gd name="connsiteY0" fmla="*/ 0 h 387350"/>
              <a:gd name="connsiteX1" fmla="*/ 1691640 w 1691640"/>
              <a:gd name="connsiteY1" fmla="*/ 0 h 387350"/>
              <a:gd name="connsiteX2" fmla="*/ 1691640 w 1691640"/>
              <a:gd name="connsiteY2" fmla="*/ 387350 h 387350"/>
              <a:gd name="connsiteX3" fmla="*/ 0 w 1691640"/>
              <a:gd name="connsiteY3" fmla="*/ 387350 h 387350"/>
            </a:gdLst>
            <a:ahLst/>
            <a:cxnLst>
              <a:cxn ang="0">
                <a:pos x="connsiteX0" y="connsiteY0"/>
              </a:cxn>
              <a:cxn ang="0">
                <a:pos x="connsiteX1" y="connsiteY1"/>
              </a:cxn>
              <a:cxn ang="0">
                <a:pos x="connsiteX2" y="connsiteY2"/>
              </a:cxn>
              <a:cxn ang="0">
                <a:pos x="connsiteX3" y="connsiteY3"/>
              </a:cxn>
            </a:cxnLst>
            <a:rect l="l" t="t" r="r" b="b"/>
            <a:pathLst>
              <a:path w="1691640" h="387350">
                <a:moveTo>
                  <a:pt x="0" y="0"/>
                </a:moveTo>
                <a:lnTo>
                  <a:pt x="1691640" y="0"/>
                </a:lnTo>
                <a:lnTo>
                  <a:pt x="1691640" y="387350"/>
                </a:lnTo>
                <a:lnTo>
                  <a:pt x="0" y="387350"/>
                </a:lnTo>
                <a:close/>
              </a:path>
            </a:pathLst>
          </a:custGeom>
          <a:solidFill>
            <a:srgbClr val="F6CB46"/>
          </a:solidFill>
          <a:ln w="12700" cap="flat">
            <a:noFill/>
            <a:prstDash val="solid"/>
            <a:miter/>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ea typeface="Alibaba PuHuiTi" pitchFamily="18" charset="-122"/>
                <a:cs typeface="Alibaba PuHuiTi" pitchFamily="18" charset="-122"/>
              </a:rPr>
              <a:t>Training</a:t>
            </a:r>
          </a:p>
        </p:txBody>
      </p:sp>
      <p:sp>
        <p:nvSpPr>
          <p:cNvPr id="18" name="任意形状 41">
            <a:extLst>
              <a:ext uri="{FF2B5EF4-FFF2-40B4-BE49-F238E27FC236}">
                <a16:creationId xmlns:a16="http://schemas.microsoft.com/office/drawing/2014/main" id="{C46393BC-1421-DF4D-2F26-2E6835412A9F}"/>
              </a:ext>
            </a:extLst>
          </p:cNvPr>
          <p:cNvSpPr/>
          <p:nvPr/>
        </p:nvSpPr>
        <p:spPr>
          <a:xfrm>
            <a:off x="9974395" y="1908909"/>
            <a:ext cx="1874520" cy="638810"/>
          </a:xfrm>
          <a:custGeom>
            <a:avLst/>
            <a:gdLst>
              <a:gd name="connsiteX0" fmla="*/ 0 w 1691639"/>
              <a:gd name="connsiteY0" fmla="*/ 0 h 387350"/>
              <a:gd name="connsiteX1" fmla="*/ 1691640 w 1691639"/>
              <a:gd name="connsiteY1" fmla="*/ 0 h 387350"/>
              <a:gd name="connsiteX2" fmla="*/ 1691640 w 1691639"/>
              <a:gd name="connsiteY2" fmla="*/ 387350 h 387350"/>
              <a:gd name="connsiteX3" fmla="*/ 0 w 1691639"/>
              <a:gd name="connsiteY3" fmla="*/ 387350 h 387350"/>
            </a:gdLst>
            <a:ahLst/>
            <a:cxnLst>
              <a:cxn ang="0">
                <a:pos x="connsiteX0" y="connsiteY0"/>
              </a:cxn>
              <a:cxn ang="0">
                <a:pos x="connsiteX1" y="connsiteY1"/>
              </a:cxn>
              <a:cxn ang="0">
                <a:pos x="connsiteX2" y="connsiteY2"/>
              </a:cxn>
              <a:cxn ang="0">
                <a:pos x="connsiteX3" y="connsiteY3"/>
              </a:cxn>
            </a:cxnLst>
            <a:rect l="l" t="t" r="r" b="b"/>
            <a:pathLst>
              <a:path w="1691639" h="387350">
                <a:moveTo>
                  <a:pt x="0" y="0"/>
                </a:moveTo>
                <a:lnTo>
                  <a:pt x="1691640" y="0"/>
                </a:lnTo>
                <a:lnTo>
                  <a:pt x="1691640" y="387350"/>
                </a:lnTo>
                <a:lnTo>
                  <a:pt x="0" y="387350"/>
                </a:lnTo>
                <a:close/>
              </a:path>
            </a:pathLst>
          </a:custGeom>
          <a:solidFill>
            <a:srgbClr val="F6CB46"/>
          </a:solidFill>
          <a:ln w="12700" cap="flat">
            <a:noFill/>
            <a:prstDash val="solid"/>
            <a:miter/>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ea typeface="Alibaba PuHuiTi" pitchFamily="18" charset="-122"/>
                <a:cs typeface="Alibaba PuHuiTi" pitchFamily="18" charset="-122"/>
              </a:rPr>
              <a:t>Go Live</a:t>
            </a:r>
          </a:p>
        </p:txBody>
      </p:sp>
      <p:sp>
        <p:nvSpPr>
          <p:cNvPr id="19" name="任意形状 46">
            <a:extLst>
              <a:ext uri="{FF2B5EF4-FFF2-40B4-BE49-F238E27FC236}">
                <a16:creationId xmlns:a16="http://schemas.microsoft.com/office/drawing/2014/main" id="{3DD5AA39-8DD5-C50C-C0D6-17E4D5214DFE}"/>
              </a:ext>
            </a:extLst>
          </p:cNvPr>
          <p:cNvSpPr/>
          <p:nvPr/>
        </p:nvSpPr>
        <p:spPr>
          <a:xfrm>
            <a:off x="2348370" y="2720040"/>
            <a:ext cx="12700" cy="1648460"/>
          </a:xfrm>
          <a:custGeom>
            <a:avLst/>
            <a:gdLst>
              <a:gd name="connsiteX0" fmla="*/ 0 w 12700"/>
              <a:gd name="connsiteY0" fmla="*/ 0 h 1648460"/>
              <a:gd name="connsiteX1" fmla="*/ 0 w 12700"/>
              <a:gd name="connsiteY1" fmla="*/ 1648460 h 1648460"/>
            </a:gdLst>
            <a:ahLst/>
            <a:cxnLst>
              <a:cxn ang="0">
                <a:pos x="connsiteX0" y="connsiteY0"/>
              </a:cxn>
              <a:cxn ang="0">
                <a:pos x="connsiteX1" y="connsiteY1"/>
              </a:cxn>
            </a:cxnLst>
            <a:rect l="l" t="t" r="r" b="b"/>
            <a:pathLst>
              <a:path w="12700" h="1648460">
                <a:moveTo>
                  <a:pt x="0" y="0"/>
                </a:moveTo>
                <a:lnTo>
                  <a:pt x="0" y="1648460"/>
                </a:lnTo>
              </a:path>
            </a:pathLst>
          </a:custGeom>
          <a:ln w="15875" cap="flat">
            <a:solidFill>
              <a:srgbClr val="0067B1"/>
            </a:solidFill>
            <a:prstDash val="dash"/>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ea typeface="Alibaba PuHuiTi" pitchFamily="18" charset="-122"/>
              <a:cs typeface="Alibaba PuHuiTi" pitchFamily="18" charset="-122"/>
            </a:endParaRPr>
          </a:p>
        </p:txBody>
      </p:sp>
      <p:sp>
        <p:nvSpPr>
          <p:cNvPr id="20" name="任意形状 47">
            <a:extLst>
              <a:ext uri="{FF2B5EF4-FFF2-40B4-BE49-F238E27FC236}">
                <a16:creationId xmlns:a16="http://schemas.microsoft.com/office/drawing/2014/main" id="{A5A28F8C-E4A5-D42B-B123-CCDDB8CE5DD1}"/>
              </a:ext>
            </a:extLst>
          </p:cNvPr>
          <p:cNvSpPr/>
          <p:nvPr/>
        </p:nvSpPr>
        <p:spPr>
          <a:xfrm>
            <a:off x="4247963" y="2720040"/>
            <a:ext cx="12700" cy="1648460"/>
          </a:xfrm>
          <a:custGeom>
            <a:avLst/>
            <a:gdLst>
              <a:gd name="connsiteX0" fmla="*/ 0 w 12700"/>
              <a:gd name="connsiteY0" fmla="*/ 0 h 1648460"/>
              <a:gd name="connsiteX1" fmla="*/ 0 w 12700"/>
              <a:gd name="connsiteY1" fmla="*/ 1648460 h 1648460"/>
            </a:gdLst>
            <a:ahLst/>
            <a:cxnLst>
              <a:cxn ang="0">
                <a:pos x="connsiteX0" y="connsiteY0"/>
              </a:cxn>
              <a:cxn ang="0">
                <a:pos x="connsiteX1" y="connsiteY1"/>
              </a:cxn>
            </a:cxnLst>
            <a:rect l="l" t="t" r="r" b="b"/>
            <a:pathLst>
              <a:path w="12700" h="1648460">
                <a:moveTo>
                  <a:pt x="0" y="0"/>
                </a:moveTo>
                <a:lnTo>
                  <a:pt x="0" y="1648460"/>
                </a:lnTo>
              </a:path>
            </a:pathLst>
          </a:custGeom>
          <a:ln w="15875" cap="flat">
            <a:solidFill>
              <a:srgbClr val="0067B1"/>
            </a:solidFill>
            <a:prstDash val="dash"/>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ea typeface="Alibaba PuHuiTi" pitchFamily="18" charset="-122"/>
              <a:cs typeface="Alibaba PuHuiTi" pitchFamily="18" charset="-122"/>
            </a:endParaRPr>
          </a:p>
        </p:txBody>
      </p:sp>
      <p:sp>
        <p:nvSpPr>
          <p:cNvPr id="21" name="任意形状 48">
            <a:extLst>
              <a:ext uri="{FF2B5EF4-FFF2-40B4-BE49-F238E27FC236}">
                <a16:creationId xmlns:a16="http://schemas.microsoft.com/office/drawing/2014/main" id="{C821C87B-5BE1-A43E-1BA5-20A05763ABA0}"/>
              </a:ext>
            </a:extLst>
          </p:cNvPr>
          <p:cNvSpPr/>
          <p:nvPr/>
        </p:nvSpPr>
        <p:spPr>
          <a:xfrm>
            <a:off x="6135654" y="2720040"/>
            <a:ext cx="12700" cy="1648460"/>
          </a:xfrm>
          <a:custGeom>
            <a:avLst/>
            <a:gdLst>
              <a:gd name="connsiteX0" fmla="*/ 0 w 12700"/>
              <a:gd name="connsiteY0" fmla="*/ 0 h 1648460"/>
              <a:gd name="connsiteX1" fmla="*/ 0 w 12700"/>
              <a:gd name="connsiteY1" fmla="*/ 1648460 h 1648460"/>
            </a:gdLst>
            <a:ahLst/>
            <a:cxnLst>
              <a:cxn ang="0">
                <a:pos x="connsiteX0" y="connsiteY0"/>
              </a:cxn>
              <a:cxn ang="0">
                <a:pos x="connsiteX1" y="connsiteY1"/>
              </a:cxn>
            </a:cxnLst>
            <a:rect l="l" t="t" r="r" b="b"/>
            <a:pathLst>
              <a:path w="12700" h="1648460">
                <a:moveTo>
                  <a:pt x="0" y="0"/>
                </a:moveTo>
                <a:lnTo>
                  <a:pt x="0" y="1648460"/>
                </a:lnTo>
              </a:path>
            </a:pathLst>
          </a:custGeom>
          <a:ln w="15875" cap="flat">
            <a:solidFill>
              <a:srgbClr val="0067B1"/>
            </a:solidFill>
            <a:prstDash val="dash"/>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ea typeface="Alibaba PuHuiTi" pitchFamily="18" charset="-122"/>
              <a:cs typeface="Alibaba PuHuiTi" pitchFamily="18" charset="-122"/>
            </a:endParaRPr>
          </a:p>
        </p:txBody>
      </p:sp>
      <p:sp>
        <p:nvSpPr>
          <p:cNvPr id="22" name="任意形状 49">
            <a:extLst>
              <a:ext uri="{FF2B5EF4-FFF2-40B4-BE49-F238E27FC236}">
                <a16:creationId xmlns:a16="http://schemas.microsoft.com/office/drawing/2014/main" id="{32649F5A-A98F-8F3F-8DCD-62B5127278DD}"/>
              </a:ext>
            </a:extLst>
          </p:cNvPr>
          <p:cNvSpPr/>
          <p:nvPr/>
        </p:nvSpPr>
        <p:spPr>
          <a:xfrm>
            <a:off x="8013984" y="2720040"/>
            <a:ext cx="12700" cy="1648460"/>
          </a:xfrm>
          <a:custGeom>
            <a:avLst/>
            <a:gdLst>
              <a:gd name="connsiteX0" fmla="*/ 0 w 12700"/>
              <a:gd name="connsiteY0" fmla="*/ 0 h 1648460"/>
              <a:gd name="connsiteX1" fmla="*/ 0 w 12700"/>
              <a:gd name="connsiteY1" fmla="*/ 1648460 h 1648460"/>
            </a:gdLst>
            <a:ahLst/>
            <a:cxnLst>
              <a:cxn ang="0">
                <a:pos x="connsiteX0" y="connsiteY0"/>
              </a:cxn>
              <a:cxn ang="0">
                <a:pos x="connsiteX1" y="connsiteY1"/>
              </a:cxn>
            </a:cxnLst>
            <a:rect l="l" t="t" r="r" b="b"/>
            <a:pathLst>
              <a:path w="12700" h="1648460">
                <a:moveTo>
                  <a:pt x="0" y="0"/>
                </a:moveTo>
                <a:lnTo>
                  <a:pt x="0" y="1648460"/>
                </a:lnTo>
              </a:path>
            </a:pathLst>
          </a:custGeom>
          <a:ln w="15875" cap="flat">
            <a:solidFill>
              <a:srgbClr val="0067B1"/>
            </a:solidFill>
            <a:prstDash val="dash"/>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ea typeface="Alibaba PuHuiTi" pitchFamily="18" charset="-122"/>
              <a:cs typeface="Alibaba PuHuiTi" pitchFamily="18" charset="-122"/>
            </a:endParaRPr>
          </a:p>
        </p:txBody>
      </p:sp>
      <p:sp>
        <p:nvSpPr>
          <p:cNvPr id="23" name="任意形状 50">
            <a:extLst>
              <a:ext uri="{FF2B5EF4-FFF2-40B4-BE49-F238E27FC236}">
                <a16:creationId xmlns:a16="http://schemas.microsoft.com/office/drawing/2014/main" id="{88E524D3-E44D-2EBE-1DF2-FB8D675EEECA}"/>
              </a:ext>
            </a:extLst>
          </p:cNvPr>
          <p:cNvSpPr/>
          <p:nvPr/>
        </p:nvSpPr>
        <p:spPr>
          <a:xfrm>
            <a:off x="9956112" y="2720040"/>
            <a:ext cx="12700" cy="1648460"/>
          </a:xfrm>
          <a:custGeom>
            <a:avLst/>
            <a:gdLst>
              <a:gd name="connsiteX0" fmla="*/ 0 w 12700"/>
              <a:gd name="connsiteY0" fmla="*/ 0 h 1648460"/>
              <a:gd name="connsiteX1" fmla="*/ 0 w 12700"/>
              <a:gd name="connsiteY1" fmla="*/ 1648460 h 1648460"/>
            </a:gdLst>
            <a:ahLst/>
            <a:cxnLst>
              <a:cxn ang="0">
                <a:pos x="connsiteX0" y="connsiteY0"/>
              </a:cxn>
              <a:cxn ang="0">
                <a:pos x="connsiteX1" y="connsiteY1"/>
              </a:cxn>
            </a:cxnLst>
            <a:rect l="l" t="t" r="r" b="b"/>
            <a:pathLst>
              <a:path w="12700" h="1648460">
                <a:moveTo>
                  <a:pt x="0" y="0"/>
                </a:moveTo>
                <a:lnTo>
                  <a:pt x="0" y="1648460"/>
                </a:lnTo>
              </a:path>
            </a:pathLst>
          </a:custGeom>
          <a:ln w="15875" cap="flat">
            <a:solidFill>
              <a:srgbClr val="0067B1"/>
            </a:solidFill>
            <a:prstDash val="dash"/>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ea typeface="Alibaba PuHuiTi" pitchFamily="18" charset="-122"/>
              <a:cs typeface="Alibaba PuHuiTi" pitchFamily="18" charset="-122"/>
            </a:endParaRPr>
          </a:p>
        </p:txBody>
      </p:sp>
      <p:sp>
        <p:nvSpPr>
          <p:cNvPr id="24" name="文本框 52">
            <a:extLst>
              <a:ext uri="{FF2B5EF4-FFF2-40B4-BE49-F238E27FC236}">
                <a16:creationId xmlns:a16="http://schemas.microsoft.com/office/drawing/2014/main" id="{82FE7EF0-B6A4-C154-FA08-13F45C868FCB}"/>
              </a:ext>
            </a:extLst>
          </p:cNvPr>
          <p:cNvSpPr txBox="1"/>
          <p:nvPr/>
        </p:nvSpPr>
        <p:spPr>
          <a:xfrm>
            <a:off x="477592" y="2603493"/>
            <a:ext cx="1890025" cy="922304"/>
          </a:xfrm>
          <a:prstGeom prst="rect">
            <a:avLst/>
          </a:prstGeom>
          <a:noFill/>
          <a:ln>
            <a:noFill/>
          </a:ln>
        </p:spPr>
        <p:txBody>
          <a:bodyPr wrap="square" rtlCol="0">
            <a:spAutoFit/>
          </a:bodyPr>
          <a:lstStyle/>
          <a:p>
            <a:pPr>
              <a:lnSpc>
                <a:spcPct val="150000"/>
              </a:lnSpc>
              <a:spcAft>
                <a:spcPts val="1000"/>
              </a:spcAft>
            </a:pPr>
            <a:r>
              <a:rPr lang="en-US" altLang="zh-CN" sz="1200" dirty="0">
                <a:solidFill>
                  <a:srgbClr val="000000"/>
                </a:solidFill>
                <a:ea typeface="Alibaba PuHuiTi" pitchFamily="18" charset="-122"/>
                <a:cs typeface="Alibaba PuHuiTi" pitchFamily="18" charset="-122"/>
              </a:rPr>
              <a:t>Align with Process owner, Local BU and other region (non-tier A).</a:t>
            </a:r>
            <a:endParaRPr lang="zh-CN" altLang="en-US" sz="1200" dirty="0">
              <a:solidFill>
                <a:srgbClr val="000000"/>
              </a:solidFill>
              <a:ea typeface="Alibaba PuHuiTi" pitchFamily="18" charset="-122"/>
              <a:cs typeface="Alibaba PuHuiTi" pitchFamily="18" charset="-122"/>
            </a:endParaRPr>
          </a:p>
        </p:txBody>
      </p:sp>
      <p:sp>
        <p:nvSpPr>
          <p:cNvPr id="25" name="文本框 53">
            <a:extLst>
              <a:ext uri="{FF2B5EF4-FFF2-40B4-BE49-F238E27FC236}">
                <a16:creationId xmlns:a16="http://schemas.microsoft.com/office/drawing/2014/main" id="{C63C5615-D50A-3D3D-39CC-1DFD364E4560}"/>
              </a:ext>
            </a:extLst>
          </p:cNvPr>
          <p:cNvSpPr txBox="1"/>
          <p:nvPr/>
        </p:nvSpPr>
        <p:spPr>
          <a:xfrm>
            <a:off x="2382334" y="2603493"/>
            <a:ext cx="1867990" cy="922304"/>
          </a:xfrm>
          <a:prstGeom prst="rect">
            <a:avLst/>
          </a:prstGeom>
          <a:noFill/>
          <a:ln>
            <a:noFill/>
          </a:ln>
        </p:spPr>
        <p:txBody>
          <a:bodyPr wrap="square" rtlCol="0">
            <a:spAutoFit/>
          </a:bodyPr>
          <a:lstStyle/>
          <a:p>
            <a:pPr>
              <a:lnSpc>
                <a:spcPct val="150000"/>
              </a:lnSpc>
              <a:spcAft>
                <a:spcPts val="1000"/>
              </a:spcAft>
            </a:pPr>
            <a:r>
              <a:rPr lang="en-US" altLang="zh-CN" sz="1200" dirty="0">
                <a:solidFill>
                  <a:srgbClr val="000000"/>
                </a:solidFill>
                <a:ea typeface="Alibaba PuHuiTi" pitchFamily="18" charset="-122"/>
                <a:cs typeface="Alibaba PuHuiTi" pitchFamily="18" charset="-122"/>
              </a:rPr>
              <a:t>Controller SOX review after alignment to ensure compliance.</a:t>
            </a:r>
          </a:p>
        </p:txBody>
      </p:sp>
      <p:sp>
        <p:nvSpPr>
          <p:cNvPr id="26" name="文本框 54">
            <a:extLst>
              <a:ext uri="{FF2B5EF4-FFF2-40B4-BE49-F238E27FC236}">
                <a16:creationId xmlns:a16="http://schemas.microsoft.com/office/drawing/2014/main" id="{D22DAFA6-9D9B-1FA0-A30D-200FF379F456}"/>
              </a:ext>
            </a:extLst>
          </p:cNvPr>
          <p:cNvSpPr txBox="1"/>
          <p:nvPr/>
        </p:nvSpPr>
        <p:spPr>
          <a:xfrm>
            <a:off x="4277796" y="2603493"/>
            <a:ext cx="1850604" cy="1499385"/>
          </a:xfrm>
          <a:prstGeom prst="rect">
            <a:avLst/>
          </a:prstGeom>
          <a:noFill/>
          <a:ln>
            <a:noFill/>
          </a:ln>
        </p:spPr>
        <p:txBody>
          <a:bodyPr wrap="square" rtlCol="0">
            <a:spAutoFit/>
          </a:bodyPr>
          <a:lstStyle/>
          <a:p>
            <a:pPr>
              <a:lnSpc>
                <a:spcPct val="150000"/>
              </a:lnSpc>
              <a:spcAft>
                <a:spcPts val="1000"/>
              </a:spcAft>
            </a:pPr>
            <a:r>
              <a:rPr lang="en-US" altLang="zh-CN" sz="1200" dirty="0">
                <a:solidFill>
                  <a:srgbClr val="000000"/>
                </a:solidFill>
                <a:ea typeface="Alibaba PuHuiTi" pitchFamily="18" charset="-122"/>
                <a:cs typeface="Alibaba PuHuiTi" pitchFamily="18" charset="-122"/>
              </a:rPr>
              <a:t>System role need to have SOD review by Finance and BU and then have technical discussion with IT.</a:t>
            </a:r>
          </a:p>
        </p:txBody>
      </p:sp>
      <p:sp>
        <p:nvSpPr>
          <p:cNvPr id="27" name="文本框 55">
            <a:extLst>
              <a:ext uri="{FF2B5EF4-FFF2-40B4-BE49-F238E27FC236}">
                <a16:creationId xmlns:a16="http://schemas.microsoft.com/office/drawing/2014/main" id="{99E6F0EB-2B54-2223-3AB0-9AFD673BB653}"/>
              </a:ext>
            </a:extLst>
          </p:cNvPr>
          <p:cNvSpPr txBox="1"/>
          <p:nvPr/>
        </p:nvSpPr>
        <p:spPr>
          <a:xfrm>
            <a:off x="6154564" y="2603493"/>
            <a:ext cx="1851912" cy="1210844"/>
          </a:xfrm>
          <a:prstGeom prst="rect">
            <a:avLst/>
          </a:prstGeom>
          <a:noFill/>
          <a:ln>
            <a:noFill/>
          </a:ln>
        </p:spPr>
        <p:txBody>
          <a:bodyPr wrap="square" rtlCol="0">
            <a:spAutoFit/>
          </a:bodyPr>
          <a:lstStyle/>
          <a:p>
            <a:pPr>
              <a:lnSpc>
                <a:spcPct val="150000"/>
              </a:lnSpc>
              <a:spcAft>
                <a:spcPts val="1000"/>
              </a:spcAft>
            </a:pPr>
            <a:r>
              <a:rPr lang="en-US" altLang="zh-CN" sz="1200" dirty="0">
                <a:solidFill>
                  <a:srgbClr val="000000"/>
                </a:solidFill>
                <a:ea typeface="Alibaba PuHuiTi" pitchFamily="18" charset="-122"/>
                <a:cs typeface="Alibaba PuHuiTi" pitchFamily="18" charset="-122"/>
              </a:rPr>
              <a:t>Try to demo the process handle by CCC to ensure feasible and compliance.</a:t>
            </a:r>
            <a:endParaRPr lang="zh-CN" altLang="en-US" sz="1200" dirty="0">
              <a:solidFill>
                <a:srgbClr val="000000"/>
              </a:solidFill>
              <a:ea typeface="Alibaba PuHuiTi" pitchFamily="18" charset="-122"/>
              <a:cs typeface="Alibaba PuHuiTi" pitchFamily="18" charset="-122"/>
            </a:endParaRPr>
          </a:p>
        </p:txBody>
      </p:sp>
      <p:sp>
        <p:nvSpPr>
          <p:cNvPr id="28" name="文本框 56">
            <a:extLst>
              <a:ext uri="{FF2B5EF4-FFF2-40B4-BE49-F238E27FC236}">
                <a16:creationId xmlns:a16="http://schemas.microsoft.com/office/drawing/2014/main" id="{017A67D6-389E-EAEC-BC3F-447E31BBFFFA}"/>
              </a:ext>
            </a:extLst>
          </p:cNvPr>
          <p:cNvSpPr txBox="1"/>
          <p:nvPr/>
        </p:nvSpPr>
        <p:spPr>
          <a:xfrm>
            <a:off x="8043816" y="2585205"/>
            <a:ext cx="1871952" cy="1787925"/>
          </a:xfrm>
          <a:prstGeom prst="rect">
            <a:avLst/>
          </a:prstGeom>
          <a:noFill/>
          <a:ln>
            <a:noFill/>
          </a:ln>
        </p:spPr>
        <p:txBody>
          <a:bodyPr wrap="square" rtlCol="0">
            <a:spAutoFit/>
          </a:bodyPr>
          <a:lstStyle/>
          <a:p>
            <a:pPr algn="just">
              <a:lnSpc>
                <a:spcPct val="150000"/>
              </a:lnSpc>
              <a:spcAft>
                <a:spcPts val="1000"/>
              </a:spcAft>
            </a:pPr>
            <a:r>
              <a:rPr lang="en-US" altLang="zh-CN" sz="1200" dirty="0">
                <a:solidFill>
                  <a:srgbClr val="000000"/>
                </a:solidFill>
                <a:ea typeface="Alibaba PuHuiTi" pitchFamily="18" charset="-122"/>
                <a:cs typeface="Alibaba PuHuiTi" pitchFamily="18" charset="-122"/>
              </a:rPr>
              <a:t>Training provide by local BU, after training will have around 2 weeks job shadowing period. Local BU will keep check the input.</a:t>
            </a:r>
          </a:p>
        </p:txBody>
      </p:sp>
      <p:sp>
        <p:nvSpPr>
          <p:cNvPr id="29" name="文本框 57">
            <a:extLst>
              <a:ext uri="{FF2B5EF4-FFF2-40B4-BE49-F238E27FC236}">
                <a16:creationId xmlns:a16="http://schemas.microsoft.com/office/drawing/2014/main" id="{34FA4C84-0E8E-C3F6-03FA-5F28462DC9FE}"/>
              </a:ext>
            </a:extLst>
          </p:cNvPr>
          <p:cNvSpPr txBox="1"/>
          <p:nvPr/>
        </p:nvSpPr>
        <p:spPr>
          <a:xfrm>
            <a:off x="10016828" y="2603493"/>
            <a:ext cx="1746556" cy="633763"/>
          </a:xfrm>
          <a:prstGeom prst="rect">
            <a:avLst/>
          </a:prstGeom>
          <a:noFill/>
          <a:ln>
            <a:noFill/>
          </a:ln>
        </p:spPr>
        <p:txBody>
          <a:bodyPr wrap="square" rtlCol="0">
            <a:spAutoFit/>
          </a:bodyPr>
          <a:lstStyle/>
          <a:p>
            <a:pPr algn="just">
              <a:lnSpc>
                <a:spcPct val="150000"/>
              </a:lnSpc>
              <a:spcAft>
                <a:spcPts val="1000"/>
              </a:spcAft>
            </a:pPr>
            <a:r>
              <a:rPr lang="en-US" altLang="zh-CN" sz="1200" dirty="0">
                <a:solidFill>
                  <a:srgbClr val="000000"/>
                </a:solidFill>
                <a:ea typeface="Alibaba PuHuiTi" pitchFamily="18" charset="-122"/>
                <a:cs typeface="Alibaba PuHuiTi" pitchFamily="18" charset="-122"/>
              </a:rPr>
              <a:t>CCC can fully handle the process smoothly.</a:t>
            </a:r>
            <a:endParaRPr lang="zh-CN" altLang="en-US" sz="1200" dirty="0">
              <a:solidFill>
                <a:srgbClr val="000000"/>
              </a:solidFill>
              <a:ea typeface="Alibaba PuHuiTi" pitchFamily="18" charset="-122"/>
              <a:cs typeface="Alibaba PuHuiTi" pitchFamily="18" charset="-122"/>
            </a:endParaRPr>
          </a:p>
        </p:txBody>
      </p:sp>
      <p:sp>
        <p:nvSpPr>
          <p:cNvPr id="31" name="任意形状 12">
            <a:extLst>
              <a:ext uri="{FF2B5EF4-FFF2-40B4-BE49-F238E27FC236}">
                <a16:creationId xmlns:a16="http://schemas.microsoft.com/office/drawing/2014/main" id="{67973F27-1E52-0086-5EDF-51EE86F21F5C}"/>
              </a:ext>
            </a:extLst>
          </p:cNvPr>
          <p:cNvSpPr/>
          <p:nvPr/>
        </p:nvSpPr>
        <p:spPr>
          <a:xfrm>
            <a:off x="477593" y="1388289"/>
            <a:ext cx="1878075" cy="468630"/>
          </a:xfrm>
          <a:custGeom>
            <a:avLst/>
            <a:gdLst>
              <a:gd name="connsiteX0" fmla="*/ 0 w 938529"/>
              <a:gd name="connsiteY0" fmla="*/ 0 h 468630"/>
              <a:gd name="connsiteX1" fmla="*/ 938530 w 938529"/>
              <a:gd name="connsiteY1" fmla="*/ 0 h 468630"/>
              <a:gd name="connsiteX2" fmla="*/ 938530 w 938529"/>
              <a:gd name="connsiteY2" fmla="*/ 468630 h 468630"/>
              <a:gd name="connsiteX3" fmla="*/ 0 w 938529"/>
              <a:gd name="connsiteY3" fmla="*/ 468630 h 468630"/>
            </a:gdLst>
            <a:ahLst/>
            <a:cxnLst>
              <a:cxn ang="0">
                <a:pos x="connsiteX0" y="connsiteY0"/>
              </a:cxn>
              <a:cxn ang="0">
                <a:pos x="connsiteX1" y="connsiteY1"/>
              </a:cxn>
              <a:cxn ang="0">
                <a:pos x="connsiteX2" y="connsiteY2"/>
              </a:cxn>
              <a:cxn ang="0">
                <a:pos x="connsiteX3" y="connsiteY3"/>
              </a:cxn>
            </a:cxnLst>
            <a:rect l="l" t="t" r="r" b="b"/>
            <a:pathLst>
              <a:path w="938529" h="468630">
                <a:moveTo>
                  <a:pt x="0" y="0"/>
                </a:moveTo>
                <a:lnTo>
                  <a:pt x="938530" y="0"/>
                </a:lnTo>
                <a:lnTo>
                  <a:pt x="938530" y="468630"/>
                </a:lnTo>
                <a:lnTo>
                  <a:pt x="0" y="468630"/>
                </a:lnTo>
                <a:close/>
              </a:path>
            </a:pathLst>
          </a:custGeom>
          <a:solidFill>
            <a:schemeClr val="bg1">
              <a:lumMod val="75000"/>
            </a:schemeClr>
          </a:solidFill>
          <a:ln w="15875" cap="flat">
            <a:solidFill>
              <a:schemeClr val="bg1"/>
            </a:solidFill>
            <a:prstDash val="solid"/>
            <a:miter/>
          </a:ln>
        </p:spPr>
        <p:txBody>
          <a:bodyPr rtlCol="0" anchor="ctr"/>
          <a:lstStyle/>
          <a:p>
            <a:pPr algn="ctr"/>
            <a:r>
              <a:rPr lang="en-US" altLang="zh-CN" sz="1600" b="1" dirty="0">
                <a:solidFill>
                  <a:schemeClr val="bg1"/>
                </a:solidFill>
                <a:latin typeface="Alibaba PuHuiTi" pitchFamily="18" charset="-122"/>
                <a:ea typeface="Alibaba PuHuiTi" pitchFamily="18" charset="-122"/>
                <a:cs typeface="Alibaba PuHuiTi" pitchFamily="18" charset="-122"/>
              </a:rPr>
              <a:t>Step 1</a:t>
            </a:r>
            <a:endParaRPr lang="zh-CN" altLang="en-US" sz="1600" b="1" dirty="0">
              <a:solidFill>
                <a:schemeClr val="bg1"/>
              </a:solidFill>
              <a:latin typeface="Alibaba PuHuiTi" pitchFamily="18" charset="-122"/>
              <a:ea typeface="Alibaba PuHuiTi" pitchFamily="18" charset="-122"/>
              <a:cs typeface="Alibaba PuHuiTi" pitchFamily="18" charset="-122"/>
            </a:endParaRPr>
          </a:p>
        </p:txBody>
      </p:sp>
      <p:sp>
        <p:nvSpPr>
          <p:cNvPr id="37" name="任意形状 18">
            <a:extLst>
              <a:ext uri="{FF2B5EF4-FFF2-40B4-BE49-F238E27FC236}">
                <a16:creationId xmlns:a16="http://schemas.microsoft.com/office/drawing/2014/main" id="{6F1ADA0A-FB40-AEE0-D761-7F32BA87BB6B}"/>
              </a:ext>
            </a:extLst>
          </p:cNvPr>
          <p:cNvSpPr/>
          <p:nvPr/>
        </p:nvSpPr>
        <p:spPr>
          <a:xfrm>
            <a:off x="11825397" y="1284937"/>
            <a:ext cx="227330" cy="641350"/>
          </a:xfrm>
          <a:custGeom>
            <a:avLst/>
            <a:gdLst>
              <a:gd name="connsiteX0" fmla="*/ 227330 w 227330"/>
              <a:gd name="connsiteY0" fmla="*/ 321310 h 641350"/>
              <a:gd name="connsiteX1" fmla="*/ 0 w 227330"/>
              <a:gd name="connsiteY1" fmla="*/ 0 h 641350"/>
              <a:gd name="connsiteX2" fmla="*/ 0 w 227330"/>
              <a:gd name="connsiteY2" fmla="*/ 641350 h 641350"/>
            </a:gdLst>
            <a:ahLst/>
            <a:cxnLst>
              <a:cxn ang="0">
                <a:pos x="connsiteX0" y="connsiteY0"/>
              </a:cxn>
              <a:cxn ang="0">
                <a:pos x="connsiteX1" y="connsiteY1"/>
              </a:cxn>
              <a:cxn ang="0">
                <a:pos x="connsiteX2" y="connsiteY2"/>
              </a:cxn>
            </a:cxnLst>
            <a:rect l="l" t="t" r="r" b="b"/>
            <a:pathLst>
              <a:path w="227330" h="641350">
                <a:moveTo>
                  <a:pt x="227330" y="321310"/>
                </a:moveTo>
                <a:lnTo>
                  <a:pt x="0" y="0"/>
                </a:lnTo>
                <a:lnTo>
                  <a:pt x="0" y="641350"/>
                </a:lnTo>
                <a:close/>
              </a:path>
            </a:pathLst>
          </a:custGeom>
          <a:solidFill>
            <a:schemeClr val="bg1">
              <a:lumMod val="75000"/>
            </a:schemeClr>
          </a:solidFill>
          <a:ln w="12700" cap="flat">
            <a:solidFill>
              <a:schemeClr val="bg1"/>
            </a:solidFill>
            <a:prstDash val="solid"/>
            <a:miter/>
          </a:ln>
        </p:spPr>
        <p:txBody>
          <a:bodyPr rtlCol="0" anchor="ctr"/>
          <a:lstStyle/>
          <a:p>
            <a:endParaRPr lang="zh-CN" altLang="en-US">
              <a:latin typeface="Alibaba PuHuiTi" pitchFamily="18" charset="-122"/>
              <a:ea typeface="Alibaba PuHuiTi" pitchFamily="18" charset="-122"/>
              <a:cs typeface="Alibaba PuHuiTi" pitchFamily="18" charset="-122"/>
            </a:endParaRPr>
          </a:p>
        </p:txBody>
      </p:sp>
      <p:sp>
        <p:nvSpPr>
          <p:cNvPr id="43" name="任意形状 12">
            <a:extLst>
              <a:ext uri="{FF2B5EF4-FFF2-40B4-BE49-F238E27FC236}">
                <a16:creationId xmlns:a16="http://schemas.microsoft.com/office/drawing/2014/main" id="{23483A69-CB61-2AA0-F8CC-628C45CEEF79}"/>
              </a:ext>
            </a:extLst>
          </p:cNvPr>
          <p:cNvSpPr/>
          <p:nvPr/>
        </p:nvSpPr>
        <p:spPr>
          <a:xfrm>
            <a:off x="2367618" y="1388289"/>
            <a:ext cx="1878075" cy="468630"/>
          </a:xfrm>
          <a:custGeom>
            <a:avLst/>
            <a:gdLst>
              <a:gd name="connsiteX0" fmla="*/ 0 w 938529"/>
              <a:gd name="connsiteY0" fmla="*/ 0 h 468630"/>
              <a:gd name="connsiteX1" fmla="*/ 938530 w 938529"/>
              <a:gd name="connsiteY1" fmla="*/ 0 h 468630"/>
              <a:gd name="connsiteX2" fmla="*/ 938530 w 938529"/>
              <a:gd name="connsiteY2" fmla="*/ 468630 h 468630"/>
              <a:gd name="connsiteX3" fmla="*/ 0 w 938529"/>
              <a:gd name="connsiteY3" fmla="*/ 468630 h 468630"/>
            </a:gdLst>
            <a:ahLst/>
            <a:cxnLst>
              <a:cxn ang="0">
                <a:pos x="connsiteX0" y="connsiteY0"/>
              </a:cxn>
              <a:cxn ang="0">
                <a:pos x="connsiteX1" y="connsiteY1"/>
              </a:cxn>
              <a:cxn ang="0">
                <a:pos x="connsiteX2" y="connsiteY2"/>
              </a:cxn>
              <a:cxn ang="0">
                <a:pos x="connsiteX3" y="connsiteY3"/>
              </a:cxn>
            </a:cxnLst>
            <a:rect l="l" t="t" r="r" b="b"/>
            <a:pathLst>
              <a:path w="938529" h="468630">
                <a:moveTo>
                  <a:pt x="0" y="0"/>
                </a:moveTo>
                <a:lnTo>
                  <a:pt x="938530" y="0"/>
                </a:lnTo>
                <a:lnTo>
                  <a:pt x="938530" y="468630"/>
                </a:lnTo>
                <a:lnTo>
                  <a:pt x="0" y="468630"/>
                </a:lnTo>
                <a:close/>
              </a:path>
            </a:pathLst>
          </a:custGeom>
          <a:solidFill>
            <a:schemeClr val="bg1">
              <a:lumMod val="75000"/>
            </a:schemeClr>
          </a:solidFill>
          <a:ln w="15875" cap="flat">
            <a:solidFill>
              <a:schemeClr val="bg1"/>
            </a:solidFill>
            <a:prstDash val="solid"/>
            <a:miter/>
          </a:ln>
        </p:spPr>
        <p:txBody>
          <a:bodyPr rtlCol="0" anchor="ctr"/>
          <a:lstStyle/>
          <a:p>
            <a:pPr algn="ctr"/>
            <a:r>
              <a:rPr lang="en-US" altLang="zh-CN" sz="1600" b="1" dirty="0">
                <a:solidFill>
                  <a:schemeClr val="bg1"/>
                </a:solidFill>
                <a:latin typeface="Alibaba PuHuiTi" pitchFamily="18" charset="-122"/>
                <a:ea typeface="Alibaba PuHuiTi" pitchFamily="18" charset="-122"/>
                <a:cs typeface="Alibaba PuHuiTi" pitchFamily="18" charset="-122"/>
              </a:rPr>
              <a:t>Step 2</a:t>
            </a:r>
            <a:endParaRPr lang="zh-CN" altLang="en-US" sz="1600" b="1" dirty="0">
              <a:solidFill>
                <a:schemeClr val="bg1"/>
              </a:solidFill>
              <a:latin typeface="Alibaba PuHuiTi" pitchFamily="18" charset="-122"/>
              <a:ea typeface="Alibaba PuHuiTi" pitchFamily="18" charset="-122"/>
              <a:cs typeface="Alibaba PuHuiTi" pitchFamily="18" charset="-122"/>
            </a:endParaRPr>
          </a:p>
        </p:txBody>
      </p:sp>
      <p:sp>
        <p:nvSpPr>
          <p:cNvPr id="44" name="任意形状 12">
            <a:extLst>
              <a:ext uri="{FF2B5EF4-FFF2-40B4-BE49-F238E27FC236}">
                <a16:creationId xmlns:a16="http://schemas.microsoft.com/office/drawing/2014/main" id="{D5D6E577-44DC-498C-A7A1-253B0407F3A3}"/>
              </a:ext>
            </a:extLst>
          </p:cNvPr>
          <p:cNvSpPr/>
          <p:nvPr/>
        </p:nvSpPr>
        <p:spPr>
          <a:xfrm>
            <a:off x="4257643" y="1388289"/>
            <a:ext cx="1878075" cy="468630"/>
          </a:xfrm>
          <a:custGeom>
            <a:avLst/>
            <a:gdLst>
              <a:gd name="connsiteX0" fmla="*/ 0 w 938529"/>
              <a:gd name="connsiteY0" fmla="*/ 0 h 468630"/>
              <a:gd name="connsiteX1" fmla="*/ 938530 w 938529"/>
              <a:gd name="connsiteY1" fmla="*/ 0 h 468630"/>
              <a:gd name="connsiteX2" fmla="*/ 938530 w 938529"/>
              <a:gd name="connsiteY2" fmla="*/ 468630 h 468630"/>
              <a:gd name="connsiteX3" fmla="*/ 0 w 938529"/>
              <a:gd name="connsiteY3" fmla="*/ 468630 h 468630"/>
            </a:gdLst>
            <a:ahLst/>
            <a:cxnLst>
              <a:cxn ang="0">
                <a:pos x="connsiteX0" y="connsiteY0"/>
              </a:cxn>
              <a:cxn ang="0">
                <a:pos x="connsiteX1" y="connsiteY1"/>
              </a:cxn>
              <a:cxn ang="0">
                <a:pos x="connsiteX2" y="connsiteY2"/>
              </a:cxn>
              <a:cxn ang="0">
                <a:pos x="connsiteX3" y="connsiteY3"/>
              </a:cxn>
            </a:cxnLst>
            <a:rect l="l" t="t" r="r" b="b"/>
            <a:pathLst>
              <a:path w="938529" h="468630">
                <a:moveTo>
                  <a:pt x="0" y="0"/>
                </a:moveTo>
                <a:lnTo>
                  <a:pt x="938530" y="0"/>
                </a:lnTo>
                <a:lnTo>
                  <a:pt x="938530" y="468630"/>
                </a:lnTo>
                <a:lnTo>
                  <a:pt x="0" y="468630"/>
                </a:lnTo>
                <a:close/>
              </a:path>
            </a:pathLst>
          </a:custGeom>
          <a:solidFill>
            <a:schemeClr val="bg1">
              <a:lumMod val="75000"/>
            </a:schemeClr>
          </a:solidFill>
          <a:ln w="15875" cap="flat">
            <a:solidFill>
              <a:schemeClr val="bg1"/>
            </a:solidFill>
            <a:prstDash val="solid"/>
            <a:miter/>
          </a:ln>
        </p:spPr>
        <p:txBody>
          <a:bodyPr rtlCol="0" anchor="ctr"/>
          <a:lstStyle/>
          <a:p>
            <a:pPr algn="ctr"/>
            <a:r>
              <a:rPr lang="en-US" altLang="zh-CN" sz="1600" b="1" dirty="0">
                <a:solidFill>
                  <a:schemeClr val="bg1"/>
                </a:solidFill>
                <a:latin typeface="Alibaba PuHuiTi" pitchFamily="18" charset="-122"/>
                <a:ea typeface="Alibaba PuHuiTi" pitchFamily="18" charset="-122"/>
                <a:cs typeface="Alibaba PuHuiTi" pitchFamily="18" charset="-122"/>
              </a:rPr>
              <a:t>Step 3</a:t>
            </a:r>
            <a:endParaRPr lang="zh-CN" altLang="en-US" sz="1600" b="1" dirty="0">
              <a:solidFill>
                <a:schemeClr val="bg1"/>
              </a:solidFill>
              <a:latin typeface="Alibaba PuHuiTi" pitchFamily="18" charset="-122"/>
              <a:ea typeface="Alibaba PuHuiTi" pitchFamily="18" charset="-122"/>
              <a:cs typeface="Alibaba PuHuiTi" pitchFamily="18" charset="-122"/>
            </a:endParaRPr>
          </a:p>
        </p:txBody>
      </p:sp>
      <p:sp>
        <p:nvSpPr>
          <p:cNvPr id="45" name="任意形状 12">
            <a:extLst>
              <a:ext uri="{FF2B5EF4-FFF2-40B4-BE49-F238E27FC236}">
                <a16:creationId xmlns:a16="http://schemas.microsoft.com/office/drawing/2014/main" id="{22FD2C59-87CB-037E-205E-C044E6D0F4A6}"/>
              </a:ext>
            </a:extLst>
          </p:cNvPr>
          <p:cNvSpPr/>
          <p:nvPr/>
        </p:nvSpPr>
        <p:spPr>
          <a:xfrm>
            <a:off x="6147668" y="1388289"/>
            <a:ext cx="1878075" cy="468630"/>
          </a:xfrm>
          <a:custGeom>
            <a:avLst/>
            <a:gdLst>
              <a:gd name="connsiteX0" fmla="*/ 0 w 938529"/>
              <a:gd name="connsiteY0" fmla="*/ 0 h 468630"/>
              <a:gd name="connsiteX1" fmla="*/ 938530 w 938529"/>
              <a:gd name="connsiteY1" fmla="*/ 0 h 468630"/>
              <a:gd name="connsiteX2" fmla="*/ 938530 w 938529"/>
              <a:gd name="connsiteY2" fmla="*/ 468630 h 468630"/>
              <a:gd name="connsiteX3" fmla="*/ 0 w 938529"/>
              <a:gd name="connsiteY3" fmla="*/ 468630 h 468630"/>
            </a:gdLst>
            <a:ahLst/>
            <a:cxnLst>
              <a:cxn ang="0">
                <a:pos x="connsiteX0" y="connsiteY0"/>
              </a:cxn>
              <a:cxn ang="0">
                <a:pos x="connsiteX1" y="connsiteY1"/>
              </a:cxn>
              <a:cxn ang="0">
                <a:pos x="connsiteX2" y="connsiteY2"/>
              </a:cxn>
              <a:cxn ang="0">
                <a:pos x="connsiteX3" y="connsiteY3"/>
              </a:cxn>
            </a:cxnLst>
            <a:rect l="l" t="t" r="r" b="b"/>
            <a:pathLst>
              <a:path w="938529" h="468630">
                <a:moveTo>
                  <a:pt x="0" y="0"/>
                </a:moveTo>
                <a:lnTo>
                  <a:pt x="938530" y="0"/>
                </a:lnTo>
                <a:lnTo>
                  <a:pt x="938530" y="468630"/>
                </a:lnTo>
                <a:lnTo>
                  <a:pt x="0" y="468630"/>
                </a:lnTo>
                <a:close/>
              </a:path>
            </a:pathLst>
          </a:custGeom>
          <a:solidFill>
            <a:schemeClr val="bg1">
              <a:lumMod val="75000"/>
            </a:schemeClr>
          </a:solidFill>
          <a:ln w="15875" cap="flat">
            <a:solidFill>
              <a:schemeClr val="bg1"/>
            </a:solidFill>
            <a:prstDash val="solid"/>
            <a:miter/>
          </a:ln>
        </p:spPr>
        <p:txBody>
          <a:bodyPr rtlCol="0" anchor="ctr"/>
          <a:lstStyle/>
          <a:p>
            <a:pPr algn="ctr"/>
            <a:r>
              <a:rPr lang="en-US" altLang="zh-CN" sz="1600" b="1" dirty="0">
                <a:solidFill>
                  <a:schemeClr val="bg1"/>
                </a:solidFill>
                <a:latin typeface="Alibaba PuHuiTi" pitchFamily="18" charset="-122"/>
                <a:ea typeface="Alibaba PuHuiTi" pitchFamily="18" charset="-122"/>
                <a:cs typeface="Alibaba PuHuiTi" pitchFamily="18" charset="-122"/>
              </a:rPr>
              <a:t>Step 4</a:t>
            </a:r>
            <a:endParaRPr lang="zh-CN" altLang="en-US" sz="1600" b="1" dirty="0">
              <a:solidFill>
                <a:schemeClr val="bg1"/>
              </a:solidFill>
              <a:latin typeface="Alibaba PuHuiTi" pitchFamily="18" charset="-122"/>
              <a:ea typeface="Alibaba PuHuiTi" pitchFamily="18" charset="-122"/>
              <a:cs typeface="Alibaba PuHuiTi" pitchFamily="18" charset="-122"/>
            </a:endParaRPr>
          </a:p>
        </p:txBody>
      </p:sp>
      <p:sp>
        <p:nvSpPr>
          <p:cNvPr id="46" name="任意形状 12">
            <a:extLst>
              <a:ext uri="{FF2B5EF4-FFF2-40B4-BE49-F238E27FC236}">
                <a16:creationId xmlns:a16="http://schemas.microsoft.com/office/drawing/2014/main" id="{2835D6A4-F14E-DCF0-8EC3-6CC83315EF90}"/>
              </a:ext>
            </a:extLst>
          </p:cNvPr>
          <p:cNvSpPr/>
          <p:nvPr/>
        </p:nvSpPr>
        <p:spPr>
          <a:xfrm>
            <a:off x="8037693" y="1388289"/>
            <a:ext cx="1878075" cy="468630"/>
          </a:xfrm>
          <a:custGeom>
            <a:avLst/>
            <a:gdLst>
              <a:gd name="connsiteX0" fmla="*/ 0 w 938529"/>
              <a:gd name="connsiteY0" fmla="*/ 0 h 468630"/>
              <a:gd name="connsiteX1" fmla="*/ 938530 w 938529"/>
              <a:gd name="connsiteY1" fmla="*/ 0 h 468630"/>
              <a:gd name="connsiteX2" fmla="*/ 938530 w 938529"/>
              <a:gd name="connsiteY2" fmla="*/ 468630 h 468630"/>
              <a:gd name="connsiteX3" fmla="*/ 0 w 938529"/>
              <a:gd name="connsiteY3" fmla="*/ 468630 h 468630"/>
            </a:gdLst>
            <a:ahLst/>
            <a:cxnLst>
              <a:cxn ang="0">
                <a:pos x="connsiteX0" y="connsiteY0"/>
              </a:cxn>
              <a:cxn ang="0">
                <a:pos x="connsiteX1" y="connsiteY1"/>
              </a:cxn>
              <a:cxn ang="0">
                <a:pos x="connsiteX2" y="connsiteY2"/>
              </a:cxn>
              <a:cxn ang="0">
                <a:pos x="connsiteX3" y="connsiteY3"/>
              </a:cxn>
            </a:cxnLst>
            <a:rect l="l" t="t" r="r" b="b"/>
            <a:pathLst>
              <a:path w="938529" h="468630">
                <a:moveTo>
                  <a:pt x="0" y="0"/>
                </a:moveTo>
                <a:lnTo>
                  <a:pt x="938530" y="0"/>
                </a:lnTo>
                <a:lnTo>
                  <a:pt x="938530" y="468630"/>
                </a:lnTo>
                <a:lnTo>
                  <a:pt x="0" y="468630"/>
                </a:lnTo>
                <a:close/>
              </a:path>
            </a:pathLst>
          </a:custGeom>
          <a:solidFill>
            <a:schemeClr val="bg1">
              <a:lumMod val="75000"/>
            </a:schemeClr>
          </a:solidFill>
          <a:ln w="15875" cap="flat">
            <a:solidFill>
              <a:schemeClr val="bg1"/>
            </a:solidFill>
            <a:prstDash val="solid"/>
            <a:miter/>
          </a:ln>
        </p:spPr>
        <p:txBody>
          <a:bodyPr rtlCol="0" anchor="ctr"/>
          <a:lstStyle/>
          <a:p>
            <a:pPr algn="ctr"/>
            <a:r>
              <a:rPr lang="en-US" altLang="zh-CN" sz="1600" b="1" dirty="0">
                <a:solidFill>
                  <a:schemeClr val="bg1"/>
                </a:solidFill>
                <a:latin typeface="Alibaba PuHuiTi" pitchFamily="18" charset="-122"/>
                <a:ea typeface="Alibaba PuHuiTi" pitchFamily="18" charset="-122"/>
                <a:cs typeface="Alibaba PuHuiTi" pitchFamily="18" charset="-122"/>
              </a:rPr>
              <a:t>Step 5</a:t>
            </a:r>
            <a:endParaRPr lang="zh-CN" altLang="en-US" sz="1600" b="1" dirty="0">
              <a:solidFill>
                <a:schemeClr val="bg1"/>
              </a:solidFill>
              <a:latin typeface="Alibaba PuHuiTi" pitchFamily="18" charset="-122"/>
              <a:ea typeface="Alibaba PuHuiTi" pitchFamily="18" charset="-122"/>
              <a:cs typeface="Alibaba PuHuiTi" pitchFamily="18" charset="-122"/>
            </a:endParaRPr>
          </a:p>
        </p:txBody>
      </p:sp>
      <p:sp>
        <p:nvSpPr>
          <p:cNvPr id="47" name="任意形状 12">
            <a:extLst>
              <a:ext uri="{FF2B5EF4-FFF2-40B4-BE49-F238E27FC236}">
                <a16:creationId xmlns:a16="http://schemas.microsoft.com/office/drawing/2014/main" id="{2243EF86-DFC1-80DB-7E49-19160918E55E}"/>
              </a:ext>
            </a:extLst>
          </p:cNvPr>
          <p:cNvSpPr/>
          <p:nvPr/>
        </p:nvSpPr>
        <p:spPr>
          <a:xfrm>
            <a:off x="9927718" y="1388289"/>
            <a:ext cx="1878075" cy="468630"/>
          </a:xfrm>
          <a:custGeom>
            <a:avLst/>
            <a:gdLst>
              <a:gd name="connsiteX0" fmla="*/ 0 w 938529"/>
              <a:gd name="connsiteY0" fmla="*/ 0 h 468630"/>
              <a:gd name="connsiteX1" fmla="*/ 938530 w 938529"/>
              <a:gd name="connsiteY1" fmla="*/ 0 h 468630"/>
              <a:gd name="connsiteX2" fmla="*/ 938530 w 938529"/>
              <a:gd name="connsiteY2" fmla="*/ 468630 h 468630"/>
              <a:gd name="connsiteX3" fmla="*/ 0 w 938529"/>
              <a:gd name="connsiteY3" fmla="*/ 468630 h 468630"/>
            </a:gdLst>
            <a:ahLst/>
            <a:cxnLst>
              <a:cxn ang="0">
                <a:pos x="connsiteX0" y="connsiteY0"/>
              </a:cxn>
              <a:cxn ang="0">
                <a:pos x="connsiteX1" y="connsiteY1"/>
              </a:cxn>
              <a:cxn ang="0">
                <a:pos x="connsiteX2" y="connsiteY2"/>
              </a:cxn>
              <a:cxn ang="0">
                <a:pos x="connsiteX3" y="connsiteY3"/>
              </a:cxn>
            </a:cxnLst>
            <a:rect l="l" t="t" r="r" b="b"/>
            <a:pathLst>
              <a:path w="938529" h="468630">
                <a:moveTo>
                  <a:pt x="0" y="0"/>
                </a:moveTo>
                <a:lnTo>
                  <a:pt x="938530" y="0"/>
                </a:lnTo>
                <a:lnTo>
                  <a:pt x="938530" y="468630"/>
                </a:lnTo>
                <a:lnTo>
                  <a:pt x="0" y="468630"/>
                </a:lnTo>
                <a:close/>
              </a:path>
            </a:pathLst>
          </a:custGeom>
          <a:solidFill>
            <a:schemeClr val="bg1">
              <a:lumMod val="75000"/>
            </a:schemeClr>
          </a:solidFill>
          <a:ln w="15875" cap="flat">
            <a:solidFill>
              <a:schemeClr val="bg1"/>
            </a:solidFill>
            <a:prstDash val="solid"/>
            <a:miter/>
          </a:ln>
        </p:spPr>
        <p:txBody>
          <a:bodyPr rtlCol="0" anchor="ctr"/>
          <a:lstStyle/>
          <a:p>
            <a:pPr algn="ctr"/>
            <a:r>
              <a:rPr lang="en-US" altLang="zh-CN" sz="1600" b="1" dirty="0">
                <a:solidFill>
                  <a:schemeClr val="bg1"/>
                </a:solidFill>
                <a:latin typeface="Alibaba PuHuiTi" pitchFamily="18" charset="-122"/>
                <a:ea typeface="Alibaba PuHuiTi" pitchFamily="18" charset="-122"/>
                <a:cs typeface="Alibaba PuHuiTi" pitchFamily="18" charset="-122"/>
              </a:rPr>
              <a:t>Step 6</a:t>
            </a:r>
            <a:endParaRPr lang="zh-CN" altLang="en-US" sz="1600" b="1" dirty="0">
              <a:solidFill>
                <a:schemeClr val="bg1"/>
              </a:solidFill>
              <a:latin typeface="Alibaba PuHuiTi" pitchFamily="18" charset="-122"/>
              <a:ea typeface="Alibaba PuHuiTi" pitchFamily="18" charset="-122"/>
              <a:cs typeface="Alibaba PuHuiTi" pitchFamily="18" charset="-122"/>
            </a:endParaRPr>
          </a:p>
        </p:txBody>
      </p:sp>
      <p:sp>
        <p:nvSpPr>
          <p:cNvPr id="50" name="TextBox 49">
            <a:extLst>
              <a:ext uri="{FF2B5EF4-FFF2-40B4-BE49-F238E27FC236}">
                <a16:creationId xmlns:a16="http://schemas.microsoft.com/office/drawing/2014/main" id="{21117656-F8E5-DBD6-A406-C40A981F4F0C}"/>
              </a:ext>
            </a:extLst>
          </p:cNvPr>
          <p:cNvSpPr txBox="1"/>
          <p:nvPr/>
        </p:nvSpPr>
        <p:spPr>
          <a:xfrm>
            <a:off x="6020654" y="4566092"/>
            <a:ext cx="3081730" cy="238200"/>
          </a:xfrm>
          <a:prstGeom prst="rect">
            <a:avLst/>
          </a:prstGeom>
          <a:noFill/>
        </p:spPr>
        <p:txBody>
          <a:bodyPr wrap="squar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a:ln>
                  <a:noFill/>
                </a:ln>
                <a:solidFill>
                  <a:srgbClr val="000000"/>
                </a:solidFill>
                <a:effectLst/>
                <a:uLnTx/>
                <a:uFillTx/>
              </a:rPr>
              <a:t>Sample of process transfer flow record</a:t>
            </a:r>
            <a:endParaRPr kumimoji="0" lang="en-US" sz="1200" b="0" i="0" u="none" strike="noStrike" kern="0" cap="none" spc="0" normalizeH="0" baseline="0" noProof="0" dirty="0">
              <a:ln>
                <a:noFill/>
              </a:ln>
              <a:solidFill>
                <a:srgbClr val="000000"/>
              </a:solidFill>
              <a:effectLst/>
              <a:uLnTx/>
              <a:uFillTx/>
            </a:endParaRPr>
          </a:p>
        </p:txBody>
      </p:sp>
      <p:grpSp>
        <p:nvGrpSpPr>
          <p:cNvPr id="64" name="Group 63">
            <a:extLst>
              <a:ext uri="{FF2B5EF4-FFF2-40B4-BE49-F238E27FC236}">
                <a16:creationId xmlns:a16="http://schemas.microsoft.com/office/drawing/2014/main" id="{76A43DB9-EC0C-F245-7397-A18C5E7F0E67}"/>
              </a:ext>
            </a:extLst>
          </p:cNvPr>
          <p:cNvGrpSpPr/>
          <p:nvPr/>
        </p:nvGrpSpPr>
        <p:grpSpPr>
          <a:xfrm>
            <a:off x="6020654" y="4776922"/>
            <a:ext cx="5533806" cy="1774726"/>
            <a:chOff x="6020654" y="4927826"/>
            <a:chExt cx="5533806" cy="1774726"/>
          </a:xfrm>
        </p:grpSpPr>
        <p:pic>
          <p:nvPicPr>
            <p:cNvPr id="63" name="Picture 62">
              <a:extLst>
                <a:ext uri="{FF2B5EF4-FFF2-40B4-BE49-F238E27FC236}">
                  <a16:creationId xmlns:a16="http://schemas.microsoft.com/office/drawing/2014/main" id="{E0871284-202A-DF90-A5B6-50D8C76CC2F3}"/>
                </a:ext>
              </a:extLst>
            </p:cNvPr>
            <p:cNvPicPr>
              <a:picLocks noChangeAspect="1"/>
            </p:cNvPicPr>
            <p:nvPr/>
          </p:nvPicPr>
          <p:blipFill>
            <a:blip r:embed="rId2"/>
            <a:stretch>
              <a:fillRect/>
            </a:stretch>
          </p:blipFill>
          <p:spPr>
            <a:xfrm>
              <a:off x="6020654" y="5011854"/>
              <a:ext cx="2363398" cy="966577"/>
            </a:xfrm>
            <a:prstGeom prst="rect">
              <a:avLst/>
            </a:prstGeom>
          </p:spPr>
        </p:pic>
        <p:pic>
          <p:nvPicPr>
            <p:cNvPr id="52" name="Picture 51">
              <a:extLst>
                <a:ext uri="{FF2B5EF4-FFF2-40B4-BE49-F238E27FC236}">
                  <a16:creationId xmlns:a16="http://schemas.microsoft.com/office/drawing/2014/main" id="{665ACFC6-69D9-D6C7-0661-0414EA07609C}"/>
                </a:ext>
              </a:extLst>
            </p:cNvPr>
            <p:cNvPicPr>
              <a:picLocks noChangeAspect="1"/>
            </p:cNvPicPr>
            <p:nvPr/>
          </p:nvPicPr>
          <p:blipFill>
            <a:blip r:embed="rId3"/>
            <a:stretch>
              <a:fillRect/>
            </a:stretch>
          </p:blipFill>
          <p:spPr>
            <a:xfrm>
              <a:off x="7478792" y="5164742"/>
              <a:ext cx="1651345" cy="928016"/>
            </a:xfrm>
            <a:prstGeom prst="rect">
              <a:avLst/>
            </a:prstGeom>
          </p:spPr>
        </p:pic>
        <p:sp>
          <p:nvSpPr>
            <p:cNvPr id="53" name="Rectangle 52">
              <a:extLst>
                <a:ext uri="{FF2B5EF4-FFF2-40B4-BE49-F238E27FC236}">
                  <a16:creationId xmlns:a16="http://schemas.microsoft.com/office/drawing/2014/main" id="{BEBAA2B9-F650-E1EF-A68F-1C1A61563E4B}"/>
                </a:ext>
              </a:extLst>
            </p:cNvPr>
            <p:cNvSpPr/>
            <p:nvPr/>
          </p:nvSpPr>
          <p:spPr>
            <a:xfrm>
              <a:off x="6123569" y="5193770"/>
              <a:ext cx="543580" cy="137929"/>
            </a:xfrm>
            <a:prstGeom prst="rect">
              <a:avLst/>
            </a:prstGeom>
            <a:noFill/>
            <a:ln w="38100" cap="flat" cmpd="sng" algn="ctr">
              <a:solidFill>
                <a:srgbClr val="0067B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cxnSp>
          <p:nvCxnSpPr>
            <p:cNvPr id="54" name="Straight Arrow Connector 53">
              <a:extLst>
                <a:ext uri="{FF2B5EF4-FFF2-40B4-BE49-F238E27FC236}">
                  <a16:creationId xmlns:a16="http://schemas.microsoft.com/office/drawing/2014/main" id="{4BFBD1EA-E976-A997-7565-3DD78D3C623C}"/>
                </a:ext>
              </a:extLst>
            </p:cNvPr>
            <p:cNvCxnSpPr>
              <a:cxnSpLocks/>
            </p:cNvCxnSpPr>
            <p:nvPr/>
          </p:nvCxnSpPr>
          <p:spPr>
            <a:xfrm>
              <a:off x="6671559" y="5268024"/>
              <a:ext cx="754960" cy="0"/>
            </a:xfrm>
            <a:prstGeom prst="straightConnector1">
              <a:avLst/>
            </a:prstGeom>
            <a:noFill/>
            <a:ln w="28575" cap="flat" cmpd="sng" algn="ctr">
              <a:solidFill>
                <a:srgbClr val="0067B1"/>
              </a:solidFill>
              <a:prstDash val="solid"/>
              <a:miter lim="800000"/>
              <a:tailEnd type="triangle"/>
            </a:ln>
            <a:effectLst/>
          </p:spPr>
        </p:cxnSp>
        <p:sp>
          <p:nvSpPr>
            <p:cNvPr id="55" name="Rectangle 54">
              <a:extLst>
                <a:ext uri="{FF2B5EF4-FFF2-40B4-BE49-F238E27FC236}">
                  <a16:creationId xmlns:a16="http://schemas.microsoft.com/office/drawing/2014/main" id="{76EA4854-8A75-EBB1-EE0A-C4903D3F9450}"/>
                </a:ext>
              </a:extLst>
            </p:cNvPr>
            <p:cNvSpPr/>
            <p:nvPr/>
          </p:nvSpPr>
          <p:spPr>
            <a:xfrm>
              <a:off x="7430930" y="5145725"/>
              <a:ext cx="1651345" cy="928016"/>
            </a:xfrm>
            <a:prstGeom prst="rect">
              <a:avLst/>
            </a:prstGeom>
            <a:noFill/>
            <a:ln w="38100" cap="flat" cmpd="sng" algn="ctr">
              <a:solidFill>
                <a:srgbClr val="0067B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56" name="Picture 55">
              <a:extLst>
                <a:ext uri="{FF2B5EF4-FFF2-40B4-BE49-F238E27FC236}">
                  <a16:creationId xmlns:a16="http://schemas.microsoft.com/office/drawing/2014/main" id="{9C481217-D988-7865-C752-37DC71BB27E5}"/>
                </a:ext>
              </a:extLst>
            </p:cNvPr>
            <p:cNvPicPr>
              <a:picLocks noChangeAspect="1"/>
            </p:cNvPicPr>
            <p:nvPr/>
          </p:nvPicPr>
          <p:blipFill>
            <a:blip r:embed="rId4"/>
            <a:stretch>
              <a:fillRect/>
            </a:stretch>
          </p:blipFill>
          <p:spPr>
            <a:xfrm>
              <a:off x="7430930" y="6336850"/>
              <a:ext cx="1891476" cy="364656"/>
            </a:xfrm>
            <a:prstGeom prst="rect">
              <a:avLst/>
            </a:prstGeom>
          </p:spPr>
        </p:pic>
        <p:sp>
          <p:nvSpPr>
            <p:cNvPr id="57" name="Rectangle 56">
              <a:extLst>
                <a:ext uri="{FF2B5EF4-FFF2-40B4-BE49-F238E27FC236}">
                  <a16:creationId xmlns:a16="http://schemas.microsoft.com/office/drawing/2014/main" id="{7EB7C51D-A641-0F75-C3F5-CC33C67FD60A}"/>
                </a:ext>
              </a:extLst>
            </p:cNvPr>
            <p:cNvSpPr/>
            <p:nvPr/>
          </p:nvSpPr>
          <p:spPr>
            <a:xfrm>
              <a:off x="7430929" y="6336850"/>
              <a:ext cx="1891476" cy="364656"/>
            </a:xfrm>
            <a:prstGeom prst="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8" name="Rectangle 57">
              <a:extLst>
                <a:ext uri="{FF2B5EF4-FFF2-40B4-BE49-F238E27FC236}">
                  <a16:creationId xmlns:a16="http://schemas.microsoft.com/office/drawing/2014/main" id="{2F35E791-CC2F-B14F-966B-CF5CC4AE042D}"/>
                </a:ext>
              </a:extLst>
            </p:cNvPr>
            <p:cNvSpPr/>
            <p:nvPr/>
          </p:nvSpPr>
          <p:spPr>
            <a:xfrm>
              <a:off x="6117818" y="5556850"/>
              <a:ext cx="543580" cy="137929"/>
            </a:xfrm>
            <a:prstGeom prst="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9" name="Rectangle 58">
              <a:extLst>
                <a:ext uri="{FF2B5EF4-FFF2-40B4-BE49-F238E27FC236}">
                  <a16:creationId xmlns:a16="http://schemas.microsoft.com/office/drawing/2014/main" id="{1497490D-C616-272A-526E-4C0DBEF902CF}"/>
                </a:ext>
              </a:extLst>
            </p:cNvPr>
            <p:cNvSpPr/>
            <p:nvPr/>
          </p:nvSpPr>
          <p:spPr>
            <a:xfrm>
              <a:off x="6119159" y="5380853"/>
              <a:ext cx="543580" cy="137929"/>
            </a:xfrm>
            <a:prstGeom prst="rect">
              <a:avLst/>
            </a:prstGeom>
            <a:noFill/>
            <a:ln w="381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60" name="Picture 59">
              <a:extLst>
                <a:ext uri="{FF2B5EF4-FFF2-40B4-BE49-F238E27FC236}">
                  <a16:creationId xmlns:a16="http://schemas.microsoft.com/office/drawing/2014/main" id="{B6A598BB-4A2B-31CC-6A2F-C0FA393974D0}"/>
                </a:ext>
              </a:extLst>
            </p:cNvPr>
            <p:cNvPicPr>
              <a:picLocks noChangeAspect="1"/>
            </p:cNvPicPr>
            <p:nvPr/>
          </p:nvPicPr>
          <p:blipFill>
            <a:blip r:embed="rId5"/>
            <a:stretch>
              <a:fillRect/>
            </a:stretch>
          </p:blipFill>
          <p:spPr>
            <a:xfrm>
              <a:off x="9810284" y="4927826"/>
              <a:ext cx="1744176" cy="1774726"/>
            </a:xfrm>
            <a:prstGeom prst="rect">
              <a:avLst/>
            </a:prstGeom>
          </p:spPr>
        </p:pic>
        <p:cxnSp>
          <p:nvCxnSpPr>
            <p:cNvPr id="61" name="Connector: Elbow 60">
              <a:extLst>
                <a:ext uri="{FF2B5EF4-FFF2-40B4-BE49-F238E27FC236}">
                  <a16:creationId xmlns:a16="http://schemas.microsoft.com/office/drawing/2014/main" id="{7D82A2E0-629F-DBE2-45CC-7AEB389D0540}"/>
                </a:ext>
              </a:extLst>
            </p:cNvPr>
            <p:cNvCxnSpPr/>
            <p:nvPr/>
          </p:nvCxnSpPr>
          <p:spPr>
            <a:xfrm>
              <a:off x="6671559" y="5435530"/>
              <a:ext cx="3129904" cy="810116"/>
            </a:xfrm>
            <a:prstGeom prst="bentConnector3">
              <a:avLst>
                <a:gd name="adj1" fmla="val 19892"/>
              </a:avLst>
            </a:prstGeom>
            <a:noFill/>
            <a:ln w="28575" cap="flat" cmpd="sng" algn="ctr">
              <a:solidFill>
                <a:srgbClr val="000000"/>
              </a:solidFill>
              <a:prstDash val="solid"/>
              <a:miter lim="800000"/>
              <a:tailEnd type="triangle"/>
            </a:ln>
            <a:effectLst/>
          </p:spPr>
        </p:cxnSp>
        <p:cxnSp>
          <p:nvCxnSpPr>
            <p:cNvPr id="62" name="Connector: Elbow 61">
              <a:extLst>
                <a:ext uri="{FF2B5EF4-FFF2-40B4-BE49-F238E27FC236}">
                  <a16:creationId xmlns:a16="http://schemas.microsoft.com/office/drawing/2014/main" id="{A4B3B02A-DCFD-4CD6-C226-9879F82FA303}"/>
                </a:ext>
              </a:extLst>
            </p:cNvPr>
            <p:cNvCxnSpPr>
              <a:cxnSpLocks/>
              <a:stCxn id="58" idx="3"/>
              <a:endCxn id="57" idx="1"/>
            </p:cNvCxnSpPr>
            <p:nvPr/>
          </p:nvCxnSpPr>
          <p:spPr>
            <a:xfrm>
              <a:off x="6661398" y="5625815"/>
              <a:ext cx="769531" cy="893363"/>
            </a:xfrm>
            <a:prstGeom prst="bentConnector3">
              <a:avLst>
                <a:gd name="adj1" fmla="val 67395"/>
              </a:avLst>
            </a:prstGeom>
            <a:noFill/>
            <a:ln w="28575" cap="flat" cmpd="sng" algn="ctr">
              <a:solidFill>
                <a:srgbClr val="00B050"/>
              </a:solidFill>
              <a:prstDash val="solid"/>
              <a:miter lim="800000"/>
              <a:tailEnd type="triangle"/>
            </a:ln>
            <a:effectLst/>
          </p:spPr>
        </p:cxnSp>
      </p:grpSp>
      <p:graphicFrame>
        <p:nvGraphicFramePr>
          <p:cNvPr id="65" name="表格 70">
            <a:extLst>
              <a:ext uri="{FF2B5EF4-FFF2-40B4-BE49-F238E27FC236}">
                <a16:creationId xmlns:a16="http://schemas.microsoft.com/office/drawing/2014/main" id="{D13D2383-046F-BD45-6D31-41626E5AD595}"/>
              </a:ext>
            </a:extLst>
          </p:cNvPr>
          <p:cNvGraphicFramePr>
            <a:graphicFrameLocks noGrp="1"/>
          </p:cNvGraphicFramePr>
          <p:nvPr/>
        </p:nvGraphicFramePr>
        <p:xfrm>
          <a:off x="349258" y="4588357"/>
          <a:ext cx="5006120" cy="1974853"/>
        </p:xfrm>
        <a:graphic>
          <a:graphicData uri="http://schemas.openxmlformats.org/drawingml/2006/table">
            <a:tbl>
              <a:tblPr firstRow="1" bandRow="1"/>
              <a:tblGrid>
                <a:gridCol w="918050">
                  <a:extLst>
                    <a:ext uri="{9D8B030D-6E8A-4147-A177-3AD203B41FA5}">
                      <a16:colId xmlns:a16="http://schemas.microsoft.com/office/drawing/2014/main" val="2940213359"/>
                    </a:ext>
                  </a:extLst>
                </a:gridCol>
                <a:gridCol w="681345">
                  <a:extLst>
                    <a:ext uri="{9D8B030D-6E8A-4147-A177-3AD203B41FA5}">
                      <a16:colId xmlns:a16="http://schemas.microsoft.com/office/drawing/2014/main" val="1449421364"/>
                    </a:ext>
                  </a:extLst>
                </a:gridCol>
                <a:gridCol w="681345">
                  <a:extLst>
                    <a:ext uri="{9D8B030D-6E8A-4147-A177-3AD203B41FA5}">
                      <a16:colId xmlns:a16="http://schemas.microsoft.com/office/drawing/2014/main" val="1610751902"/>
                    </a:ext>
                  </a:extLst>
                </a:gridCol>
                <a:gridCol w="681345">
                  <a:extLst>
                    <a:ext uri="{9D8B030D-6E8A-4147-A177-3AD203B41FA5}">
                      <a16:colId xmlns:a16="http://schemas.microsoft.com/office/drawing/2014/main" val="3337794262"/>
                    </a:ext>
                  </a:extLst>
                </a:gridCol>
                <a:gridCol w="681345">
                  <a:extLst>
                    <a:ext uri="{9D8B030D-6E8A-4147-A177-3AD203B41FA5}">
                      <a16:colId xmlns:a16="http://schemas.microsoft.com/office/drawing/2014/main" val="3584623588"/>
                    </a:ext>
                  </a:extLst>
                </a:gridCol>
                <a:gridCol w="681345">
                  <a:extLst>
                    <a:ext uri="{9D8B030D-6E8A-4147-A177-3AD203B41FA5}">
                      <a16:colId xmlns:a16="http://schemas.microsoft.com/office/drawing/2014/main" val="2908098018"/>
                    </a:ext>
                  </a:extLst>
                </a:gridCol>
                <a:gridCol w="681345">
                  <a:extLst>
                    <a:ext uri="{9D8B030D-6E8A-4147-A177-3AD203B41FA5}">
                      <a16:colId xmlns:a16="http://schemas.microsoft.com/office/drawing/2014/main" val="2437772594"/>
                    </a:ext>
                  </a:extLst>
                </a:gridCol>
              </a:tblGrid>
              <a:tr h="440755">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US" altLang="zh-CN" sz="900" b="1" dirty="0">
                          <a:latin typeface="+mn-lt"/>
                          <a:ea typeface="Alibaba PuHuiTi" pitchFamily="18" charset="-122"/>
                          <a:cs typeface="Alibaba PuHuiTi" pitchFamily="18" charset="-122"/>
                        </a:rPr>
                        <a:t>Process / Steps</a:t>
                      </a:r>
                      <a:endParaRPr lang="zh-CN" altLang="en-US" sz="900" b="1" dirty="0">
                        <a:latin typeface="+mn-lt"/>
                        <a:ea typeface="Alibaba PuHuiTi" pitchFamily="18" charset="-122"/>
                        <a:cs typeface="Alibaba PuHuiTi" pitchFamily="18" charset="-122"/>
                      </a:endParaRPr>
                    </a:p>
                  </a:txBody>
                  <a:tcPr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67B1"/>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US" altLang="zh-CN" sz="900" b="1" dirty="0">
                          <a:latin typeface="+mn-lt"/>
                          <a:ea typeface="Alibaba PuHuiTi" pitchFamily="18" charset="-122"/>
                          <a:cs typeface="Alibaba PuHuiTi" pitchFamily="18" charset="-122"/>
                        </a:rPr>
                        <a:t>Alignment</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67B1"/>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US" altLang="zh-CN" sz="900" b="1" dirty="0">
                          <a:latin typeface="+mn-lt"/>
                          <a:ea typeface="Alibaba PuHuiTi" pitchFamily="18" charset="-122"/>
                          <a:cs typeface="Alibaba PuHuiTi" pitchFamily="18" charset="-122"/>
                        </a:rPr>
                        <a:t>Sox review</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67B1"/>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US" altLang="zh-CN" sz="900" b="1" dirty="0">
                          <a:latin typeface="+mn-lt"/>
                          <a:ea typeface="Alibaba PuHuiTi" pitchFamily="18" charset="-122"/>
                          <a:cs typeface="Alibaba PuHuiTi" pitchFamily="18" charset="-122"/>
                        </a:rPr>
                        <a:t>System role review</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67B1"/>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US" altLang="zh-CN" sz="900" b="1" dirty="0">
                          <a:latin typeface="+mn-lt"/>
                          <a:ea typeface="Alibaba PuHuiTi" pitchFamily="18" charset="-122"/>
                          <a:cs typeface="Alibaba PuHuiTi" pitchFamily="18" charset="-122"/>
                        </a:rPr>
                        <a:t>Sample Run</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67B1"/>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US" altLang="zh-CN" sz="900" b="1" dirty="0">
                          <a:latin typeface="+mn-lt"/>
                          <a:ea typeface="Alibaba PuHuiTi" pitchFamily="18" charset="-122"/>
                          <a:cs typeface="Alibaba PuHuiTi" pitchFamily="18" charset="-122"/>
                        </a:rPr>
                        <a:t>Training</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67B1"/>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US" altLang="zh-CN" sz="900" b="1" dirty="0">
                          <a:latin typeface="+mn-lt"/>
                          <a:ea typeface="Alibaba PuHuiTi" pitchFamily="18" charset="-122"/>
                          <a:cs typeface="Alibaba PuHuiTi" pitchFamily="18" charset="-122"/>
                        </a:rPr>
                        <a:t>Go Live</a:t>
                      </a:r>
                    </a:p>
                  </a:txBody>
                  <a:tcPr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67B1"/>
                    </a:solidFill>
                  </a:tcPr>
                </a:tc>
                <a:extLst>
                  <a:ext uri="{0D108BD9-81ED-4DB2-BD59-A6C34878D82A}">
                    <a16:rowId xmlns:a16="http://schemas.microsoft.com/office/drawing/2014/main" val="1342531346"/>
                  </a:ext>
                </a:extLst>
              </a:tr>
              <a:tr h="320549">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altLang="zh-TW" sz="800" b="0" dirty="0">
                          <a:latin typeface="+mn-lt"/>
                          <a:ea typeface="Alibaba PuHuiTi" pitchFamily="18" charset="-122"/>
                          <a:cs typeface="Alibaba PuHuiTi" pitchFamily="18" charset="-122"/>
                        </a:rPr>
                        <a:t>Order Creation-SV</a:t>
                      </a:r>
                      <a:endParaRPr lang="zh-CN" altLang="en-US" sz="800" b="0" dirty="0">
                        <a:latin typeface="+mn-lt"/>
                        <a:ea typeface="Alibaba PuHuiTi" pitchFamily="18" charset="-122"/>
                        <a:cs typeface="Alibaba PuHuiTi" pitchFamily="18" charset="-122"/>
                      </a:endParaRPr>
                    </a:p>
                  </a:txBody>
                  <a:tcPr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zh-CN" altLang="en-US" sz="800" b="0" dirty="0">
                          <a:latin typeface="Alibaba PuHuiTi" pitchFamily="18" charset="-122"/>
                          <a:ea typeface="Alibaba PuHuiTi" pitchFamily="18" charset="-122"/>
                          <a:cs typeface="Alibaba PuHuiTi" pitchFamily="18" charset="-122"/>
                        </a:rPr>
                        <a:t>✔</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800" b="0" dirty="0">
                          <a:latin typeface="Alibaba PuHuiTi" pitchFamily="18" charset="-122"/>
                          <a:ea typeface="Alibaba PuHuiTi" pitchFamily="18" charset="-122"/>
                          <a:cs typeface="Alibaba PuHuiTi" pitchFamily="18" charset="-122"/>
                        </a:rPr>
                        <a:t>✔</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prstClr val="black"/>
                          </a:solidFill>
                          <a:effectLst/>
                          <a:uLnTx/>
                          <a:uFillTx/>
                          <a:latin typeface="Alibaba PuHuiTi" pitchFamily="18" charset="-122"/>
                          <a:ea typeface="Alibaba PuHuiTi" pitchFamily="18" charset="-122"/>
                          <a:cs typeface="Alibaba PuHuiTi" pitchFamily="18" charset="-122"/>
                        </a:rPr>
                        <a:t>✔</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Alibaba PuHuiTi" pitchFamily="18" charset="-122"/>
                        </a:rPr>
                        <a:t>✔</a:t>
                      </a:r>
                      <a:endParaRPr kumimoji="0" lang="zh-CN" altLang="en-US" sz="800" b="0" i="0" u="none" strike="noStrike" kern="1200" cap="none" spc="0" normalizeH="0" baseline="0" noProof="0" dirty="0">
                        <a:ln>
                          <a:noFill/>
                        </a:ln>
                        <a:solidFill>
                          <a:prstClr val="black"/>
                        </a:solidFill>
                        <a:effectLst/>
                        <a:uLnTx/>
                        <a:uFillTx/>
                        <a:latin typeface="Alibaba PuHuiTi" pitchFamily="18" charset="-122"/>
                        <a:ea typeface="Alibaba PuHuiTi" pitchFamily="18" charset="-122"/>
                        <a:cs typeface="Alibaba PuHuiTi" pitchFamily="18"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Alibaba PuHuiTi" pitchFamily="18" charset="-122"/>
                        </a:rPr>
                        <a:t>✔</a:t>
                      </a:r>
                      <a:endParaRPr kumimoji="0" lang="zh-CN" altLang="en-US" sz="800" b="0" i="0" u="none" strike="noStrike" kern="1200" cap="none" spc="0" normalizeH="0" baseline="0" noProof="0" dirty="0">
                        <a:ln>
                          <a:noFill/>
                        </a:ln>
                        <a:solidFill>
                          <a:prstClr val="black"/>
                        </a:solidFill>
                        <a:effectLst/>
                        <a:uLnTx/>
                        <a:uFillTx/>
                        <a:latin typeface="Alibaba PuHuiTi" pitchFamily="18" charset="-122"/>
                        <a:ea typeface="Alibaba PuHuiTi" pitchFamily="18" charset="-122"/>
                        <a:cs typeface="Alibaba PuHuiTi" pitchFamily="18"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prstClr val="black"/>
                          </a:solidFill>
                          <a:effectLst/>
                          <a:uLnTx/>
                          <a:uFillTx/>
                          <a:latin typeface="Alibaba PuHuiTi" pitchFamily="18" charset="-122"/>
                          <a:ea typeface="Alibaba PuHuiTi" pitchFamily="18" charset="-122"/>
                          <a:cs typeface="Alibaba PuHuiTi" pitchFamily="18" charset="-122"/>
                        </a:rPr>
                        <a:t>✔</a:t>
                      </a:r>
                    </a:p>
                  </a:txBody>
                  <a:tcPr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4210809470"/>
                  </a:ext>
                </a:extLst>
              </a:tr>
              <a:tr h="320549">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 b="0" dirty="0">
                          <a:latin typeface="+mn-lt"/>
                          <a:ea typeface="Alibaba PuHuiTi" pitchFamily="18" charset="-122"/>
                          <a:cs typeface="Alibaba PuHuiTi" pitchFamily="18" charset="-122"/>
                        </a:rPr>
                        <a:t>PR preparation </a:t>
                      </a:r>
                      <a:endParaRPr lang="zh-CN" altLang="en-US" sz="800" b="0" dirty="0">
                        <a:latin typeface="+mn-lt"/>
                        <a:ea typeface="Alibaba PuHuiTi" pitchFamily="18" charset="-122"/>
                        <a:cs typeface="Alibaba PuHuiTi" pitchFamily="18" charset="-122"/>
                      </a:endParaRPr>
                    </a:p>
                  </a:txBody>
                  <a:tcPr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3C3C7">
                        <a:lumMod val="60000"/>
                        <a:lumOff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prstClr val="black"/>
                          </a:solidFill>
                          <a:effectLst/>
                          <a:uLnTx/>
                          <a:uFillTx/>
                          <a:latin typeface="Alibaba PuHuiTi" pitchFamily="18" charset="-122"/>
                          <a:ea typeface="Alibaba PuHuiTi" pitchFamily="18" charset="-122"/>
                          <a:cs typeface="Alibaba PuHuiTi" pitchFamily="18" charset="-122"/>
                        </a:rPr>
                        <a:t>✔</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3C3C7">
                        <a:lumMod val="60000"/>
                        <a:lumOff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Alibaba PuHuiTi" pitchFamily="18" charset="-122"/>
                        </a:rPr>
                        <a:t>✔</a:t>
                      </a:r>
                      <a:endParaRPr kumimoji="0" lang="zh-CN" altLang="en-US" sz="800" b="0" i="0" u="none" strike="noStrike" kern="1200" cap="none" spc="0" normalizeH="0" baseline="0" noProof="0" dirty="0">
                        <a:ln>
                          <a:noFill/>
                        </a:ln>
                        <a:solidFill>
                          <a:prstClr val="black"/>
                        </a:solidFill>
                        <a:effectLst/>
                        <a:uLnTx/>
                        <a:uFillTx/>
                        <a:latin typeface="Alibaba PuHuiTi" pitchFamily="18" charset="-122"/>
                        <a:ea typeface="Alibaba PuHuiTi" pitchFamily="18" charset="-122"/>
                        <a:cs typeface="Alibaba PuHuiTi" pitchFamily="18"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3C3C7">
                        <a:lumMod val="60000"/>
                        <a:lumOff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Alibaba PuHuiTi" pitchFamily="18" charset="-122"/>
                        </a:rPr>
                        <a:t>✔</a:t>
                      </a:r>
                      <a:endParaRPr kumimoji="0" lang="zh-CN" altLang="en-US" sz="800" b="0" i="0" u="none" strike="noStrike" kern="1200" cap="none" spc="0" normalizeH="0" baseline="0" noProof="0" dirty="0">
                        <a:ln>
                          <a:noFill/>
                        </a:ln>
                        <a:solidFill>
                          <a:prstClr val="black"/>
                        </a:solidFill>
                        <a:effectLst/>
                        <a:uLnTx/>
                        <a:uFillTx/>
                        <a:latin typeface="Alibaba PuHuiTi" pitchFamily="18" charset="-122"/>
                        <a:ea typeface="Alibaba PuHuiTi" pitchFamily="18" charset="-122"/>
                        <a:cs typeface="Alibaba PuHuiTi" pitchFamily="18"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3C3C7">
                        <a:lumMod val="60000"/>
                        <a:lumOff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Alibaba PuHuiTi" pitchFamily="18" charset="-122"/>
                        </a:rPr>
                        <a:t>✔</a:t>
                      </a:r>
                      <a:endParaRPr kumimoji="0" lang="zh-CN" altLang="en-US" sz="800" b="0" i="0" u="none" strike="noStrike" kern="1200" cap="none" spc="0" normalizeH="0" baseline="0" noProof="0" dirty="0">
                        <a:ln>
                          <a:noFill/>
                        </a:ln>
                        <a:solidFill>
                          <a:prstClr val="black"/>
                        </a:solidFill>
                        <a:effectLst/>
                        <a:uLnTx/>
                        <a:uFillTx/>
                        <a:latin typeface="Alibaba PuHuiTi" pitchFamily="18" charset="-122"/>
                        <a:ea typeface="Alibaba PuHuiTi" pitchFamily="18" charset="-122"/>
                        <a:cs typeface="Alibaba PuHuiTi" pitchFamily="18"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3C3C7">
                        <a:lumMod val="60000"/>
                        <a:lumOff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Alibaba PuHuiTi" pitchFamily="18" charset="-122"/>
                        </a:rPr>
                        <a:t>✔</a:t>
                      </a:r>
                      <a:endParaRPr kumimoji="0" lang="zh-CN" altLang="en-US" sz="800" b="0" i="0" u="none" strike="noStrike" kern="1200" cap="none" spc="0" normalizeH="0" baseline="0" noProof="0" dirty="0">
                        <a:ln>
                          <a:noFill/>
                        </a:ln>
                        <a:solidFill>
                          <a:prstClr val="black"/>
                        </a:solidFill>
                        <a:effectLst/>
                        <a:uLnTx/>
                        <a:uFillTx/>
                        <a:latin typeface="Alibaba PuHuiTi" pitchFamily="18" charset="-122"/>
                        <a:ea typeface="Alibaba PuHuiTi" pitchFamily="18" charset="-122"/>
                        <a:cs typeface="Alibaba PuHuiTi" pitchFamily="18"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3C3C7">
                        <a:lumMod val="60000"/>
                        <a:lumOff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prstClr val="black"/>
                          </a:solidFill>
                          <a:effectLst/>
                          <a:uLnTx/>
                          <a:uFillTx/>
                          <a:latin typeface="Alibaba PuHuiTi" pitchFamily="18" charset="-122"/>
                          <a:ea typeface="Alibaba PuHuiTi" pitchFamily="18" charset="-122"/>
                          <a:cs typeface="Alibaba PuHuiTi" pitchFamily="18" charset="-122"/>
                        </a:rPr>
                        <a:t>✔</a:t>
                      </a:r>
                    </a:p>
                  </a:txBody>
                  <a:tcPr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3C3C7">
                        <a:lumMod val="60000"/>
                        <a:lumOff val="40000"/>
                      </a:srgbClr>
                    </a:solidFill>
                  </a:tcPr>
                </a:tc>
                <a:extLst>
                  <a:ext uri="{0D108BD9-81ED-4DB2-BD59-A6C34878D82A}">
                    <a16:rowId xmlns:a16="http://schemas.microsoft.com/office/drawing/2014/main" val="962951496"/>
                  </a:ext>
                </a:extLst>
              </a:tr>
              <a:tr h="320549">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altLang="zh-TW" sz="800" b="0" dirty="0">
                          <a:latin typeface="+mn-lt"/>
                          <a:ea typeface="Alibaba PuHuiTi" pitchFamily="18" charset="-122"/>
                          <a:cs typeface="Alibaba PuHuiTi" pitchFamily="18" charset="-122"/>
                        </a:rPr>
                        <a:t>Order Creation-SN</a:t>
                      </a:r>
                      <a:endParaRPr lang="zh-CN" altLang="en-US" sz="800" b="0" dirty="0">
                        <a:latin typeface="+mn-lt"/>
                        <a:ea typeface="Alibaba PuHuiTi" pitchFamily="18" charset="-122"/>
                        <a:cs typeface="Alibaba PuHuiTi" pitchFamily="18" charset="-122"/>
                      </a:endParaRPr>
                    </a:p>
                  </a:txBody>
                  <a:tcPr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Alibaba PuHuiTi" pitchFamily="18" charset="-122"/>
                        </a:rPr>
                        <a:t>✔</a:t>
                      </a:r>
                      <a:endParaRPr kumimoji="0" lang="zh-CN" altLang="en-US" sz="800" b="0" i="0" u="none" strike="noStrike" kern="1200" cap="none" spc="0" normalizeH="0" baseline="0" noProof="0" dirty="0">
                        <a:ln>
                          <a:noFill/>
                        </a:ln>
                        <a:solidFill>
                          <a:prstClr val="black"/>
                        </a:solidFill>
                        <a:effectLst/>
                        <a:uLnTx/>
                        <a:uFillTx/>
                        <a:latin typeface="Alibaba PuHuiTi" pitchFamily="18" charset="-122"/>
                        <a:ea typeface="Alibaba PuHuiTi" pitchFamily="18" charset="-122"/>
                        <a:cs typeface="Alibaba PuHuiTi" pitchFamily="18"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prstClr val="black"/>
                          </a:solidFill>
                          <a:effectLst/>
                          <a:uLnTx/>
                          <a:uFillTx/>
                          <a:latin typeface="Alibaba PuHuiTi" pitchFamily="18" charset="-122"/>
                          <a:ea typeface="Alibaba PuHuiTi" pitchFamily="18" charset="-122"/>
                          <a:cs typeface="Alibaba PuHuiTi" pitchFamily="18" charset="-122"/>
                        </a:rPr>
                        <a:t>✔</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Alibaba PuHuiTi" pitchFamily="18" charset="-122"/>
                        </a:rPr>
                        <a:t>✔</a:t>
                      </a:r>
                      <a:endParaRPr kumimoji="0" lang="zh-CN" altLang="en-US" sz="800" b="0" i="0" u="none" strike="noStrike" kern="1200" cap="none" spc="0" normalizeH="0" baseline="0" noProof="0" dirty="0">
                        <a:ln>
                          <a:noFill/>
                        </a:ln>
                        <a:solidFill>
                          <a:prstClr val="black"/>
                        </a:solidFill>
                        <a:effectLst/>
                        <a:uLnTx/>
                        <a:uFillTx/>
                        <a:latin typeface="Alibaba PuHuiTi" pitchFamily="18" charset="-122"/>
                        <a:ea typeface="Alibaba PuHuiTi" pitchFamily="18" charset="-122"/>
                        <a:cs typeface="Alibaba PuHuiTi" pitchFamily="18"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prstClr val="black"/>
                          </a:solidFill>
                          <a:effectLst/>
                          <a:uLnTx/>
                          <a:uFillTx/>
                          <a:latin typeface="Alibaba PuHuiTi" pitchFamily="18" charset="-122"/>
                          <a:ea typeface="Alibaba PuHuiTi" pitchFamily="18" charset="-122"/>
                          <a:cs typeface="Alibaba PuHuiTi" pitchFamily="18" charset="-122"/>
                        </a:rPr>
                        <a:t>✔</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prstClr val="black"/>
                          </a:solidFill>
                          <a:effectLst/>
                          <a:uLnTx/>
                          <a:uFillTx/>
                          <a:latin typeface="Alibaba PuHuiTi" pitchFamily="18" charset="-122"/>
                          <a:ea typeface="Alibaba PuHuiTi" pitchFamily="18" charset="-122"/>
                          <a:cs typeface="Alibaba PuHuiTi" pitchFamily="18" charset="-122"/>
                        </a:rPr>
                        <a:t>✔</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prstClr val="black"/>
                          </a:solidFill>
                          <a:effectLst/>
                          <a:uLnTx/>
                          <a:uFillTx/>
                          <a:latin typeface="Alibaba PuHuiTi" pitchFamily="18" charset="-122"/>
                          <a:ea typeface="Alibaba PuHuiTi" pitchFamily="18" charset="-122"/>
                          <a:cs typeface="Alibaba PuHuiTi" pitchFamily="18" charset="-122"/>
                        </a:rPr>
                        <a:t>✔</a:t>
                      </a:r>
                    </a:p>
                  </a:txBody>
                  <a:tcPr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297493407"/>
                  </a:ext>
                </a:extLst>
              </a:tr>
              <a:tr h="240412">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 b="0" dirty="0">
                          <a:latin typeface="+mn-lt"/>
                          <a:ea typeface="Alibaba PuHuiTi" pitchFamily="18" charset="-122"/>
                          <a:cs typeface="Alibaba PuHuiTi" pitchFamily="18" charset="-122"/>
                        </a:rPr>
                        <a:t>Deposit Billing</a:t>
                      </a:r>
                      <a:endParaRPr lang="zh-CN" altLang="en-US" sz="800" b="0" dirty="0">
                        <a:latin typeface="+mn-lt"/>
                        <a:ea typeface="Alibaba PuHuiTi" pitchFamily="18" charset="-122"/>
                        <a:cs typeface="Alibaba PuHuiTi" pitchFamily="18" charset="-122"/>
                      </a:endParaRPr>
                    </a:p>
                  </a:txBody>
                  <a:tcPr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3C3C7">
                        <a:lumMod val="60000"/>
                        <a:lumOff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prstClr val="black"/>
                          </a:solidFill>
                          <a:effectLst/>
                          <a:uLnTx/>
                          <a:uFillTx/>
                          <a:latin typeface="Alibaba PuHuiTi" pitchFamily="18" charset="-122"/>
                          <a:ea typeface="Alibaba PuHuiTi" pitchFamily="18" charset="-122"/>
                          <a:cs typeface="Alibaba PuHuiTi" pitchFamily="18" charset="-122"/>
                        </a:rPr>
                        <a:t>✔</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3C3C7">
                        <a:lumMod val="60000"/>
                        <a:lumOff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Alibaba PuHuiTi" pitchFamily="18" charset="-122"/>
                        </a:rPr>
                        <a:t>✔</a:t>
                      </a:r>
                      <a:endParaRPr kumimoji="0" lang="zh-CN" altLang="en-US" sz="800" b="0" i="0" u="none" strike="noStrike" kern="1200" cap="none" spc="0" normalizeH="0" baseline="0" noProof="0" dirty="0">
                        <a:ln>
                          <a:noFill/>
                        </a:ln>
                        <a:solidFill>
                          <a:prstClr val="black"/>
                        </a:solidFill>
                        <a:effectLst/>
                        <a:uLnTx/>
                        <a:uFillTx/>
                        <a:latin typeface="Alibaba PuHuiTi" pitchFamily="18" charset="-122"/>
                        <a:ea typeface="Alibaba PuHuiTi" pitchFamily="18" charset="-122"/>
                        <a:cs typeface="Alibaba PuHuiTi" pitchFamily="18"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3C3C7">
                        <a:lumMod val="60000"/>
                        <a:lumOff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800" b="0" i="0" u="none" strike="noStrike" kern="1200" cap="none" spc="0" normalizeH="0" baseline="0" noProof="0" dirty="0">
                          <a:ln>
                            <a:noFill/>
                          </a:ln>
                          <a:solidFill>
                            <a:prstClr val="black"/>
                          </a:solidFill>
                          <a:effectLst/>
                          <a:uLnTx/>
                          <a:uFillTx/>
                          <a:latin typeface="Alibaba PuHuiTi" pitchFamily="18" charset="-122"/>
                          <a:ea typeface="Alibaba PuHuiTi" pitchFamily="18" charset="-122"/>
                          <a:cs typeface="Alibaba PuHuiTi" pitchFamily="18" charset="-122"/>
                        </a:rPr>
                        <a:t>✔</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3C3C7">
                        <a:lumMod val="60000"/>
                        <a:lumOff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zh-CN" altLang="en-US" sz="800" b="0" dirty="0">
                        <a:latin typeface="Alibaba PuHuiTi" pitchFamily="18" charset="-122"/>
                        <a:ea typeface="Alibaba PuHuiTi" pitchFamily="18" charset="-122"/>
                        <a:cs typeface="Alibaba PuHuiTi" pitchFamily="18"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3C3C7">
                        <a:lumMod val="60000"/>
                        <a:lumOff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zh-CN" altLang="en-US" sz="800" b="0" dirty="0">
                        <a:latin typeface="Alibaba PuHuiTi" pitchFamily="18" charset="-122"/>
                        <a:ea typeface="Alibaba PuHuiTi" pitchFamily="18" charset="-122"/>
                        <a:cs typeface="Alibaba PuHuiTi" pitchFamily="18"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3C3C7">
                        <a:lumMod val="60000"/>
                        <a:lumOff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zh-CN" altLang="en-US" sz="800" b="0" dirty="0">
                        <a:latin typeface="Alibaba PuHuiTi" pitchFamily="18" charset="-122"/>
                        <a:ea typeface="Alibaba PuHuiTi" pitchFamily="18" charset="-122"/>
                        <a:cs typeface="Alibaba PuHuiTi" pitchFamily="18" charset="-122"/>
                      </a:endParaRPr>
                    </a:p>
                  </a:txBody>
                  <a:tcPr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3C3C7">
                        <a:lumMod val="60000"/>
                        <a:lumOff val="40000"/>
                      </a:srgbClr>
                    </a:solidFill>
                  </a:tcPr>
                </a:tc>
                <a:extLst>
                  <a:ext uri="{0D108BD9-81ED-4DB2-BD59-A6C34878D82A}">
                    <a16:rowId xmlns:a16="http://schemas.microsoft.com/office/drawing/2014/main" val="2336834558"/>
                  </a:ext>
                </a:extLst>
              </a:tr>
              <a:tr h="240412">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800" b="0" dirty="0">
                          <a:latin typeface="+mn-lt"/>
                          <a:ea typeface="Alibaba PuHuiTi" pitchFamily="18" charset="-122"/>
                          <a:cs typeface="Alibaba PuHuiTi" pitchFamily="18" charset="-122"/>
                        </a:rPr>
                        <a:t>SV </a:t>
                      </a:r>
                      <a:r>
                        <a:rPr lang="en-US" altLang="zh-CN" sz="800" b="0" dirty="0">
                          <a:latin typeface="+mn-lt"/>
                          <a:ea typeface="Alibaba PuHuiTi" pitchFamily="18" charset="-122"/>
                          <a:cs typeface="Alibaba PuHuiTi" pitchFamily="18" charset="-122"/>
                        </a:rPr>
                        <a:t>Billing</a:t>
                      </a:r>
                      <a:endParaRPr lang="zh-CN" altLang="en-US" sz="800" b="0" dirty="0">
                        <a:latin typeface="+mn-lt"/>
                        <a:ea typeface="Alibaba PuHuiTi" pitchFamily="18" charset="-122"/>
                        <a:cs typeface="Alibaba PuHuiTi" pitchFamily="18" charset="-122"/>
                      </a:endParaRPr>
                    </a:p>
                  </a:txBody>
                  <a:tcPr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800" b="0" dirty="0">
                          <a:latin typeface="Alibaba PuHuiTi" pitchFamily="18" charset="-122"/>
                          <a:ea typeface="Alibaba PuHuiTi" pitchFamily="18" charset="-122"/>
                          <a:cs typeface="Alibaba PuHuiTi" pitchFamily="18" charset="-122"/>
                        </a:rPr>
                        <a:t>✔</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zh-CN" altLang="en-US" sz="800" b="0" dirty="0">
                        <a:latin typeface="Alibaba PuHuiTi" pitchFamily="18" charset="-122"/>
                        <a:ea typeface="Alibaba PuHuiTi" pitchFamily="18" charset="-122"/>
                        <a:cs typeface="Alibaba PuHuiTi" pitchFamily="18"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zh-CN" altLang="en-US" sz="800" b="0" dirty="0">
                        <a:latin typeface="Alibaba PuHuiTi" pitchFamily="18" charset="-122"/>
                        <a:ea typeface="Alibaba PuHuiTi" pitchFamily="18" charset="-122"/>
                        <a:cs typeface="Alibaba PuHuiTi" pitchFamily="18"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zh-CN" altLang="en-US" sz="800" b="0" dirty="0">
                        <a:latin typeface="Alibaba PuHuiTi" pitchFamily="18" charset="-122"/>
                        <a:ea typeface="Alibaba PuHuiTi" pitchFamily="18" charset="-122"/>
                        <a:cs typeface="Alibaba PuHuiTi" pitchFamily="18"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zh-CN" altLang="en-US" sz="800" b="0" dirty="0">
                        <a:latin typeface="Alibaba PuHuiTi" pitchFamily="18" charset="-122"/>
                        <a:ea typeface="Alibaba PuHuiTi" pitchFamily="18" charset="-122"/>
                        <a:cs typeface="Alibaba PuHuiTi" pitchFamily="18" charset="-122"/>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zh-CN" altLang="en-US" sz="800" b="0" dirty="0">
                        <a:latin typeface="Alibaba PuHuiTi" pitchFamily="18" charset="-122"/>
                        <a:ea typeface="Alibaba PuHuiTi" pitchFamily="18" charset="-122"/>
                        <a:cs typeface="Alibaba PuHuiTi" pitchFamily="18" charset="-122"/>
                      </a:endParaRPr>
                    </a:p>
                  </a:txBody>
                  <a:tcPr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3604380812"/>
                  </a:ext>
                </a:extLst>
              </a:tr>
            </a:tbl>
          </a:graphicData>
        </a:graphic>
      </p:graphicFrame>
      <p:sp>
        <p:nvSpPr>
          <p:cNvPr id="66" name="TextBox 65">
            <a:extLst>
              <a:ext uri="{FF2B5EF4-FFF2-40B4-BE49-F238E27FC236}">
                <a16:creationId xmlns:a16="http://schemas.microsoft.com/office/drawing/2014/main" id="{26F83E38-BE0D-1AFE-9509-8B47FD1ABE3B}"/>
              </a:ext>
            </a:extLst>
          </p:cNvPr>
          <p:cNvSpPr txBox="1"/>
          <p:nvPr/>
        </p:nvSpPr>
        <p:spPr>
          <a:xfrm>
            <a:off x="361101" y="4298086"/>
            <a:ext cx="3081730" cy="238200"/>
          </a:xfrm>
          <a:prstGeom prst="rect">
            <a:avLst/>
          </a:prstGeom>
          <a:noFill/>
        </p:spPr>
        <p:txBody>
          <a:bodyPr wrap="squar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dirty="0">
                <a:ln>
                  <a:noFill/>
                </a:ln>
                <a:solidFill>
                  <a:srgbClr val="000000"/>
                </a:solidFill>
                <a:effectLst/>
                <a:uLnTx/>
                <a:uFillTx/>
              </a:rPr>
              <a:t>Process Transfer Status</a:t>
            </a:r>
            <a:endParaRPr kumimoji="0" lang="en-US" sz="1200" b="0" i="0" u="none" strike="noStrike" kern="0" cap="none" spc="0" normalizeH="0" baseline="0" noProof="0" dirty="0">
              <a:ln>
                <a:noFill/>
              </a:ln>
              <a:solidFill>
                <a:srgbClr val="000000"/>
              </a:solidFill>
              <a:effectLst/>
              <a:uLnTx/>
              <a:uFillTx/>
            </a:endParaRPr>
          </a:p>
        </p:txBody>
      </p:sp>
      <p:sp>
        <p:nvSpPr>
          <p:cNvPr id="67" name="Arrow: Striped Right 66">
            <a:extLst>
              <a:ext uri="{FF2B5EF4-FFF2-40B4-BE49-F238E27FC236}">
                <a16:creationId xmlns:a16="http://schemas.microsoft.com/office/drawing/2014/main" id="{6BFBCAC0-200E-2B72-AD07-EB56A87EAC1C}"/>
              </a:ext>
            </a:extLst>
          </p:cNvPr>
          <p:cNvSpPr/>
          <p:nvPr/>
        </p:nvSpPr>
        <p:spPr>
          <a:xfrm>
            <a:off x="3557758" y="6136496"/>
            <a:ext cx="183250" cy="120739"/>
          </a:xfrm>
          <a:prstGeom prst="striped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Arrow: Striped Right 67">
            <a:extLst>
              <a:ext uri="{FF2B5EF4-FFF2-40B4-BE49-F238E27FC236}">
                <a16:creationId xmlns:a16="http://schemas.microsoft.com/office/drawing/2014/main" id="{710E3BC6-5BA3-7665-B47F-CCC1CB70F947}"/>
              </a:ext>
            </a:extLst>
          </p:cNvPr>
          <p:cNvSpPr/>
          <p:nvPr/>
        </p:nvSpPr>
        <p:spPr>
          <a:xfrm>
            <a:off x="2213152" y="6375940"/>
            <a:ext cx="183250" cy="120739"/>
          </a:xfrm>
          <a:prstGeom prst="striped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70624-50B7-7F1E-E5A8-5B7577BB630B}"/>
            </a:ext>
          </a:extLst>
        </p:cNvPr>
        <p:cNvGrpSpPr/>
        <p:nvPr/>
      </p:nvGrpSpPr>
      <p:grpSpPr>
        <a:xfrm>
          <a:off x="0" y="0"/>
          <a:ext cx="0" cy="0"/>
          <a:chOff x="0" y="0"/>
          <a:chExt cx="0" cy="0"/>
        </a:xfrm>
      </p:grpSpPr>
      <p:sp>
        <p:nvSpPr>
          <p:cNvPr id="2" name="文本占位符 1">
            <a:extLst>
              <a:ext uri="{FF2B5EF4-FFF2-40B4-BE49-F238E27FC236}">
                <a16:creationId xmlns:a16="http://schemas.microsoft.com/office/drawing/2014/main" id="{D3961500-AD55-44D3-F0FF-756F55E27F6D}"/>
              </a:ext>
            </a:extLst>
          </p:cNvPr>
          <p:cNvSpPr>
            <a:spLocks noGrp="1"/>
          </p:cNvSpPr>
          <p:nvPr>
            <p:ph type="body" sz="quarter" idx="15"/>
          </p:nvPr>
        </p:nvSpPr>
        <p:spPr>
          <a:xfrm>
            <a:off x="383690" y="370180"/>
            <a:ext cx="9608722" cy="523220"/>
          </a:xfrm>
        </p:spPr>
        <p:txBody>
          <a:bodyPr/>
          <a:lstStyle/>
          <a:p>
            <a:r>
              <a:rPr lang="en-US" altLang="zh-TW" dirty="0"/>
              <a:t>CCC OPERATIONS </a:t>
            </a:r>
            <a:r>
              <a:rPr lang="en-US" dirty="0"/>
              <a:t>CENTRAL PROCESS EXECUTION</a:t>
            </a:r>
          </a:p>
        </p:txBody>
      </p:sp>
      <p:sp>
        <p:nvSpPr>
          <p:cNvPr id="21" name="同侧圆角矩形 32">
            <a:extLst>
              <a:ext uri="{FF2B5EF4-FFF2-40B4-BE49-F238E27FC236}">
                <a16:creationId xmlns:a16="http://schemas.microsoft.com/office/drawing/2014/main" id="{B7030BBE-F46D-737F-1C45-B5A9D7FDAC53}"/>
              </a:ext>
            </a:extLst>
          </p:cNvPr>
          <p:cNvSpPr/>
          <p:nvPr/>
        </p:nvSpPr>
        <p:spPr>
          <a:xfrm>
            <a:off x="462279" y="2050238"/>
            <a:ext cx="4828540" cy="819150"/>
          </a:xfrm>
          <a:prstGeom prst="round2SameRect">
            <a:avLst>
              <a:gd name="adj1" fmla="val 32064"/>
              <a:gd name="adj2" fmla="val 0"/>
            </a:avLst>
          </a:prstGeom>
          <a:solidFill>
            <a:srgbClr val="0067B1"/>
          </a:solidFill>
          <a:ln w="12700" cap="flat">
            <a:noFill/>
            <a:prstDash val="solid"/>
            <a:miter/>
          </a:ln>
        </p:spPr>
        <p:txBody>
          <a:bodyPr lIns="360000" rIns="72000" rtlCol="0" anchor="ctr"/>
          <a:lstStyle/>
          <a:p>
            <a:pPr algn="ctr"/>
            <a:r>
              <a:rPr lang="en-US" altLang="zh-CN" sz="2600" b="1" dirty="0">
                <a:solidFill>
                  <a:schemeClr val="bg1"/>
                </a:solidFill>
                <a:latin typeface="Arial "/>
                <a:ea typeface="Alibaba PuHuiTi" pitchFamily="18" charset="-122"/>
                <a:cs typeface="Alibaba PuHuiTi" pitchFamily="18" charset="-122"/>
              </a:rPr>
              <a:t>Before CCC</a:t>
            </a:r>
            <a:endParaRPr lang="zh-CN" altLang="en-US" sz="2600" b="1" dirty="0">
              <a:solidFill>
                <a:schemeClr val="bg1"/>
              </a:solidFill>
              <a:latin typeface="Arial "/>
              <a:ea typeface="Alibaba PuHuiTi" pitchFamily="18" charset="-122"/>
              <a:cs typeface="Alibaba PuHuiTi" pitchFamily="18" charset="-122"/>
            </a:endParaRPr>
          </a:p>
        </p:txBody>
      </p:sp>
      <p:sp>
        <p:nvSpPr>
          <p:cNvPr id="22" name="任意形状 34">
            <a:extLst>
              <a:ext uri="{FF2B5EF4-FFF2-40B4-BE49-F238E27FC236}">
                <a16:creationId xmlns:a16="http://schemas.microsoft.com/office/drawing/2014/main" id="{6BCED11D-BC3D-08F6-D18B-A9C82D2CAE34}"/>
              </a:ext>
            </a:extLst>
          </p:cNvPr>
          <p:cNvSpPr/>
          <p:nvPr/>
        </p:nvSpPr>
        <p:spPr>
          <a:xfrm>
            <a:off x="462279" y="2869388"/>
            <a:ext cx="4828540" cy="3399179"/>
          </a:xfrm>
          <a:custGeom>
            <a:avLst/>
            <a:gdLst>
              <a:gd name="connsiteX0" fmla="*/ 0 w 4828540"/>
              <a:gd name="connsiteY0" fmla="*/ 0 h 819150"/>
              <a:gd name="connsiteX1" fmla="*/ 4828540 w 4828540"/>
              <a:gd name="connsiteY1" fmla="*/ 0 h 819150"/>
              <a:gd name="connsiteX2" fmla="*/ 4828540 w 4828540"/>
              <a:gd name="connsiteY2" fmla="*/ 819150 h 819150"/>
              <a:gd name="connsiteX3" fmla="*/ 0 w 4828540"/>
              <a:gd name="connsiteY3" fmla="*/ 819150 h 819150"/>
            </a:gdLst>
            <a:ahLst/>
            <a:cxnLst>
              <a:cxn ang="0">
                <a:pos x="connsiteX0" y="connsiteY0"/>
              </a:cxn>
              <a:cxn ang="0">
                <a:pos x="connsiteX1" y="connsiteY1"/>
              </a:cxn>
              <a:cxn ang="0">
                <a:pos x="connsiteX2" y="connsiteY2"/>
              </a:cxn>
              <a:cxn ang="0">
                <a:pos x="connsiteX3" y="connsiteY3"/>
              </a:cxn>
            </a:cxnLst>
            <a:rect l="l" t="t" r="r" b="b"/>
            <a:pathLst>
              <a:path w="4828540" h="819150">
                <a:moveTo>
                  <a:pt x="0" y="0"/>
                </a:moveTo>
                <a:lnTo>
                  <a:pt x="4828540" y="0"/>
                </a:lnTo>
                <a:lnTo>
                  <a:pt x="4828540" y="819150"/>
                </a:lnTo>
                <a:lnTo>
                  <a:pt x="0" y="819150"/>
                </a:lnTo>
                <a:close/>
              </a:path>
            </a:pathLst>
          </a:custGeom>
          <a:solidFill>
            <a:schemeClr val="bg2"/>
          </a:solidFill>
          <a:ln w="12700" cap="flat">
            <a:noFill/>
            <a:prstDash val="solid"/>
            <a:miter/>
          </a:ln>
        </p:spPr>
        <p:txBody>
          <a:bodyPr rtlCol="0" anchor="ctr"/>
          <a:lstStyle/>
          <a:p>
            <a:endParaRPr lang="zh-CN" altLang="en-US">
              <a:latin typeface="Arial "/>
              <a:ea typeface="Alibaba PuHuiTi" pitchFamily="18" charset="-122"/>
              <a:cs typeface="Alibaba PuHuiTi" pitchFamily="18" charset="-122"/>
            </a:endParaRPr>
          </a:p>
        </p:txBody>
      </p:sp>
      <p:sp>
        <p:nvSpPr>
          <p:cNvPr id="23" name="任意形状 35">
            <a:extLst>
              <a:ext uri="{FF2B5EF4-FFF2-40B4-BE49-F238E27FC236}">
                <a16:creationId xmlns:a16="http://schemas.microsoft.com/office/drawing/2014/main" id="{021A164A-62B9-5A0A-1C25-DAE465934FA2}"/>
              </a:ext>
            </a:extLst>
          </p:cNvPr>
          <p:cNvSpPr/>
          <p:nvPr/>
        </p:nvSpPr>
        <p:spPr>
          <a:xfrm>
            <a:off x="6895882" y="2869389"/>
            <a:ext cx="4828539" cy="3399178"/>
          </a:xfrm>
          <a:custGeom>
            <a:avLst/>
            <a:gdLst>
              <a:gd name="connsiteX0" fmla="*/ 0 w 4828539"/>
              <a:gd name="connsiteY0" fmla="*/ 0 h 819150"/>
              <a:gd name="connsiteX1" fmla="*/ 4828541 w 4828539"/>
              <a:gd name="connsiteY1" fmla="*/ 0 h 819150"/>
              <a:gd name="connsiteX2" fmla="*/ 4828541 w 4828539"/>
              <a:gd name="connsiteY2" fmla="*/ 819150 h 819150"/>
              <a:gd name="connsiteX3" fmla="*/ 0 w 4828539"/>
              <a:gd name="connsiteY3" fmla="*/ 819150 h 819150"/>
            </a:gdLst>
            <a:ahLst/>
            <a:cxnLst>
              <a:cxn ang="0">
                <a:pos x="connsiteX0" y="connsiteY0"/>
              </a:cxn>
              <a:cxn ang="0">
                <a:pos x="connsiteX1" y="connsiteY1"/>
              </a:cxn>
              <a:cxn ang="0">
                <a:pos x="connsiteX2" y="connsiteY2"/>
              </a:cxn>
              <a:cxn ang="0">
                <a:pos x="connsiteX3" y="connsiteY3"/>
              </a:cxn>
            </a:cxnLst>
            <a:rect l="l" t="t" r="r" b="b"/>
            <a:pathLst>
              <a:path w="4828539" h="819150">
                <a:moveTo>
                  <a:pt x="0" y="0"/>
                </a:moveTo>
                <a:lnTo>
                  <a:pt x="4828541" y="0"/>
                </a:lnTo>
                <a:lnTo>
                  <a:pt x="4828541" y="819150"/>
                </a:lnTo>
                <a:lnTo>
                  <a:pt x="0" y="819150"/>
                </a:lnTo>
                <a:close/>
              </a:path>
            </a:pathLst>
          </a:custGeom>
          <a:solidFill>
            <a:schemeClr val="bg2"/>
          </a:solidFill>
          <a:ln w="12700" cap="flat">
            <a:noFill/>
            <a:prstDash val="solid"/>
            <a:miter/>
          </a:ln>
        </p:spPr>
        <p:txBody>
          <a:bodyPr rtlCol="0" anchor="ctr"/>
          <a:lstStyle/>
          <a:p>
            <a:endParaRPr lang="zh-CN" altLang="en-US">
              <a:latin typeface="Arial "/>
              <a:ea typeface="Alibaba PuHuiTi" pitchFamily="18" charset="-122"/>
              <a:cs typeface="Alibaba PuHuiTi" pitchFamily="18" charset="-122"/>
            </a:endParaRPr>
          </a:p>
        </p:txBody>
      </p:sp>
      <p:sp>
        <p:nvSpPr>
          <p:cNvPr id="33" name="任意形状 51">
            <a:extLst>
              <a:ext uri="{FF2B5EF4-FFF2-40B4-BE49-F238E27FC236}">
                <a16:creationId xmlns:a16="http://schemas.microsoft.com/office/drawing/2014/main" id="{FFB2F1D0-0AB8-EB2D-C91F-6E7B5D5B6AE1}"/>
              </a:ext>
            </a:extLst>
          </p:cNvPr>
          <p:cNvSpPr/>
          <p:nvPr/>
        </p:nvSpPr>
        <p:spPr>
          <a:xfrm>
            <a:off x="5612765" y="4136402"/>
            <a:ext cx="966469" cy="499109"/>
          </a:xfrm>
          <a:custGeom>
            <a:avLst/>
            <a:gdLst>
              <a:gd name="connsiteX0" fmla="*/ 966470 w 966469"/>
              <a:gd name="connsiteY0" fmla="*/ 250190 h 499109"/>
              <a:gd name="connsiteX1" fmla="*/ 756920 w 966469"/>
              <a:gd name="connsiteY1" fmla="*/ 0 h 499109"/>
              <a:gd name="connsiteX2" fmla="*/ 756920 w 966469"/>
              <a:gd name="connsiteY2" fmla="*/ 158750 h 499109"/>
              <a:gd name="connsiteX3" fmla="*/ 0 w 966469"/>
              <a:gd name="connsiteY3" fmla="*/ 158750 h 499109"/>
              <a:gd name="connsiteX4" fmla="*/ 0 w 966469"/>
              <a:gd name="connsiteY4" fmla="*/ 340360 h 499109"/>
              <a:gd name="connsiteX5" fmla="*/ 756920 w 966469"/>
              <a:gd name="connsiteY5" fmla="*/ 340360 h 499109"/>
              <a:gd name="connsiteX6" fmla="*/ 756920 w 966469"/>
              <a:gd name="connsiteY6" fmla="*/ 499110 h 499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6469" h="499109">
                <a:moveTo>
                  <a:pt x="966470" y="250190"/>
                </a:moveTo>
                <a:lnTo>
                  <a:pt x="756920" y="0"/>
                </a:lnTo>
                <a:lnTo>
                  <a:pt x="756920" y="158750"/>
                </a:lnTo>
                <a:lnTo>
                  <a:pt x="0" y="158750"/>
                </a:lnTo>
                <a:lnTo>
                  <a:pt x="0" y="340360"/>
                </a:lnTo>
                <a:lnTo>
                  <a:pt x="756920" y="340360"/>
                </a:lnTo>
                <a:lnTo>
                  <a:pt x="756920" y="499110"/>
                </a:lnTo>
                <a:close/>
              </a:path>
            </a:pathLst>
          </a:custGeom>
          <a:solidFill>
            <a:schemeClr val="bg2"/>
          </a:solidFill>
          <a:ln w="12700" cap="flat">
            <a:noFill/>
            <a:prstDash val="solid"/>
            <a:miter/>
          </a:ln>
        </p:spPr>
        <p:txBody>
          <a:bodyPr rtlCol="0" anchor="ctr"/>
          <a:lstStyle/>
          <a:p>
            <a:endParaRPr lang="zh-CN" altLang="en-US">
              <a:latin typeface="Arial "/>
              <a:ea typeface="Alibaba PuHuiTi" pitchFamily="18" charset="-122"/>
              <a:cs typeface="Alibaba PuHuiTi" pitchFamily="18" charset="-122"/>
            </a:endParaRPr>
          </a:p>
        </p:txBody>
      </p:sp>
      <p:sp>
        <p:nvSpPr>
          <p:cNvPr id="35" name="同侧圆角矩形 3">
            <a:extLst>
              <a:ext uri="{FF2B5EF4-FFF2-40B4-BE49-F238E27FC236}">
                <a16:creationId xmlns:a16="http://schemas.microsoft.com/office/drawing/2014/main" id="{3902596E-C24A-70AD-529D-A6E0C7114DBC}"/>
              </a:ext>
            </a:extLst>
          </p:cNvPr>
          <p:cNvSpPr/>
          <p:nvPr/>
        </p:nvSpPr>
        <p:spPr>
          <a:xfrm>
            <a:off x="6890583" y="2050238"/>
            <a:ext cx="4828540" cy="819150"/>
          </a:xfrm>
          <a:prstGeom prst="round2SameRect">
            <a:avLst>
              <a:gd name="adj1" fmla="val 32064"/>
              <a:gd name="adj2" fmla="val 0"/>
            </a:avLst>
          </a:prstGeom>
          <a:solidFill>
            <a:srgbClr val="1DB390"/>
          </a:solidFill>
          <a:ln w="12700" cap="flat">
            <a:noFill/>
            <a:prstDash val="solid"/>
            <a:miter/>
          </a:ln>
        </p:spPr>
        <p:txBody>
          <a:bodyPr lIns="360000" rIns="72000" rtlCol="0" anchor="ctr"/>
          <a:lstStyle/>
          <a:p>
            <a:pPr algn="ctr"/>
            <a:r>
              <a:rPr lang="en-US" altLang="zh-CN" sz="2600" b="1" dirty="0">
                <a:solidFill>
                  <a:schemeClr val="bg1"/>
                </a:solidFill>
                <a:latin typeface="Arial "/>
                <a:ea typeface="Alibaba PuHuiTi" pitchFamily="18" charset="-122"/>
                <a:cs typeface="Alibaba PuHuiTi" pitchFamily="18" charset="-122"/>
              </a:rPr>
              <a:t>After CCC</a:t>
            </a:r>
            <a:endParaRPr lang="zh-CN" altLang="en-US" sz="2600" b="1" dirty="0">
              <a:solidFill>
                <a:schemeClr val="bg1"/>
              </a:solidFill>
              <a:latin typeface="Arial "/>
              <a:ea typeface="Alibaba PuHuiTi" pitchFamily="18" charset="-122"/>
              <a:cs typeface="Alibaba PuHuiTi" pitchFamily="18" charset="-122"/>
            </a:endParaRPr>
          </a:p>
        </p:txBody>
      </p:sp>
      <p:sp>
        <p:nvSpPr>
          <p:cNvPr id="38" name="文本框 8">
            <a:extLst>
              <a:ext uri="{FF2B5EF4-FFF2-40B4-BE49-F238E27FC236}">
                <a16:creationId xmlns:a16="http://schemas.microsoft.com/office/drawing/2014/main" id="{EE75E4B6-8BAD-4D9E-9887-7533455445F1}"/>
              </a:ext>
            </a:extLst>
          </p:cNvPr>
          <p:cNvSpPr txBox="1"/>
          <p:nvPr/>
        </p:nvSpPr>
        <p:spPr>
          <a:xfrm>
            <a:off x="7076915" y="2973517"/>
            <a:ext cx="4482238" cy="2939266"/>
          </a:xfrm>
          <a:prstGeom prst="rect">
            <a:avLst/>
          </a:prstGeom>
          <a:noFill/>
        </p:spPr>
        <p:txBody>
          <a:bodyPr wrap="square" rtlCol="0">
            <a:spAutoFit/>
          </a:bodyPr>
          <a:lstStyle/>
          <a:p>
            <a:pPr marL="285750" indent="-285750">
              <a:spcAft>
                <a:spcPts val="1200"/>
              </a:spcAft>
              <a:buFont typeface="Arial" panose="020B0604020202020204" pitchFamily="34" charset="0"/>
              <a:buChar char="•"/>
              <a:defRPr sz="1300">
                <a:solidFill>
                  <a:srgbClr val="333333"/>
                </a:solidFill>
                <a:latin typeface="Calibri"/>
              </a:defRPr>
            </a:pPr>
            <a:r>
              <a:rPr lang="en-US" sz="1500" dirty="0">
                <a:latin typeface="Arial "/>
              </a:rPr>
              <a:t>Standard request intake and checklist</a:t>
            </a:r>
          </a:p>
          <a:p>
            <a:pPr marL="285750" indent="-285750">
              <a:spcAft>
                <a:spcPts val="1200"/>
              </a:spcAft>
              <a:buFont typeface="Arial" panose="020B0604020202020204" pitchFamily="34" charset="0"/>
              <a:buChar char="•"/>
              <a:defRPr sz="1300">
                <a:solidFill>
                  <a:srgbClr val="333333"/>
                </a:solidFill>
                <a:latin typeface="Calibri"/>
              </a:defRPr>
            </a:pPr>
            <a:r>
              <a:rPr lang="en-US" sz="1500" dirty="0">
                <a:latin typeface="Arial "/>
              </a:rPr>
              <a:t>Dedicated CCC team handles repeatable execution</a:t>
            </a:r>
          </a:p>
          <a:p>
            <a:pPr marL="285750" indent="-285750">
              <a:spcAft>
                <a:spcPts val="1200"/>
              </a:spcAft>
              <a:buFont typeface="Arial" panose="020B0604020202020204" pitchFamily="34" charset="0"/>
              <a:buChar char="•"/>
              <a:defRPr sz="1300">
                <a:solidFill>
                  <a:srgbClr val="333333"/>
                </a:solidFill>
                <a:latin typeface="Calibri"/>
              </a:defRPr>
            </a:pPr>
            <a:r>
              <a:rPr lang="en-US" sz="1500" dirty="0">
                <a:latin typeface="Arial "/>
              </a:rPr>
              <a:t>Ticket / SharePoint workflow improves visibility</a:t>
            </a:r>
          </a:p>
          <a:p>
            <a:pPr marL="285750" indent="-285750">
              <a:spcAft>
                <a:spcPts val="1200"/>
              </a:spcAft>
              <a:buFont typeface="Arial" panose="020B0604020202020204" pitchFamily="34" charset="0"/>
              <a:buChar char="•"/>
              <a:defRPr sz="1300">
                <a:solidFill>
                  <a:srgbClr val="333333"/>
                </a:solidFill>
                <a:latin typeface="Calibri"/>
              </a:defRPr>
            </a:pPr>
            <a:r>
              <a:rPr lang="en-US" sz="1500" dirty="0">
                <a:latin typeface="Arial "/>
              </a:rPr>
              <a:t>SLA and accuracy are tracked centrally</a:t>
            </a:r>
          </a:p>
          <a:p>
            <a:pPr marL="285750" indent="-285750">
              <a:spcAft>
                <a:spcPts val="1200"/>
              </a:spcAft>
              <a:buFont typeface="Arial" panose="020B0604020202020204" pitchFamily="34" charset="0"/>
              <a:buChar char="•"/>
              <a:defRPr sz="1300">
                <a:solidFill>
                  <a:srgbClr val="333333"/>
                </a:solidFill>
                <a:latin typeface="Calibri"/>
              </a:defRPr>
            </a:pPr>
            <a:r>
              <a:rPr lang="en-US" sz="1500" dirty="0">
                <a:latin typeface="Arial "/>
              </a:rPr>
              <a:t>Mutual backup reduces single-person dependency</a:t>
            </a:r>
          </a:p>
          <a:p>
            <a:pPr marL="285750" indent="-285750">
              <a:spcAft>
                <a:spcPts val="1200"/>
              </a:spcAft>
              <a:buFont typeface="Arial" panose="020B0604020202020204" pitchFamily="34" charset="0"/>
              <a:buChar char="•"/>
              <a:defRPr sz="1300">
                <a:solidFill>
                  <a:srgbClr val="333333"/>
                </a:solidFill>
                <a:latin typeface="Calibri"/>
              </a:defRPr>
            </a:pPr>
            <a:r>
              <a:rPr lang="en-US" sz="1500" dirty="0">
                <a:latin typeface="Arial "/>
              </a:rPr>
              <a:t>Local teams focus on higher-value business activities</a:t>
            </a:r>
          </a:p>
        </p:txBody>
      </p:sp>
      <p:sp>
        <p:nvSpPr>
          <p:cNvPr id="42" name="文本框 4">
            <a:extLst>
              <a:ext uri="{FF2B5EF4-FFF2-40B4-BE49-F238E27FC236}">
                <a16:creationId xmlns:a16="http://schemas.microsoft.com/office/drawing/2014/main" id="{19EAC8A5-F6A3-5B38-168D-A230F381D30A}"/>
              </a:ext>
            </a:extLst>
          </p:cNvPr>
          <p:cNvSpPr txBox="1"/>
          <p:nvPr/>
        </p:nvSpPr>
        <p:spPr>
          <a:xfrm>
            <a:off x="467579" y="2937344"/>
            <a:ext cx="4703822" cy="2939266"/>
          </a:xfrm>
          <a:prstGeom prst="rect">
            <a:avLst/>
          </a:prstGeom>
          <a:noFill/>
        </p:spPr>
        <p:txBody>
          <a:bodyPr wrap="square" rtlCol="0">
            <a:spAutoFit/>
          </a:bodyPr>
          <a:lstStyle/>
          <a:p>
            <a:pPr marL="285750" indent="-285750">
              <a:spcAft>
                <a:spcPts val="1200"/>
              </a:spcAft>
              <a:buFont typeface="Arial" panose="020B0604020202020204" pitchFamily="34" charset="0"/>
              <a:buChar char="•"/>
              <a:defRPr sz="1300">
                <a:solidFill>
                  <a:srgbClr val="333333"/>
                </a:solidFill>
                <a:latin typeface="Calibri"/>
              </a:defRPr>
            </a:pPr>
            <a:r>
              <a:rPr lang="en-US" sz="1500" dirty="0">
                <a:latin typeface="Arial "/>
                <a:ea typeface="Calibri" panose="020F0502020204030204" pitchFamily="34" charset="0"/>
                <a:cs typeface="Calibri" panose="020F0502020204030204" pitchFamily="34" charset="0"/>
              </a:rPr>
              <a:t>Process handled differently by each BU / local team.</a:t>
            </a:r>
          </a:p>
          <a:p>
            <a:pPr marL="285750" indent="-285750">
              <a:spcAft>
                <a:spcPts val="1200"/>
              </a:spcAft>
              <a:buFont typeface="Arial" panose="020B0604020202020204" pitchFamily="34" charset="0"/>
              <a:buChar char="•"/>
              <a:defRPr sz="1300">
                <a:solidFill>
                  <a:srgbClr val="333333"/>
                </a:solidFill>
                <a:latin typeface="Calibri"/>
              </a:defRPr>
            </a:pPr>
            <a:r>
              <a:rPr lang="en-US" sz="1500" dirty="0">
                <a:latin typeface="Arial "/>
                <a:ea typeface="Calibri" panose="020F0502020204030204" pitchFamily="34" charset="0"/>
                <a:cs typeface="Calibri" panose="020F0502020204030204" pitchFamily="34" charset="0"/>
              </a:rPr>
              <a:t>Request information and supporting documents vary by person</a:t>
            </a:r>
          </a:p>
          <a:p>
            <a:pPr marL="285750" indent="-285750">
              <a:spcAft>
                <a:spcPts val="1200"/>
              </a:spcAft>
              <a:buFont typeface="Arial" panose="020B0604020202020204" pitchFamily="34" charset="0"/>
              <a:buChar char="•"/>
              <a:defRPr sz="1300">
                <a:solidFill>
                  <a:srgbClr val="333333"/>
                </a:solidFill>
                <a:latin typeface="Calibri"/>
              </a:defRPr>
            </a:pPr>
            <a:r>
              <a:rPr lang="en-US" sz="1500" dirty="0">
                <a:latin typeface="Arial "/>
                <a:ea typeface="Calibri" panose="020F0502020204030204" pitchFamily="34" charset="0"/>
                <a:cs typeface="Calibri" panose="020F0502020204030204" pitchFamily="34" charset="0"/>
              </a:rPr>
              <a:t>Local staff spend time on repetitive admin tasks</a:t>
            </a:r>
          </a:p>
          <a:p>
            <a:pPr marL="285750" indent="-285750">
              <a:spcAft>
                <a:spcPts val="1200"/>
              </a:spcAft>
              <a:buFont typeface="Arial" panose="020B0604020202020204" pitchFamily="34" charset="0"/>
              <a:buChar char="•"/>
              <a:defRPr sz="1300">
                <a:solidFill>
                  <a:srgbClr val="333333"/>
                </a:solidFill>
                <a:latin typeface="Calibri"/>
              </a:defRPr>
            </a:pPr>
            <a:r>
              <a:rPr lang="en-US" sz="1500" dirty="0">
                <a:latin typeface="Arial "/>
                <a:ea typeface="Calibri" panose="020F0502020204030204" pitchFamily="34" charset="0"/>
                <a:cs typeface="Calibri" panose="020F0502020204030204" pitchFamily="34" charset="0"/>
              </a:rPr>
              <a:t>Status tracking depends on emails and manual follow-up</a:t>
            </a:r>
          </a:p>
          <a:p>
            <a:pPr marL="285750" indent="-285750">
              <a:spcAft>
                <a:spcPts val="1200"/>
              </a:spcAft>
              <a:buFont typeface="Arial" panose="020B0604020202020204" pitchFamily="34" charset="0"/>
              <a:buChar char="•"/>
              <a:defRPr sz="1300">
                <a:solidFill>
                  <a:srgbClr val="333333"/>
                </a:solidFill>
                <a:latin typeface="Calibri"/>
              </a:defRPr>
            </a:pPr>
            <a:r>
              <a:rPr lang="en-US" sz="1500" dirty="0">
                <a:latin typeface="Arial "/>
                <a:ea typeface="Calibri" panose="020F0502020204030204" pitchFamily="34" charset="0"/>
                <a:cs typeface="Calibri" panose="020F0502020204030204" pitchFamily="34" charset="0"/>
              </a:rPr>
              <a:t>Higher dependency on individual knowledge</a:t>
            </a:r>
          </a:p>
          <a:p>
            <a:pPr marL="285750" indent="-285750">
              <a:spcAft>
                <a:spcPts val="1200"/>
              </a:spcAft>
              <a:buFont typeface="Arial" panose="020B0604020202020204" pitchFamily="34" charset="0"/>
              <a:buChar char="•"/>
              <a:defRPr sz="1300">
                <a:solidFill>
                  <a:srgbClr val="333333"/>
                </a:solidFill>
                <a:latin typeface="Calibri"/>
              </a:defRPr>
            </a:pPr>
            <a:r>
              <a:rPr lang="en-US" sz="1500" dirty="0">
                <a:latin typeface="Arial "/>
                <a:ea typeface="Calibri" panose="020F0502020204030204" pitchFamily="34" charset="0"/>
                <a:cs typeface="Calibri" panose="020F0502020204030204" pitchFamily="34" charset="0"/>
              </a:rPr>
              <a:t>Harder to monitor SLA and backlog consistently</a:t>
            </a:r>
          </a:p>
        </p:txBody>
      </p:sp>
      <p:sp>
        <p:nvSpPr>
          <p:cNvPr id="54" name="小李PPT1">
            <a:extLst>
              <a:ext uri="{FF2B5EF4-FFF2-40B4-BE49-F238E27FC236}">
                <a16:creationId xmlns:a16="http://schemas.microsoft.com/office/drawing/2014/main" id="{A3D1F451-165B-CFE2-5B0F-3630D04A1CE5}"/>
              </a:ext>
            </a:extLst>
          </p:cNvPr>
          <p:cNvSpPr txBox="1"/>
          <p:nvPr/>
        </p:nvSpPr>
        <p:spPr>
          <a:xfrm>
            <a:off x="2739556" y="1357740"/>
            <a:ext cx="728058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u="none" strike="noStrike" kern="1200" cap="none" spc="0" normalizeH="0" baseline="0" noProof="0" dirty="0">
                <a:ln>
                  <a:noFill/>
                </a:ln>
                <a:solidFill>
                  <a:schemeClr val="accent1"/>
                </a:solidFill>
                <a:effectLst/>
                <a:uLnTx/>
                <a:uFillTx/>
                <a:latin typeface="Arial "/>
                <a:ea typeface="Alibaba PuHuiTi" pitchFamily="18" charset="-122"/>
                <a:cs typeface="Alibaba PuHuiTi" pitchFamily="18" charset="-122"/>
              </a:rPr>
              <a:t>Improving </a:t>
            </a:r>
            <a:r>
              <a:rPr lang="en-US" altLang="zh-CN" sz="2400" b="1" dirty="0">
                <a:solidFill>
                  <a:schemeClr val="accent1"/>
                </a:solidFill>
                <a:latin typeface="Arial "/>
                <a:ea typeface="Alibaba PuHuiTi" pitchFamily="18" charset="-122"/>
                <a:cs typeface="Alibaba PuHuiTi" pitchFamily="18" charset="-122"/>
              </a:rPr>
              <a:t>Accuracy</a:t>
            </a:r>
            <a:r>
              <a:rPr kumimoji="0" lang="en-US" altLang="zh-CN" sz="2400" b="1" u="none" strike="noStrike" kern="1200" cap="none" spc="0" normalizeH="0" baseline="0" noProof="0" dirty="0">
                <a:ln>
                  <a:noFill/>
                </a:ln>
                <a:solidFill>
                  <a:schemeClr val="accent1"/>
                </a:solidFill>
                <a:effectLst/>
                <a:uLnTx/>
                <a:uFillTx/>
                <a:latin typeface="Arial "/>
                <a:ea typeface="Alibaba PuHuiTi" pitchFamily="18" charset="-122"/>
                <a:cs typeface="Alibaba PuHuiTi" pitchFamily="18" charset="-122"/>
              </a:rPr>
              <a:t>, Consistency and Efficiency</a:t>
            </a:r>
          </a:p>
        </p:txBody>
      </p:sp>
    </p:spTree>
    <p:extLst>
      <p:ext uri="{BB962C8B-B14F-4D97-AF65-F5344CB8AC3E}">
        <p14:creationId xmlns:p14="http://schemas.microsoft.com/office/powerpoint/2010/main" val="335791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5"/>
          </p:nvPr>
        </p:nvSpPr>
        <p:spPr>
          <a:xfrm>
            <a:off x="359377" y="308070"/>
            <a:ext cx="9727016" cy="523220"/>
          </a:xfrm>
        </p:spPr>
        <p:txBody>
          <a:bodyPr/>
          <a:lstStyle/>
          <a:p>
            <a:r>
              <a:rPr lang="en-US" dirty="0"/>
              <a:t>KEY LEVERS TO IMPROVE OPERATIONAL EFFICIENCY</a:t>
            </a:r>
          </a:p>
        </p:txBody>
      </p:sp>
      <p:sp>
        <p:nvSpPr>
          <p:cNvPr id="5" name="灯片编号占位符 4"/>
          <p:cNvSpPr>
            <a:spLocks noGrp="1"/>
          </p:cNvSpPr>
          <p:nvPr>
            <p:ph type="sldNum" sz="quarter" idx="4"/>
          </p:nvPr>
        </p:nvSpPr>
        <p:spPr/>
        <p:txBody>
          <a:bodyPr/>
          <a:lstStyle/>
          <a:p>
            <a:fld id="{199137DB-8ECE-4117-81EA-4F1DB4ABB2A7}" type="slidenum">
              <a:rPr lang="zh-CN" altLang="en-US" smtClean="0"/>
              <a:t>27</a:t>
            </a:fld>
            <a:endParaRPr lang="zh-CN" altLang="en-US" dirty="0"/>
          </a:p>
        </p:txBody>
      </p:sp>
      <p:sp>
        <p:nvSpPr>
          <p:cNvPr id="4" name="任意形状 1">
            <a:extLst>
              <a:ext uri="{FF2B5EF4-FFF2-40B4-BE49-F238E27FC236}">
                <a16:creationId xmlns:a16="http://schemas.microsoft.com/office/drawing/2014/main" id="{C5BCB750-D7BD-B3D5-E680-0E7A0061A3CD}"/>
              </a:ext>
            </a:extLst>
          </p:cNvPr>
          <p:cNvSpPr/>
          <p:nvPr/>
        </p:nvSpPr>
        <p:spPr>
          <a:xfrm>
            <a:off x="1597903" y="2134055"/>
            <a:ext cx="2864871" cy="1193677"/>
          </a:xfrm>
          <a:custGeom>
            <a:avLst/>
            <a:gdLst>
              <a:gd name="connsiteX0" fmla="*/ 0 w 3042629"/>
              <a:gd name="connsiteY0" fmla="*/ 0 h 1267742"/>
              <a:gd name="connsiteX1" fmla="*/ 3042629 w 3042629"/>
              <a:gd name="connsiteY1" fmla="*/ 0 h 1267742"/>
              <a:gd name="connsiteX2" fmla="*/ 3042629 w 3042629"/>
              <a:gd name="connsiteY2" fmla="*/ 1267743 h 1267742"/>
              <a:gd name="connsiteX3" fmla="*/ 0 w 3042629"/>
              <a:gd name="connsiteY3" fmla="*/ 1267743 h 1267742"/>
            </a:gdLst>
            <a:ahLst/>
            <a:cxnLst>
              <a:cxn ang="0">
                <a:pos x="connsiteX0" y="connsiteY0"/>
              </a:cxn>
              <a:cxn ang="0">
                <a:pos x="connsiteX1" y="connsiteY1"/>
              </a:cxn>
              <a:cxn ang="0">
                <a:pos x="connsiteX2" y="connsiteY2"/>
              </a:cxn>
              <a:cxn ang="0">
                <a:pos x="connsiteX3" y="connsiteY3"/>
              </a:cxn>
            </a:cxnLst>
            <a:rect l="l" t="t" r="r" b="b"/>
            <a:pathLst>
              <a:path w="3042629" h="1267742">
                <a:moveTo>
                  <a:pt x="0" y="0"/>
                </a:moveTo>
                <a:lnTo>
                  <a:pt x="3042629" y="0"/>
                </a:lnTo>
                <a:lnTo>
                  <a:pt x="3042629" y="1267743"/>
                </a:lnTo>
                <a:lnTo>
                  <a:pt x="0" y="1267743"/>
                </a:lnTo>
                <a:close/>
              </a:path>
            </a:pathLst>
          </a:custGeom>
          <a:gradFill>
            <a:gsLst>
              <a:gs pos="0">
                <a:srgbClr val="FFFFFF"/>
              </a:gs>
              <a:gs pos="50000">
                <a:srgbClr val="FFFFFF"/>
              </a:gs>
            </a:gsLst>
            <a:lin ang="10800000" scaled="0"/>
          </a:gradFill>
          <a:ln w="1043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ea typeface="Alibaba PuHuiTi" pitchFamily="18" charset="-122"/>
              <a:cs typeface="Alibaba PuHuiTi" pitchFamily="18" charset="-122"/>
            </a:endParaRPr>
          </a:p>
        </p:txBody>
      </p:sp>
      <p:sp>
        <p:nvSpPr>
          <p:cNvPr id="6" name="任意形状 3">
            <a:extLst>
              <a:ext uri="{FF2B5EF4-FFF2-40B4-BE49-F238E27FC236}">
                <a16:creationId xmlns:a16="http://schemas.microsoft.com/office/drawing/2014/main" id="{24190038-7E75-0C1A-0ABC-E3294848AE7E}"/>
              </a:ext>
            </a:extLst>
          </p:cNvPr>
          <p:cNvSpPr/>
          <p:nvPr/>
        </p:nvSpPr>
        <p:spPr>
          <a:xfrm>
            <a:off x="1597903" y="5356253"/>
            <a:ext cx="2864871" cy="1193677"/>
          </a:xfrm>
          <a:custGeom>
            <a:avLst/>
            <a:gdLst>
              <a:gd name="connsiteX0" fmla="*/ 0 w 3042629"/>
              <a:gd name="connsiteY0" fmla="*/ 0 h 1267742"/>
              <a:gd name="connsiteX1" fmla="*/ 3042629 w 3042629"/>
              <a:gd name="connsiteY1" fmla="*/ 0 h 1267742"/>
              <a:gd name="connsiteX2" fmla="*/ 3042629 w 3042629"/>
              <a:gd name="connsiteY2" fmla="*/ 1267743 h 1267742"/>
              <a:gd name="connsiteX3" fmla="*/ 0 w 3042629"/>
              <a:gd name="connsiteY3" fmla="*/ 1267743 h 1267742"/>
            </a:gdLst>
            <a:ahLst/>
            <a:cxnLst>
              <a:cxn ang="0">
                <a:pos x="connsiteX0" y="connsiteY0"/>
              </a:cxn>
              <a:cxn ang="0">
                <a:pos x="connsiteX1" y="connsiteY1"/>
              </a:cxn>
              <a:cxn ang="0">
                <a:pos x="connsiteX2" y="connsiteY2"/>
              </a:cxn>
              <a:cxn ang="0">
                <a:pos x="connsiteX3" y="connsiteY3"/>
              </a:cxn>
            </a:cxnLst>
            <a:rect l="l" t="t" r="r" b="b"/>
            <a:pathLst>
              <a:path w="3042629" h="1267742">
                <a:moveTo>
                  <a:pt x="0" y="0"/>
                </a:moveTo>
                <a:lnTo>
                  <a:pt x="3042629" y="0"/>
                </a:lnTo>
                <a:lnTo>
                  <a:pt x="3042629" y="1267743"/>
                </a:lnTo>
                <a:lnTo>
                  <a:pt x="0" y="1267743"/>
                </a:lnTo>
                <a:close/>
              </a:path>
            </a:pathLst>
          </a:custGeom>
          <a:gradFill>
            <a:gsLst>
              <a:gs pos="0">
                <a:srgbClr val="FFFFFF"/>
              </a:gs>
              <a:gs pos="50000">
                <a:srgbClr val="FFFFFF"/>
              </a:gs>
            </a:gsLst>
            <a:lin ang="10800000" scaled="0"/>
          </a:gradFill>
          <a:ln w="1043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ea typeface="Alibaba PuHuiTi" pitchFamily="18" charset="-122"/>
              <a:cs typeface="Alibaba PuHuiTi" pitchFamily="18" charset="-122"/>
            </a:endParaRPr>
          </a:p>
        </p:txBody>
      </p:sp>
      <p:sp>
        <p:nvSpPr>
          <p:cNvPr id="7" name="任意形状 4">
            <a:extLst>
              <a:ext uri="{FF2B5EF4-FFF2-40B4-BE49-F238E27FC236}">
                <a16:creationId xmlns:a16="http://schemas.microsoft.com/office/drawing/2014/main" id="{38198C33-595D-1EBD-3797-9730E8AD90D9}"/>
              </a:ext>
            </a:extLst>
          </p:cNvPr>
          <p:cNvSpPr/>
          <p:nvPr/>
        </p:nvSpPr>
        <p:spPr>
          <a:xfrm>
            <a:off x="1059317" y="3696041"/>
            <a:ext cx="2864871" cy="1193677"/>
          </a:xfrm>
          <a:custGeom>
            <a:avLst/>
            <a:gdLst>
              <a:gd name="connsiteX0" fmla="*/ 0 w 3042629"/>
              <a:gd name="connsiteY0" fmla="*/ 0 h 1267742"/>
              <a:gd name="connsiteX1" fmla="*/ 3042629 w 3042629"/>
              <a:gd name="connsiteY1" fmla="*/ 0 h 1267742"/>
              <a:gd name="connsiteX2" fmla="*/ 3042629 w 3042629"/>
              <a:gd name="connsiteY2" fmla="*/ 1267743 h 1267742"/>
              <a:gd name="connsiteX3" fmla="*/ 0 w 3042629"/>
              <a:gd name="connsiteY3" fmla="*/ 1267743 h 1267742"/>
            </a:gdLst>
            <a:ahLst/>
            <a:cxnLst>
              <a:cxn ang="0">
                <a:pos x="connsiteX0" y="connsiteY0"/>
              </a:cxn>
              <a:cxn ang="0">
                <a:pos x="connsiteX1" y="connsiteY1"/>
              </a:cxn>
              <a:cxn ang="0">
                <a:pos x="connsiteX2" y="connsiteY2"/>
              </a:cxn>
              <a:cxn ang="0">
                <a:pos x="connsiteX3" y="connsiteY3"/>
              </a:cxn>
            </a:cxnLst>
            <a:rect l="l" t="t" r="r" b="b"/>
            <a:pathLst>
              <a:path w="3042629" h="1267742">
                <a:moveTo>
                  <a:pt x="0" y="0"/>
                </a:moveTo>
                <a:lnTo>
                  <a:pt x="3042629" y="0"/>
                </a:lnTo>
                <a:lnTo>
                  <a:pt x="3042629" y="1267743"/>
                </a:lnTo>
                <a:lnTo>
                  <a:pt x="0" y="1267743"/>
                </a:lnTo>
                <a:close/>
              </a:path>
            </a:pathLst>
          </a:custGeom>
          <a:gradFill>
            <a:gsLst>
              <a:gs pos="0">
                <a:srgbClr val="FFFFFF"/>
              </a:gs>
              <a:gs pos="50000">
                <a:srgbClr val="FFFFFF"/>
              </a:gs>
            </a:gsLst>
            <a:lin ang="10800000" scaled="0"/>
          </a:gradFill>
          <a:ln w="1043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ea typeface="Alibaba PuHuiTi" pitchFamily="18" charset="-122"/>
              <a:cs typeface="Alibaba PuHuiTi" pitchFamily="18" charset="-122"/>
            </a:endParaRPr>
          </a:p>
        </p:txBody>
      </p:sp>
      <p:sp>
        <p:nvSpPr>
          <p:cNvPr id="9" name="任意形状 6">
            <a:extLst>
              <a:ext uri="{FF2B5EF4-FFF2-40B4-BE49-F238E27FC236}">
                <a16:creationId xmlns:a16="http://schemas.microsoft.com/office/drawing/2014/main" id="{72DC4FA7-9673-3BBB-481F-91534F15DEA7}"/>
              </a:ext>
            </a:extLst>
          </p:cNvPr>
          <p:cNvSpPr/>
          <p:nvPr/>
        </p:nvSpPr>
        <p:spPr>
          <a:xfrm rot="10800000">
            <a:off x="7726494" y="5087271"/>
            <a:ext cx="2864871" cy="1193677"/>
          </a:xfrm>
          <a:custGeom>
            <a:avLst/>
            <a:gdLst>
              <a:gd name="connsiteX0" fmla="*/ 0 w 3042629"/>
              <a:gd name="connsiteY0" fmla="*/ 0 h 1267742"/>
              <a:gd name="connsiteX1" fmla="*/ 3042629 w 3042629"/>
              <a:gd name="connsiteY1" fmla="*/ 0 h 1267742"/>
              <a:gd name="connsiteX2" fmla="*/ 3042629 w 3042629"/>
              <a:gd name="connsiteY2" fmla="*/ 1267743 h 1267742"/>
              <a:gd name="connsiteX3" fmla="*/ 0 w 3042629"/>
              <a:gd name="connsiteY3" fmla="*/ 1267743 h 1267742"/>
            </a:gdLst>
            <a:ahLst/>
            <a:cxnLst>
              <a:cxn ang="0">
                <a:pos x="connsiteX0" y="connsiteY0"/>
              </a:cxn>
              <a:cxn ang="0">
                <a:pos x="connsiteX1" y="connsiteY1"/>
              </a:cxn>
              <a:cxn ang="0">
                <a:pos x="connsiteX2" y="connsiteY2"/>
              </a:cxn>
              <a:cxn ang="0">
                <a:pos x="connsiteX3" y="connsiteY3"/>
              </a:cxn>
            </a:cxnLst>
            <a:rect l="l" t="t" r="r" b="b"/>
            <a:pathLst>
              <a:path w="3042629" h="1267742">
                <a:moveTo>
                  <a:pt x="0" y="0"/>
                </a:moveTo>
                <a:lnTo>
                  <a:pt x="3042629" y="0"/>
                </a:lnTo>
                <a:lnTo>
                  <a:pt x="3042629" y="1267743"/>
                </a:lnTo>
                <a:lnTo>
                  <a:pt x="0" y="1267743"/>
                </a:lnTo>
                <a:close/>
              </a:path>
            </a:pathLst>
          </a:custGeom>
          <a:gradFill>
            <a:gsLst>
              <a:gs pos="0">
                <a:srgbClr val="FFFFFF"/>
              </a:gs>
              <a:gs pos="50000">
                <a:srgbClr val="FFFFFF"/>
              </a:gs>
            </a:gsLst>
            <a:lin ang="10800000" scaled="0"/>
          </a:gradFill>
          <a:ln w="1043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ea typeface="Alibaba PuHuiTi" pitchFamily="18" charset="-122"/>
              <a:cs typeface="Alibaba PuHuiTi" pitchFamily="18" charset="-122"/>
            </a:endParaRPr>
          </a:p>
        </p:txBody>
      </p:sp>
      <p:sp>
        <p:nvSpPr>
          <p:cNvPr id="10" name="任意形状 8">
            <a:extLst>
              <a:ext uri="{FF2B5EF4-FFF2-40B4-BE49-F238E27FC236}">
                <a16:creationId xmlns:a16="http://schemas.microsoft.com/office/drawing/2014/main" id="{1847E957-9AB1-67A5-45FA-9AFA7E5667E4}"/>
              </a:ext>
            </a:extLst>
          </p:cNvPr>
          <p:cNvSpPr/>
          <p:nvPr/>
        </p:nvSpPr>
        <p:spPr>
          <a:xfrm rot="10800000">
            <a:off x="8265282" y="3612269"/>
            <a:ext cx="2864871" cy="1193677"/>
          </a:xfrm>
          <a:custGeom>
            <a:avLst/>
            <a:gdLst>
              <a:gd name="connsiteX0" fmla="*/ 0 w 3042629"/>
              <a:gd name="connsiteY0" fmla="*/ 0 h 1267742"/>
              <a:gd name="connsiteX1" fmla="*/ 3042629 w 3042629"/>
              <a:gd name="connsiteY1" fmla="*/ 0 h 1267742"/>
              <a:gd name="connsiteX2" fmla="*/ 3042629 w 3042629"/>
              <a:gd name="connsiteY2" fmla="*/ 1267743 h 1267742"/>
              <a:gd name="connsiteX3" fmla="*/ 0 w 3042629"/>
              <a:gd name="connsiteY3" fmla="*/ 1267743 h 1267742"/>
            </a:gdLst>
            <a:ahLst/>
            <a:cxnLst>
              <a:cxn ang="0">
                <a:pos x="connsiteX0" y="connsiteY0"/>
              </a:cxn>
              <a:cxn ang="0">
                <a:pos x="connsiteX1" y="connsiteY1"/>
              </a:cxn>
              <a:cxn ang="0">
                <a:pos x="connsiteX2" y="connsiteY2"/>
              </a:cxn>
              <a:cxn ang="0">
                <a:pos x="connsiteX3" y="connsiteY3"/>
              </a:cxn>
            </a:cxnLst>
            <a:rect l="l" t="t" r="r" b="b"/>
            <a:pathLst>
              <a:path w="3042629" h="1267742">
                <a:moveTo>
                  <a:pt x="0" y="0"/>
                </a:moveTo>
                <a:lnTo>
                  <a:pt x="3042629" y="0"/>
                </a:lnTo>
                <a:lnTo>
                  <a:pt x="3042629" y="1267743"/>
                </a:lnTo>
                <a:lnTo>
                  <a:pt x="0" y="1267743"/>
                </a:lnTo>
                <a:close/>
              </a:path>
            </a:pathLst>
          </a:custGeom>
          <a:gradFill>
            <a:gsLst>
              <a:gs pos="0">
                <a:srgbClr val="FFFFFF"/>
              </a:gs>
              <a:gs pos="50000">
                <a:srgbClr val="FFFFFF"/>
              </a:gs>
            </a:gsLst>
            <a:lin ang="10800000" scaled="0"/>
          </a:gradFill>
          <a:ln w="1043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ea typeface="Alibaba PuHuiTi" pitchFamily="18" charset="-122"/>
              <a:cs typeface="Alibaba PuHuiTi" pitchFamily="18" charset="-122"/>
            </a:endParaRPr>
          </a:p>
        </p:txBody>
      </p:sp>
      <p:sp>
        <p:nvSpPr>
          <p:cNvPr id="11" name="任意形状 10">
            <a:extLst>
              <a:ext uri="{FF2B5EF4-FFF2-40B4-BE49-F238E27FC236}">
                <a16:creationId xmlns:a16="http://schemas.microsoft.com/office/drawing/2014/main" id="{872B1420-41DE-863D-8DF8-510BC7CF936F}"/>
              </a:ext>
            </a:extLst>
          </p:cNvPr>
          <p:cNvSpPr/>
          <p:nvPr/>
        </p:nvSpPr>
        <p:spPr>
          <a:xfrm>
            <a:off x="4561158" y="2672728"/>
            <a:ext cx="3069684" cy="3070180"/>
          </a:xfrm>
          <a:custGeom>
            <a:avLst/>
            <a:gdLst>
              <a:gd name="connsiteX0" fmla="*/ 3260152 w 3260151"/>
              <a:gd name="connsiteY0" fmla="*/ 1630339 h 3260677"/>
              <a:gd name="connsiteX1" fmla="*/ 1630076 w 3260151"/>
              <a:gd name="connsiteY1" fmla="*/ 3260678 h 3260677"/>
              <a:gd name="connsiteX2" fmla="*/ 0 w 3260151"/>
              <a:gd name="connsiteY2" fmla="*/ 1630339 h 3260677"/>
              <a:gd name="connsiteX3" fmla="*/ 1630076 w 3260151"/>
              <a:gd name="connsiteY3" fmla="*/ 0 h 3260677"/>
              <a:gd name="connsiteX4" fmla="*/ 3260152 w 3260151"/>
              <a:gd name="connsiteY4" fmla="*/ 1630339 h 3260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151" h="3260677">
                <a:moveTo>
                  <a:pt x="3260152" y="1630339"/>
                </a:moveTo>
                <a:cubicBezTo>
                  <a:pt x="3260152" y="2530750"/>
                  <a:pt x="2530341" y="3260678"/>
                  <a:pt x="1630076" y="3260678"/>
                </a:cubicBezTo>
                <a:cubicBezTo>
                  <a:pt x="729810" y="3260678"/>
                  <a:pt x="0" y="2530750"/>
                  <a:pt x="0" y="1630339"/>
                </a:cubicBezTo>
                <a:cubicBezTo>
                  <a:pt x="0" y="729928"/>
                  <a:pt x="729810" y="0"/>
                  <a:pt x="1630076" y="0"/>
                </a:cubicBezTo>
                <a:cubicBezTo>
                  <a:pt x="2530342" y="0"/>
                  <a:pt x="3260152" y="729928"/>
                  <a:pt x="3260152" y="1630339"/>
                </a:cubicBezTo>
                <a:close/>
              </a:path>
            </a:pathLst>
          </a:custGeom>
          <a:solidFill>
            <a:srgbClr val="868686"/>
          </a:solidFill>
          <a:ln w="2685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ea typeface="Alibaba PuHuiTi" pitchFamily="18" charset="-122"/>
              <a:cs typeface="Alibaba PuHuiTi" pitchFamily="18" charset="-122"/>
            </a:endParaRPr>
          </a:p>
        </p:txBody>
      </p:sp>
      <p:sp>
        <p:nvSpPr>
          <p:cNvPr id="12" name="任意形状 11">
            <a:extLst>
              <a:ext uri="{FF2B5EF4-FFF2-40B4-BE49-F238E27FC236}">
                <a16:creationId xmlns:a16="http://schemas.microsoft.com/office/drawing/2014/main" id="{46195D2F-06AD-4B0F-9A41-A1E63394B1CC}"/>
              </a:ext>
            </a:extLst>
          </p:cNvPr>
          <p:cNvSpPr/>
          <p:nvPr/>
        </p:nvSpPr>
        <p:spPr>
          <a:xfrm>
            <a:off x="1001160" y="2134055"/>
            <a:ext cx="1193485" cy="1193677"/>
          </a:xfrm>
          <a:custGeom>
            <a:avLst/>
            <a:gdLst>
              <a:gd name="connsiteX0" fmla="*/ 1267538 w 1267538"/>
              <a:gd name="connsiteY0" fmla="*/ 633872 h 1267742"/>
              <a:gd name="connsiteX1" fmla="*/ 633769 w 1267538"/>
              <a:gd name="connsiteY1" fmla="*/ 1267743 h 1267742"/>
              <a:gd name="connsiteX2" fmla="*/ 0 w 1267538"/>
              <a:gd name="connsiteY2" fmla="*/ 633872 h 1267742"/>
              <a:gd name="connsiteX3" fmla="*/ 633769 w 1267538"/>
              <a:gd name="connsiteY3" fmla="*/ 0 h 1267742"/>
              <a:gd name="connsiteX4" fmla="*/ 1267538 w 1267538"/>
              <a:gd name="connsiteY4" fmla="*/ 633872 h 1267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538" h="1267742">
                <a:moveTo>
                  <a:pt x="1267538" y="633872"/>
                </a:moveTo>
                <a:cubicBezTo>
                  <a:pt x="1267538" y="983949"/>
                  <a:pt x="983790" y="1267743"/>
                  <a:pt x="633769" y="1267743"/>
                </a:cubicBezTo>
                <a:cubicBezTo>
                  <a:pt x="283748" y="1267743"/>
                  <a:pt x="0" y="983949"/>
                  <a:pt x="0" y="633872"/>
                </a:cubicBezTo>
                <a:cubicBezTo>
                  <a:pt x="0" y="283794"/>
                  <a:pt x="283748" y="0"/>
                  <a:pt x="633769" y="0"/>
                </a:cubicBezTo>
                <a:cubicBezTo>
                  <a:pt x="983790" y="0"/>
                  <a:pt x="1267538" y="283794"/>
                  <a:pt x="1267538" y="633872"/>
                </a:cubicBezTo>
                <a:close/>
              </a:path>
            </a:pathLst>
          </a:custGeom>
          <a:solidFill>
            <a:srgbClr val="97CDE1"/>
          </a:solidFill>
          <a:ln w="10433" cap="flat">
            <a:noFill/>
            <a:prstDash val="solid"/>
            <a:miter/>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ea typeface="Alibaba PuHuiTi" pitchFamily="18" charset="-122"/>
                <a:cs typeface="Alibaba PuHuiTi" pitchFamily="18" charset="-122"/>
              </a:rPr>
              <a:t>01</a:t>
            </a:r>
            <a:endParaRPr kumimoji="0" lang="zh-CN" altLang="en-US" sz="3600" b="1" i="0" u="none" strike="noStrike" kern="0" cap="none" spc="0" normalizeH="0" baseline="0" noProof="0" dirty="0">
              <a:ln>
                <a:noFill/>
              </a:ln>
              <a:solidFill>
                <a:srgbClr val="FFFFFF"/>
              </a:solidFill>
              <a:effectLst/>
              <a:uLnTx/>
              <a:uFillTx/>
              <a:ea typeface="Alibaba PuHuiTi" pitchFamily="18" charset="-122"/>
              <a:cs typeface="Alibaba PuHuiTi" pitchFamily="18" charset="-122"/>
            </a:endParaRPr>
          </a:p>
        </p:txBody>
      </p:sp>
      <p:sp>
        <p:nvSpPr>
          <p:cNvPr id="13" name="任意形状 12">
            <a:extLst>
              <a:ext uri="{FF2B5EF4-FFF2-40B4-BE49-F238E27FC236}">
                <a16:creationId xmlns:a16="http://schemas.microsoft.com/office/drawing/2014/main" id="{F01825DB-CFB1-88B4-779C-CB3433823061}"/>
              </a:ext>
            </a:extLst>
          </p:cNvPr>
          <p:cNvSpPr/>
          <p:nvPr/>
        </p:nvSpPr>
        <p:spPr>
          <a:xfrm>
            <a:off x="1001160" y="5353724"/>
            <a:ext cx="1193485" cy="1193677"/>
          </a:xfrm>
          <a:custGeom>
            <a:avLst/>
            <a:gdLst>
              <a:gd name="connsiteX0" fmla="*/ 1267538 w 1267538"/>
              <a:gd name="connsiteY0" fmla="*/ 633872 h 1267742"/>
              <a:gd name="connsiteX1" fmla="*/ 633769 w 1267538"/>
              <a:gd name="connsiteY1" fmla="*/ 1267743 h 1267742"/>
              <a:gd name="connsiteX2" fmla="*/ 0 w 1267538"/>
              <a:gd name="connsiteY2" fmla="*/ 633872 h 1267742"/>
              <a:gd name="connsiteX3" fmla="*/ 633769 w 1267538"/>
              <a:gd name="connsiteY3" fmla="*/ 0 h 1267742"/>
              <a:gd name="connsiteX4" fmla="*/ 1267538 w 1267538"/>
              <a:gd name="connsiteY4" fmla="*/ 633872 h 1267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538" h="1267742">
                <a:moveTo>
                  <a:pt x="1267538" y="633872"/>
                </a:moveTo>
                <a:cubicBezTo>
                  <a:pt x="1267538" y="983949"/>
                  <a:pt x="983790" y="1267743"/>
                  <a:pt x="633769" y="1267743"/>
                </a:cubicBezTo>
                <a:cubicBezTo>
                  <a:pt x="283748" y="1267743"/>
                  <a:pt x="0" y="983949"/>
                  <a:pt x="0" y="633872"/>
                </a:cubicBezTo>
                <a:cubicBezTo>
                  <a:pt x="0" y="283794"/>
                  <a:pt x="283748" y="0"/>
                  <a:pt x="633769" y="0"/>
                </a:cubicBezTo>
                <a:cubicBezTo>
                  <a:pt x="983790" y="0"/>
                  <a:pt x="1267538" y="283794"/>
                  <a:pt x="1267538" y="633872"/>
                </a:cubicBezTo>
                <a:close/>
              </a:path>
            </a:pathLst>
          </a:custGeom>
          <a:solidFill>
            <a:srgbClr val="0067B1"/>
          </a:solidFill>
          <a:ln w="10433" cap="flat">
            <a:noFill/>
            <a:prstDash val="solid"/>
            <a:miter/>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ea typeface="Alibaba PuHuiTi" pitchFamily="18" charset="-122"/>
                <a:cs typeface="Alibaba PuHuiTi" pitchFamily="18" charset="-122"/>
              </a:rPr>
              <a:t>03</a:t>
            </a:r>
            <a:endParaRPr kumimoji="0" lang="zh-CN" altLang="en-US" sz="3600" b="1" i="0" u="none" strike="noStrike" kern="0" cap="none" spc="0" normalizeH="0" baseline="0" noProof="0" dirty="0">
              <a:ln>
                <a:noFill/>
              </a:ln>
              <a:solidFill>
                <a:srgbClr val="FFFFFF"/>
              </a:solidFill>
              <a:effectLst/>
              <a:uLnTx/>
              <a:uFillTx/>
              <a:ea typeface="Alibaba PuHuiTi" pitchFamily="18" charset="-122"/>
              <a:cs typeface="Alibaba PuHuiTi" pitchFamily="18" charset="-122"/>
            </a:endParaRPr>
          </a:p>
        </p:txBody>
      </p:sp>
      <p:sp>
        <p:nvSpPr>
          <p:cNvPr id="14" name="任意形状 13">
            <a:extLst>
              <a:ext uri="{FF2B5EF4-FFF2-40B4-BE49-F238E27FC236}">
                <a16:creationId xmlns:a16="http://schemas.microsoft.com/office/drawing/2014/main" id="{4F031E53-7E45-2D4F-2430-23B68589AF3D}"/>
              </a:ext>
            </a:extLst>
          </p:cNvPr>
          <p:cNvSpPr/>
          <p:nvPr/>
        </p:nvSpPr>
        <p:spPr>
          <a:xfrm>
            <a:off x="462574" y="3632243"/>
            <a:ext cx="1193485" cy="1193677"/>
          </a:xfrm>
          <a:custGeom>
            <a:avLst/>
            <a:gdLst>
              <a:gd name="connsiteX0" fmla="*/ 1267538 w 1267538"/>
              <a:gd name="connsiteY0" fmla="*/ 633871 h 1267742"/>
              <a:gd name="connsiteX1" fmla="*/ 633769 w 1267538"/>
              <a:gd name="connsiteY1" fmla="*/ 1267743 h 1267742"/>
              <a:gd name="connsiteX2" fmla="*/ 0 w 1267538"/>
              <a:gd name="connsiteY2" fmla="*/ 633871 h 1267742"/>
              <a:gd name="connsiteX3" fmla="*/ 633769 w 1267538"/>
              <a:gd name="connsiteY3" fmla="*/ 0 h 1267742"/>
              <a:gd name="connsiteX4" fmla="*/ 1267538 w 1267538"/>
              <a:gd name="connsiteY4" fmla="*/ 633871 h 1267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538" h="1267742">
                <a:moveTo>
                  <a:pt x="1267538" y="633871"/>
                </a:moveTo>
                <a:cubicBezTo>
                  <a:pt x="1267538" y="983949"/>
                  <a:pt x="983790" y="1267743"/>
                  <a:pt x="633769" y="1267743"/>
                </a:cubicBezTo>
                <a:cubicBezTo>
                  <a:pt x="283748" y="1267743"/>
                  <a:pt x="0" y="983949"/>
                  <a:pt x="0" y="633871"/>
                </a:cubicBezTo>
                <a:cubicBezTo>
                  <a:pt x="0" y="283794"/>
                  <a:pt x="283748" y="0"/>
                  <a:pt x="633769" y="0"/>
                </a:cubicBezTo>
                <a:cubicBezTo>
                  <a:pt x="983790" y="0"/>
                  <a:pt x="1267538" y="283794"/>
                  <a:pt x="1267538" y="633871"/>
                </a:cubicBezTo>
                <a:close/>
              </a:path>
            </a:pathLst>
          </a:custGeom>
          <a:solidFill>
            <a:srgbClr val="868686"/>
          </a:solidFill>
          <a:ln w="10433" cap="flat">
            <a:noFill/>
            <a:prstDash val="solid"/>
            <a:miter/>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ea typeface="Alibaba PuHuiTi" pitchFamily="18" charset="-122"/>
                <a:cs typeface="Alibaba PuHuiTi" pitchFamily="18" charset="-122"/>
              </a:rPr>
              <a:t>02</a:t>
            </a:r>
            <a:endParaRPr kumimoji="0" lang="zh-CN" altLang="en-US" sz="3600" b="1" i="0" u="none" strike="noStrike" kern="0" cap="none" spc="0" normalizeH="0" baseline="0" noProof="0" dirty="0">
              <a:ln>
                <a:noFill/>
              </a:ln>
              <a:solidFill>
                <a:srgbClr val="FFFFFF"/>
              </a:solidFill>
              <a:effectLst/>
              <a:uLnTx/>
              <a:uFillTx/>
              <a:ea typeface="Alibaba PuHuiTi" pitchFamily="18" charset="-122"/>
              <a:cs typeface="Alibaba PuHuiTi" pitchFamily="18" charset="-122"/>
            </a:endParaRPr>
          </a:p>
        </p:txBody>
      </p:sp>
      <p:sp>
        <p:nvSpPr>
          <p:cNvPr id="15" name="任意形状 14">
            <a:extLst>
              <a:ext uri="{FF2B5EF4-FFF2-40B4-BE49-F238E27FC236}">
                <a16:creationId xmlns:a16="http://schemas.microsoft.com/office/drawing/2014/main" id="{5EAEF5CB-625A-D9BB-91E1-5161BA033C77}"/>
              </a:ext>
            </a:extLst>
          </p:cNvPr>
          <p:cNvSpPr/>
          <p:nvPr/>
        </p:nvSpPr>
        <p:spPr>
          <a:xfrm>
            <a:off x="9994825" y="2091525"/>
            <a:ext cx="1193485" cy="1193677"/>
          </a:xfrm>
          <a:custGeom>
            <a:avLst/>
            <a:gdLst>
              <a:gd name="connsiteX0" fmla="*/ 1267539 w 1267538"/>
              <a:gd name="connsiteY0" fmla="*/ 633872 h 1267742"/>
              <a:gd name="connsiteX1" fmla="*/ 633769 w 1267538"/>
              <a:gd name="connsiteY1" fmla="*/ 1267743 h 1267742"/>
              <a:gd name="connsiteX2" fmla="*/ 0 w 1267538"/>
              <a:gd name="connsiteY2" fmla="*/ 633872 h 1267742"/>
              <a:gd name="connsiteX3" fmla="*/ 633769 w 1267538"/>
              <a:gd name="connsiteY3" fmla="*/ 0 h 1267742"/>
              <a:gd name="connsiteX4" fmla="*/ 1267539 w 1267538"/>
              <a:gd name="connsiteY4" fmla="*/ 633872 h 1267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538" h="1267742">
                <a:moveTo>
                  <a:pt x="1267539" y="633872"/>
                </a:moveTo>
                <a:cubicBezTo>
                  <a:pt x="1267539" y="983949"/>
                  <a:pt x="983791" y="1267743"/>
                  <a:pt x="633769" y="1267743"/>
                </a:cubicBezTo>
                <a:cubicBezTo>
                  <a:pt x="283749" y="1267743"/>
                  <a:pt x="0" y="983949"/>
                  <a:pt x="0" y="633872"/>
                </a:cubicBezTo>
                <a:cubicBezTo>
                  <a:pt x="0" y="283794"/>
                  <a:pt x="283748" y="0"/>
                  <a:pt x="633769" y="0"/>
                </a:cubicBezTo>
                <a:cubicBezTo>
                  <a:pt x="983790" y="0"/>
                  <a:pt x="1267539" y="283794"/>
                  <a:pt x="1267539" y="633872"/>
                </a:cubicBezTo>
                <a:close/>
              </a:path>
            </a:pathLst>
          </a:custGeom>
          <a:solidFill>
            <a:srgbClr val="97CDE1"/>
          </a:solidFill>
          <a:ln w="10433" cap="flat">
            <a:noFill/>
            <a:prstDash val="solid"/>
            <a:miter/>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ea typeface="Alibaba PuHuiTi" pitchFamily="18" charset="-122"/>
                <a:cs typeface="Alibaba PuHuiTi" pitchFamily="18" charset="-122"/>
              </a:rPr>
              <a:t>04</a:t>
            </a:r>
            <a:endParaRPr kumimoji="0" lang="zh-CN" altLang="en-US" sz="3600" b="1" i="0" u="none" strike="noStrike" kern="0" cap="none" spc="0" normalizeH="0" baseline="0" noProof="0" dirty="0">
              <a:ln>
                <a:noFill/>
              </a:ln>
              <a:solidFill>
                <a:srgbClr val="FFFFFF"/>
              </a:solidFill>
              <a:effectLst/>
              <a:uLnTx/>
              <a:uFillTx/>
              <a:ea typeface="Alibaba PuHuiTi" pitchFamily="18" charset="-122"/>
              <a:cs typeface="Alibaba PuHuiTi" pitchFamily="18" charset="-122"/>
            </a:endParaRPr>
          </a:p>
        </p:txBody>
      </p:sp>
      <p:sp>
        <p:nvSpPr>
          <p:cNvPr id="16" name="任意形状 15">
            <a:extLst>
              <a:ext uri="{FF2B5EF4-FFF2-40B4-BE49-F238E27FC236}">
                <a16:creationId xmlns:a16="http://schemas.microsoft.com/office/drawing/2014/main" id="{F43FE458-A042-4DD7-81FB-85B5A6FAF01D}"/>
              </a:ext>
            </a:extLst>
          </p:cNvPr>
          <p:cNvSpPr/>
          <p:nvPr/>
        </p:nvSpPr>
        <p:spPr>
          <a:xfrm>
            <a:off x="9994825" y="5087903"/>
            <a:ext cx="1193485" cy="1193677"/>
          </a:xfrm>
          <a:custGeom>
            <a:avLst/>
            <a:gdLst>
              <a:gd name="connsiteX0" fmla="*/ 1267539 w 1267538"/>
              <a:gd name="connsiteY0" fmla="*/ 633872 h 1267742"/>
              <a:gd name="connsiteX1" fmla="*/ 633769 w 1267538"/>
              <a:gd name="connsiteY1" fmla="*/ 1267743 h 1267742"/>
              <a:gd name="connsiteX2" fmla="*/ 0 w 1267538"/>
              <a:gd name="connsiteY2" fmla="*/ 633872 h 1267742"/>
              <a:gd name="connsiteX3" fmla="*/ 633769 w 1267538"/>
              <a:gd name="connsiteY3" fmla="*/ 0 h 1267742"/>
              <a:gd name="connsiteX4" fmla="*/ 1267539 w 1267538"/>
              <a:gd name="connsiteY4" fmla="*/ 633872 h 1267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538" h="1267742">
                <a:moveTo>
                  <a:pt x="1267539" y="633872"/>
                </a:moveTo>
                <a:cubicBezTo>
                  <a:pt x="1267539" y="983949"/>
                  <a:pt x="983791" y="1267743"/>
                  <a:pt x="633769" y="1267743"/>
                </a:cubicBezTo>
                <a:cubicBezTo>
                  <a:pt x="283749" y="1267743"/>
                  <a:pt x="0" y="983949"/>
                  <a:pt x="0" y="633872"/>
                </a:cubicBezTo>
                <a:cubicBezTo>
                  <a:pt x="0" y="283794"/>
                  <a:pt x="283748" y="0"/>
                  <a:pt x="633769" y="0"/>
                </a:cubicBezTo>
                <a:cubicBezTo>
                  <a:pt x="983790" y="0"/>
                  <a:pt x="1267539" y="283794"/>
                  <a:pt x="1267539" y="633872"/>
                </a:cubicBezTo>
                <a:close/>
              </a:path>
            </a:pathLst>
          </a:custGeom>
          <a:solidFill>
            <a:srgbClr val="0067B1"/>
          </a:solidFill>
          <a:ln w="10433" cap="flat">
            <a:noFill/>
            <a:prstDash val="solid"/>
            <a:miter/>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ea typeface="Alibaba PuHuiTi" pitchFamily="18" charset="-122"/>
                <a:cs typeface="Alibaba PuHuiTi" pitchFamily="18" charset="-122"/>
              </a:rPr>
              <a:t>06</a:t>
            </a:r>
            <a:endParaRPr kumimoji="0" lang="zh-CN" altLang="en-US" sz="3600" b="1" i="0" u="none" strike="noStrike" kern="0" cap="none" spc="0" normalizeH="0" baseline="0" noProof="0" dirty="0">
              <a:ln>
                <a:noFill/>
              </a:ln>
              <a:solidFill>
                <a:srgbClr val="FFFFFF"/>
              </a:solidFill>
              <a:effectLst/>
              <a:uLnTx/>
              <a:uFillTx/>
              <a:ea typeface="Alibaba PuHuiTi" pitchFamily="18" charset="-122"/>
              <a:cs typeface="Alibaba PuHuiTi" pitchFamily="18" charset="-122"/>
            </a:endParaRPr>
          </a:p>
        </p:txBody>
      </p:sp>
      <p:sp>
        <p:nvSpPr>
          <p:cNvPr id="17" name="任意形状 16">
            <a:extLst>
              <a:ext uri="{FF2B5EF4-FFF2-40B4-BE49-F238E27FC236}">
                <a16:creationId xmlns:a16="http://schemas.microsoft.com/office/drawing/2014/main" id="{1BBCAB10-86C9-0D3B-F6A9-D82AAACFB049}"/>
              </a:ext>
            </a:extLst>
          </p:cNvPr>
          <p:cNvSpPr/>
          <p:nvPr/>
        </p:nvSpPr>
        <p:spPr>
          <a:xfrm>
            <a:off x="10533410" y="3610979"/>
            <a:ext cx="1193485" cy="1193677"/>
          </a:xfrm>
          <a:custGeom>
            <a:avLst/>
            <a:gdLst>
              <a:gd name="connsiteX0" fmla="*/ 1267538 w 1267538"/>
              <a:gd name="connsiteY0" fmla="*/ 633871 h 1267742"/>
              <a:gd name="connsiteX1" fmla="*/ 633769 w 1267538"/>
              <a:gd name="connsiteY1" fmla="*/ 1267743 h 1267742"/>
              <a:gd name="connsiteX2" fmla="*/ 0 w 1267538"/>
              <a:gd name="connsiteY2" fmla="*/ 633871 h 1267742"/>
              <a:gd name="connsiteX3" fmla="*/ 633769 w 1267538"/>
              <a:gd name="connsiteY3" fmla="*/ 0 h 1267742"/>
              <a:gd name="connsiteX4" fmla="*/ 1267538 w 1267538"/>
              <a:gd name="connsiteY4" fmla="*/ 633871 h 1267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538" h="1267742">
                <a:moveTo>
                  <a:pt x="1267538" y="633871"/>
                </a:moveTo>
                <a:cubicBezTo>
                  <a:pt x="1267538" y="983949"/>
                  <a:pt x="983790" y="1267743"/>
                  <a:pt x="633769" y="1267743"/>
                </a:cubicBezTo>
                <a:cubicBezTo>
                  <a:pt x="283748" y="1267743"/>
                  <a:pt x="0" y="983949"/>
                  <a:pt x="0" y="633871"/>
                </a:cubicBezTo>
                <a:cubicBezTo>
                  <a:pt x="0" y="283794"/>
                  <a:pt x="283748" y="0"/>
                  <a:pt x="633769" y="0"/>
                </a:cubicBezTo>
                <a:cubicBezTo>
                  <a:pt x="983790" y="0"/>
                  <a:pt x="1267538" y="283794"/>
                  <a:pt x="1267538" y="633871"/>
                </a:cubicBezTo>
                <a:close/>
              </a:path>
            </a:pathLst>
          </a:custGeom>
          <a:solidFill>
            <a:srgbClr val="868686"/>
          </a:solidFill>
          <a:ln w="10433" cap="flat">
            <a:noFill/>
            <a:prstDash val="solid"/>
            <a:miter/>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ea typeface="Alibaba PuHuiTi" pitchFamily="18" charset="-122"/>
                <a:cs typeface="Alibaba PuHuiTi" pitchFamily="18" charset="-122"/>
              </a:rPr>
              <a:t>05</a:t>
            </a:r>
            <a:endParaRPr kumimoji="0" lang="zh-CN" altLang="en-US" sz="3600" b="1" i="0" u="none" strike="noStrike" kern="0" cap="none" spc="0" normalizeH="0" baseline="0" noProof="0" dirty="0">
              <a:ln>
                <a:noFill/>
              </a:ln>
              <a:solidFill>
                <a:srgbClr val="FFFFFF"/>
              </a:solidFill>
              <a:effectLst/>
              <a:uLnTx/>
              <a:uFillTx/>
              <a:ea typeface="Alibaba PuHuiTi" pitchFamily="18" charset="-122"/>
              <a:cs typeface="Alibaba PuHuiTi" pitchFamily="18" charset="-122"/>
            </a:endParaRPr>
          </a:p>
        </p:txBody>
      </p:sp>
      <p:sp>
        <p:nvSpPr>
          <p:cNvPr id="18" name="任意形状 17">
            <a:extLst>
              <a:ext uri="{FF2B5EF4-FFF2-40B4-BE49-F238E27FC236}">
                <a16:creationId xmlns:a16="http://schemas.microsoft.com/office/drawing/2014/main" id="{8FF45672-B378-5031-14DF-16EFC4068801}"/>
              </a:ext>
            </a:extLst>
          </p:cNvPr>
          <p:cNvSpPr/>
          <p:nvPr/>
        </p:nvSpPr>
        <p:spPr>
          <a:xfrm>
            <a:off x="4900935" y="3011293"/>
            <a:ext cx="2392660" cy="2393046"/>
          </a:xfrm>
          <a:custGeom>
            <a:avLst/>
            <a:gdLst>
              <a:gd name="connsiteX0" fmla="*/ 3260152 w 3260151"/>
              <a:gd name="connsiteY0" fmla="*/ 1630339 h 3260677"/>
              <a:gd name="connsiteX1" fmla="*/ 1630076 w 3260151"/>
              <a:gd name="connsiteY1" fmla="*/ 3260678 h 3260677"/>
              <a:gd name="connsiteX2" fmla="*/ 0 w 3260151"/>
              <a:gd name="connsiteY2" fmla="*/ 1630339 h 3260677"/>
              <a:gd name="connsiteX3" fmla="*/ 1630076 w 3260151"/>
              <a:gd name="connsiteY3" fmla="*/ 0 h 3260677"/>
              <a:gd name="connsiteX4" fmla="*/ 3260152 w 3260151"/>
              <a:gd name="connsiteY4" fmla="*/ 1630339 h 3260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151" h="3260677">
                <a:moveTo>
                  <a:pt x="3260152" y="1630339"/>
                </a:moveTo>
                <a:cubicBezTo>
                  <a:pt x="3260152" y="2530750"/>
                  <a:pt x="2530341" y="3260678"/>
                  <a:pt x="1630076" y="3260678"/>
                </a:cubicBezTo>
                <a:cubicBezTo>
                  <a:pt x="729810" y="3260678"/>
                  <a:pt x="0" y="2530750"/>
                  <a:pt x="0" y="1630339"/>
                </a:cubicBezTo>
                <a:cubicBezTo>
                  <a:pt x="0" y="729928"/>
                  <a:pt x="729810" y="0"/>
                  <a:pt x="1630076" y="0"/>
                </a:cubicBezTo>
                <a:cubicBezTo>
                  <a:pt x="2530342" y="0"/>
                  <a:pt x="3260152" y="729928"/>
                  <a:pt x="3260152" y="1630339"/>
                </a:cubicBezTo>
                <a:close/>
              </a:path>
            </a:pathLst>
          </a:custGeom>
          <a:solidFill>
            <a:srgbClr val="FFFFFF"/>
          </a:solidFill>
          <a:ln w="2685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ea typeface="Alibaba PuHuiTi" pitchFamily="18" charset="-122"/>
              <a:cs typeface="Alibaba PuHuiTi" pitchFamily="18" charset="-122"/>
            </a:endParaRPr>
          </a:p>
        </p:txBody>
      </p:sp>
      <p:grpSp>
        <p:nvGrpSpPr>
          <p:cNvPr id="43" name="Group 42">
            <a:extLst>
              <a:ext uri="{FF2B5EF4-FFF2-40B4-BE49-F238E27FC236}">
                <a16:creationId xmlns:a16="http://schemas.microsoft.com/office/drawing/2014/main" id="{E93E2B0C-1758-FA89-280F-E6E958ED9257}"/>
              </a:ext>
            </a:extLst>
          </p:cNvPr>
          <p:cNvGrpSpPr/>
          <p:nvPr/>
        </p:nvGrpSpPr>
        <p:grpSpPr>
          <a:xfrm>
            <a:off x="5328492" y="3414375"/>
            <a:ext cx="1575797" cy="1572768"/>
            <a:chOff x="5786081" y="2925620"/>
            <a:chExt cx="632483" cy="632585"/>
          </a:xfrm>
        </p:grpSpPr>
        <p:sp>
          <p:nvSpPr>
            <p:cNvPr id="20" name="任意形状 19">
              <a:extLst>
                <a:ext uri="{FF2B5EF4-FFF2-40B4-BE49-F238E27FC236}">
                  <a16:creationId xmlns:a16="http://schemas.microsoft.com/office/drawing/2014/main" id="{13FACFFE-73E1-F61B-0168-FA9F26DC3A60}"/>
                </a:ext>
              </a:extLst>
            </p:cNvPr>
            <p:cNvSpPr/>
            <p:nvPr/>
          </p:nvSpPr>
          <p:spPr>
            <a:xfrm>
              <a:off x="5786081" y="2925620"/>
              <a:ext cx="632483" cy="632585"/>
            </a:xfrm>
            <a:custGeom>
              <a:avLst/>
              <a:gdLst>
                <a:gd name="connsiteX0" fmla="*/ 1267539 w 1267538"/>
                <a:gd name="connsiteY0" fmla="*/ 633872 h 1267742"/>
                <a:gd name="connsiteX1" fmla="*/ 633769 w 1267538"/>
                <a:gd name="connsiteY1" fmla="*/ 1267743 h 1267742"/>
                <a:gd name="connsiteX2" fmla="*/ 0 w 1267538"/>
                <a:gd name="connsiteY2" fmla="*/ 633872 h 1267742"/>
                <a:gd name="connsiteX3" fmla="*/ 633769 w 1267538"/>
                <a:gd name="connsiteY3" fmla="*/ 0 h 1267742"/>
                <a:gd name="connsiteX4" fmla="*/ 1267539 w 1267538"/>
                <a:gd name="connsiteY4" fmla="*/ 633872 h 1267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538" h="1267742">
                  <a:moveTo>
                    <a:pt x="1267539" y="633872"/>
                  </a:moveTo>
                  <a:cubicBezTo>
                    <a:pt x="1267539" y="983949"/>
                    <a:pt x="983791" y="1267743"/>
                    <a:pt x="633769" y="1267743"/>
                  </a:cubicBezTo>
                  <a:cubicBezTo>
                    <a:pt x="283749" y="1267743"/>
                    <a:pt x="0" y="983949"/>
                    <a:pt x="0" y="633872"/>
                  </a:cubicBezTo>
                  <a:cubicBezTo>
                    <a:pt x="0" y="283794"/>
                    <a:pt x="283748" y="0"/>
                    <a:pt x="633769" y="0"/>
                  </a:cubicBezTo>
                  <a:cubicBezTo>
                    <a:pt x="983790" y="0"/>
                    <a:pt x="1267539" y="283794"/>
                    <a:pt x="1267539" y="633872"/>
                  </a:cubicBezTo>
                  <a:close/>
                </a:path>
              </a:pathLst>
            </a:custGeom>
            <a:solidFill>
              <a:srgbClr val="0067B1"/>
            </a:solidFill>
            <a:ln w="10433" cap="flat">
              <a:noFill/>
              <a:prstDash val="solid"/>
              <a:miter/>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1" i="0" u="none" strike="noStrike" kern="0" cap="none" spc="0" normalizeH="0" baseline="0" noProof="0" dirty="0">
                <a:ln>
                  <a:noFill/>
                </a:ln>
                <a:solidFill>
                  <a:srgbClr val="FFFFFF"/>
                </a:solidFill>
                <a:effectLst/>
                <a:uLnTx/>
                <a:uFillTx/>
                <a:ea typeface="Alibaba PuHuiTi" pitchFamily="18" charset="-122"/>
                <a:cs typeface="Alibaba PuHuiTi" pitchFamily="18" charset="-122"/>
              </a:endParaRPr>
            </a:p>
          </p:txBody>
        </p:sp>
        <p:grpSp>
          <p:nvGrpSpPr>
            <p:cNvPr id="21" name="Google Shape;13682;p86">
              <a:extLst>
                <a:ext uri="{FF2B5EF4-FFF2-40B4-BE49-F238E27FC236}">
                  <a16:creationId xmlns:a16="http://schemas.microsoft.com/office/drawing/2014/main" id="{BBB05086-05E3-4B06-2020-D064CEACADA6}"/>
                </a:ext>
              </a:extLst>
            </p:cNvPr>
            <p:cNvGrpSpPr/>
            <p:nvPr/>
          </p:nvGrpSpPr>
          <p:grpSpPr>
            <a:xfrm>
              <a:off x="5938243" y="3037046"/>
              <a:ext cx="328157" cy="349075"/>
              <a:chOff x="5364750" y="3235150"/>
              <a:chExt cx="277275" cy="294950"/>
            </a:xfrm>
            <a:solidFill>
              <a:srgbClr val="FFFFFF"/>
            </a:solidFill>
          </p:grpSpPr>
          <p:sp>
            <p:nvSpPr>
              <p:cNvPr id="22" name="Google Shape;13683;p86">
                <a:extLst>
                  <a:ext uri="{FF2B5EF4-FFF2-40B4-BE49-F238E27FC236}">
                    <a16:creationId xmlns:a16="http://schemas.microsoft.com/office/drawing/2014/main" id="{30F5E5CC-CC36-EC72-E597-1130C70DEE28}"/>
                  </a:ext>
                </a:extLst>
              </p:cNvPr>
              <p:cNvSpPr/>
              <p:nvPr/>
            </p:nvSpPr>
            <p:spPr>
              <a:xfrm>
                <a:off x="5502600" y="3235150"/>
                <a:ext cx="17350" cy="44125"/>
              </a:xfrm>
              <a:custGeom>
                <a:avLst/>
                <a:gdLst/>
                <a:ahLst/>
                <a:cxnLst/>
                <a:rect l="l" t="t" r="r" b="b"/>
                <a:pathLst>
                  <a:path w="694" h="1765" extrusionOk="0">
                    <a:moveTo>
                      <a:pt x="347" y="1"/>
                    </a:moveTo>
                    <a:cubicBezTo>
                      <a:pt x="158" y="1"/>
                      <a:pt x="0" y="158"/>
                      <a:pt x="0" y="347"/>
                    </a:cubicBezTo>
                    <a:lnTo>
                      <a:pt x="0" y="1418"/>
                    </a:lnTo>
                    <a:cubicBezTo>
                      <a:pt x="0" y="1607"/>
                      <a:pt x="158" y="1765"/>
                      <a:pt x="347" y="1765"/>
                    </a:cubicBezTo>
                    <a:cubicBezTo>
                      <a:pt x="536" y="1765"/>
                      <a:pt x="693" y="1607"/>
                      <a:pt x="693" y="1418"/>
                    </a:cubicBezTo>
                    <a:lnTo>
                      <a:pt x="693" y="347"/>
                    </a:lnTo>
                    <a:cubicBezTo>
                      <a:pt x="693" y="158"/>
                      <a:pt x="536" y="1"/>
                      <a:pt x="34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ea typeface="Alibaba PuHuiTi" pitchFamily="18" charset="-122"/>
                  <a:cs typeface="Alibaba PuHuiTi" pitchFamily="18" charset="-122"/>
                </a:endParaRPr>
              </a:p>
            </p:txBody>
          </p:sp>
          <p:sp>
            <p:nvSpPr>
              <p:cNvPr id="23" name="Google Shape;13684;p86">
                <a:extLst>
                  <a:ext uri="{FF2B5EF4-FFF2-40B4-BE49-F238E27FC236}">
                    <a16:creationId xmlns:a16="http://schemas.microsoft.com/office/drawing/2014/main" id="{B75714BF-A025-B066-8294-A620C44FF679}"/>
                  </a:ext>
                </a:extLst>
              </p:cNvPr>
              <p:cNvSpPr/>
              <p:nvPr/>
            </p:nvSpPr>
            <p:spPr>
              <a:xfrm>
                <a:off x="5555375" y="3253850"/>
                <a:ext cx="35450" cy="34100"/>
              </a:xfrm>
              <a:custGeom>
                <a:avLst/>
                <a:gdLst/>
                <a:ahLst/>
                <a:cxnLst/>
                <a:rect l="l" t="t" r="r" b="b"/>
                <a:pathLst>
                  <a:path w="1418" h="1364" extrusionOk="0">
                    <a:moveTo>
                      <a:pt x="1071" y="1"/>
                    </a:moveTo>
                    <a:cubicBezTo>
                      <a:pt x="977" y="1"/>
                      <a:pt x="882" y="24"/>
                      <a:pt x="819" y="72"/>
                    </a:cubicBezTo>
                    <a:lnTo>
                      <a:pt x="126" y="796"/>
                    </a:lnTo>
                    <a:cubicBezTo>
                      <a:pt x="0" y="922"/>
                      <a:pt x="0" y="1143"/>
                      <a:pt x="126" y="1269"/>
                    </a:cubicBezTo>
                    <a:cubicBezTo>
                      <a:pt x="189" y="1332"/>
                      <a:pt x="268" y="1363"/>
                      <a:pt x="350" y="1363"/>
                    </a:cubicBezTo>
                    <a:cubicBezTo>
                      <a:pt x="433" y="1363"/>
                      <a:pt x="520" y="1332"/>
                      <a:pt x="599" y="1269"/>
                    </a:cubicBezTo>
                    <a:lnTo>
                      <a:pt x="1323" y="544"/>
                    </a:lnTo>
                    <a:cubicBezTo>
                      <a:pt x="1418" y="418"/>
                      <a:pt x="1418" y="198"/>
                      <a:pt x="1323" y="72"/>
                    </a:cubicBezTo>
                    <a:cubicBezTo>
                      <a:pt x="1260" y="24"/>
                      <a:pt x="1166" y="1"/>
                      <a:pt x="107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ea typeface="Alibaba PuHuiTi" pitchFamily="18" charset="-122"/>
                  <a:cs typeface="Alibaba PuHuiTi" pitchFamily="18" charset="-122"/>
                </a:endParaRPr>
              </a:p>
            </p:txBody>
          </p:sp>
          <p:sp>
            <p:nvSpPr>
              <p:cNvPr id="24" name="Google Shape;13685;p86">
                <a:extLst>
                  <a:ext uri="{FF2B5EF4-FFF2-40B4-BE49-F238E27FC236}">
                    <a16:creationId xmlns:a16="http://schemas.microsoft.com/office/drawing/2014/main" id="{C194D750-D78C-F4B4-043A-452CDA4AD055}"/>
                  </a:ext>
                </a:extLst>
              </p:cNvPr>
              <p:cNvSpPr/>
              <p:nvPr/>
            </p:nvSpPr>
            <p:spPr>
              <a:xfrm>
                <a:off x="5606550" y="3357225"/>
                <a:ext cx="35475" cy="18150"/>
              </a:xfrm>
              <a:custGeom>
                <a:avLst/>
                <a:gdLst/>
                <a:ahLst/>
                <a:cxnLst/>
                <a:rect l="l" t="t" r="r" b="b"/>
                <a:pathLst>
                  <a:path w="1419" h="726" extrusionOk="0">
                    <a:moveTo>
                      <a:pt x="379" y="1"/>
                    </a:moveTo>
                    <a:cubicBezTo>
                      <a:pt x="158" y="1"/>
                      <a:pt x="1" y="158"/>
                      <a:pt x="1" y="347"/>
                    </a:cubicBezTo>
                    <a:cubicBezTo>
                      <a:pt x="1" y="568"/>
                      <a:pt x="158" y="725"/>
                      <a:pt x="379" y="725"/>
                    </a:cubicBezTo>
                    <a:lnTo>
                      <a:pt x="1072" y="725"/>
                    </a:lnTo>
                    <a:cubicBezTo>
                      <a:pt x="1261" y="725"/>
                      <a:pt x="1419" y="568"/>
                      <a:pt x="1419" y="347"/>
                    </a:cubicBezTo>
                    <a:cubicBezTo>
                      <a:pt x="1419" y="158"/>
                      <a:pt x="1261" y="1"/>
                      <a:pt x="107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ea typeface="Alibaba PuHuiTi" pitchFamily="18" charset="-122"/>
                  <a:cs typeface="Alibaba PuHuiTi" pitchFamily="18" charset="-122"/>
                </a:endParaRPr>
              </a:p>
            </p:txBody>
          </p:sp>
          <p:sp>
            <p:nvSpPr>
              <p:cNvPr id="25" name="Google Shape;13686;p86">
                <a:extLst>
                  <a:ext uri="{FF2B5EF4-FFF2-40B4-BE49-F238E27FC236}">
                    <a16:creationId xmlns:a16="http://schemas.microsoft.com/office/drawing/2014/main" id="{CEB71C19-A2B8-C4C1-DE6A-F5A3DB108450}"/>
                  </a:ext>
                </a:extLst>
              </p:cNvPr>
              <p:cNvSpPr/>
              <p:nvPr/>
            </p:nvSpPr>
            <p:spPr>
              <a:xfrm>
                <a:off x="5364750" y="3357225"/>
                <a:ext cx="35475" cy="17350"/>
              </a:xfrm>
              <a:custGeom>
                <a:avLst/>
                <a:gdLst/>
                <a:ahLst/>
                <a:cxnLst/>
                <a:rect l="l" t="t" r="r" b="b"/>
                <a:pathLst>
                  <a:path w="1419" h="694" extrusionOk="0">
                    <a:moveTo>
                      <a:pt x="347" y="1"/>
                    </a:moveTo>
                    <a:cubicBezTo>
                      <a:pt x="158" y="1"/>
                      <a:pt x="1" y="158"/>
                      <a:pt x="1" y="347"/>
                    </a:cubicBezTo>
                    <a:cubicBezTo>
                      <a:pt x="1" y="568"/>
                      <a:pt x="158" y="694"/>
                      <a:pt x="347" y="694"/>
                    </a:cubicBezTo>
                    <a:lnTo>
                      <a:pt x="1072" y="694"/>
                    </a:lnTo>
                    <a:cubicBezTo>
                      <a:pt x="1261" y="694"/>
                      <a:pt x="1419" y="568"/>
                      <a:pt x="1419" y="347"/>
                    </a:cubicBezTo>
                    <a:cubicBezTo>
                      <a:pt x="1419" y="158"/>
                      <a:pt x="1261" y="1"/>
                      <a:pt x="107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ea typeface="Alibaba PuHuiTi" pitchFamily="18" charset="-122"/>
                  <a:cs typeface="Alibaba PuHuiTi" pitchFamily="18" charset="-122"/>
                </a:endParaRPr>
              </a:p>
            </p:txBody>
          </p:sp>
          <p:sp>
            <p:nvSpPr>
              <p:cNvPr id="26" name="Google Shape;13687;p86">
                <a:extLst>
                  <a:ext uri="{FF2B5EF4-FFF2-40B4-BE49-F238E27FC236}">
                    <a16:creationId xmlns:a16="http://schemas.microsoft.com/office/drawing/2014/main" id="{C035D7AA-A1C8-8A56-D261-1D2AF8B0457B}"/>
                  </a:ext>
                </a:extLst>
              </p:cNvPr>
              <p:cNvSpPr/>
              <p:nvPr/>
            </p:nvSpPr>
            <p:spPr>
              <a:xfrm>
                <a:off x="5433275" y="3253850"/>
                <a:ext cx="35475" cy="34100"/>
              </a:xfrm>
              <a:custGeom>
                <a:avLst/>
                <a:gdLst/>
                <a:ahLst/>
                <a:cxnLst/>
                <a:rect l="l" t="t" r="r" b="b"/>
                <a:pathLst>
                  <a:path w="1419" h="1364" extrusionOk="0">
                    <a:moveTo>
                      <a:pt x="363" y="1"/>
                    </a:moveTo>
                    <a:cubicBezTo>
                      <a:pt x="276" y="1"/>
                      <a:pt x="190" y="24"/>
                      <a:pt x="127" y="72"/>
                    </a:cubicBezTo>
                    <a:cubicBezTo>
                      <a:pt x="1" y="198"/>
                      <a:pt x="1" y="450"/>
                      <a:pt x="127" y="544"/>
                    </a:cubicBezTo>
                    <a:lnTo>
                      <a:pt x="820" y="1269"/>
                    </a:lnTo>
                    <a:cubicBezTo>
                      <a:pt x="883" y="1332"/>
                      <a:pt x="977" y="1363"/>
                      <a:pt x="1072" y="1363"/>
                    </a:cubicBezTo>
                    <a:cubicBezTo>
                      <a:pt x="1166" y="1363"/>
                      <a:pt x="1261" y="1332"/>
                      <a:pt x="1324" y="1269"/>
                    </a:cubicBezTo>
                    <a:cubicBezTo>
                      <a:pt x="1418" y="1143"/>
                      <a:pt x="1418" y="922"/>
                      <a:pt x="1324" y="796"/>
                    </a:cubicBezTo>
                    <a:lnTo>
                      <a:pt x="599" y="72"/>
                    </a:lnTo>
                    <a:cubicBezTo>
                      <a:pt x="536" y="24"/>
                      <a:pt x="450" y="1"/>
                      <a:pt x="363"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ea typeface="Alibaba PuHuiTi" pitchFamily="18" charset="-122"/>
                  <a:cs typeface="Alibaba PuHuiTi" pitchFamily="18" charset="-122"/>
                </a:endParaRPr>
              </a:p>
            </p:txBody>
          </p:sp>
          <p:sp>
            <p:nvSpPr>
              <p:cNvPr id="27" name="Google Shape;13688;p86">
                <a:extLst>
                  <a:ext uri="{FF2B5EF4-FFF2-40B4-BE49-F238E27FC236}">
                    <a16:creationId xmlns:a16="http://schemas.microsoft.com/office/drawing/2014/main" id="{7ABB22B9-4E31-2197-AB76-B6F532E26CE9}"/>
                  </a:ext>
                </a:extLst>
              </p:cNvPr>
              <p:cNvSpPr/>
              <p:nvPr/>
            </p:nvSpPr>
            <p:spPr>
              <a:xfrm>
                <a:off x="5380500" y="3287775"/>
                <a:ext cx="37050" cy="25975"/>
              </a:xfrm>
              <a:custGeom>
                <a:avLst/>
                <a:gdLst/>
                <a:ahLst/>
                <a:cxnLst/>
                <a:rect l="l" t="t" r="r" b="b"/>
                <a:pathLst>
                  <a:path w="1482" h="1039" extrusionOk="0">
                    <a:moveTo>
                      <a:pt x="396" y="0"/>
                    </a:moveTo>
                    <a:cubicBezTo>
                      <a:pt x="267" y="0"/>
                      <a:pt x="132" y="81"/>
                      <a:pt x="64" y="195"/>
                    </a:cubicBezTo>
                    <a:cubicBezTo>
                      <a:pt x="1" y="353"/>
                      <a:pt x="64" y="573"/>
                      <a:pt x="221" y="668"/>
                    </a:cubicBezTo>
                    <a:lnTo>
                      <a:pt x="946" y="1015"/>
                    </a:lnTo>
                    <a:cubicBezTo>
                      <a:pt x="987" y="1031"/>
                      <a:pt x="1032" y="1039"/>
                      <a:pt x="1077" y="1039"/>
                    </a:cubicBezTo>
                    <a:cubicBezTo>
                      <a:pt x="1209" y="1039"/>
                      <a:pt x="1349" y="974"/>
                      <a:pt x="1419" y="857"/>
                    </a:cubicBezTo>
                    <a:cubicBezTo>
                      <a:pt x="1482" y="699"/>
                      <a:pt x="1419" y="447"/>
                      <a:pt x="1261" y="384"/>
                    </a:cubicBezTo>
                    <a:lnTo>
                      <a:pt x="536" y="38"/>
                    </a:lnTo>
                    <a:cubicBezTo>
                      <a:pt x="493" y="12"/>
                      <a:pt x="445" y="0"/>
                      <a:pt x="3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ea typeface="Alibaba PuHuiTi" pitchFamily="18" charset="-122"/>
                  <a:cs typeface="Alibaba PuHuiTi" pitchFamily="18" charset="-122"/>
                </a:endParaRPr>
              </a:p>
            </p:txBody>
          </p:sp>
          <p:sp>
            <p:nvSpPr>
              <p:cNvPr id="28" name="Google Shape;13689;p86">
                <a:extLst>
                  <a:ext uri="{FF2B5EF4-FFF2-40B4-BE49-F238E27FC236}">
                    <a16:creationId xmlns:a16="http://schemas.microsoft.com/office/drawing/2014/main" id="{9CAB6ECC-C366-4651-3327-BAA2C8723C48}"/>
                  </a:ext>
                </a:extLst>
              </p:cNvPr>
              <p:cNvSpPr/>
              <p:nvPr/>
            </p:nvSpPr>
            <p:spPr>
              <a:xfrm>
                <a:off x="5588450" y="3288075"/>
                <a:ext cx="37025" cy="26800"/>
              </a:xfrm>
              <a:custGeom>
                <a:avLst/>
                <a:gdLst/>
                <a:ahLst/>
                <a:cxnLst/>
                <a:rect l="l" t="t" r="r" b="b"/>
                <a:pathLst>
                  <a:path w="1481" h="1072" extrusionOk="0">
                    <a:moveTo>
                      <a:pt x="1110" y="0"/>
                    </a:moveTo>
                    <a:cubicBezTo>
                      <a:pt x="1049" y="0"/>
                      <a:pt x="983" y="18"/>
                      <a:pt x="914" y="57"/>
                    </a:cubicBezTo>
                    <a:lnTo>
                      <a:pt x="221" y="404"/>
                    </a:lnTo>
                    <a:cubicBezTo>
                      <a:pt x="63" y="498"/>
                      <a:pt x="0" y="687"/>
                      <a:pt x="63" y="877"/>
                    </a:cubicBezTo>
                    <a:cubicBezTo>
                      <a:pt x="132" y="991"/>
                      <a:pt x="250" y="1072"/>
                      <a:pt x="382" y="1072"/>
                    </a:cubicBezTo>
                    <a:cubicBezTo>
                      <a:pt x="432" y="1072"/>
                      <a:pt x="484" y="1060"/>
                      <a:pt x="536" y="1034"/>
                    </a:cubicBezTo>
                    <a:lnTo>
                      <a:pt x="1260" y="687"/>
                    </a:lnTo>
                    <a:cubicBezTo>
                      <a:pt x="1418" y="593"/>
                      <a:pt x="1481" y="404"/>
                      <a:pt x="1418" y="215"/>
                    </a:cubicBezTo>
                    <a:cubicBezTo>
                      <a:pt x="1353" y="85"/>
                      <a:pt x="1244" y="0"/>
                      <a:pt x="111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ea typeface="Alibaba PuHuiTi" pitchFamily="18" charset="-122"/>
                  <a:cs typeface="Alibaba PuHuiTi" pitchFamily="18" charset="-122"/>
                </a:endParaRPr>
              </a:p>
            </p:txBody>
          </p:sp>
          <p:sp>
            <p:nvSpPr>
              <p:cNvPr id="29" name="Google Shape;13690;p86">
                <a:extLst>
                  <a:ext uri="{FF2B5EF4-FFF2-40B4-BE49-F238E27FC236}">
                    <a16:creationId xmlns:a16="http://schemas.microsoft.com/office/drawing/2014/main" id="{1C9D6753-592C-FB84-EF3C-B32A6CBDF56B}"/>
                  </a:ext>
                </a:extLst>
              </p:cNvPr>
              <p:cNvSpPr/>
              <p:nvPr/>
            </p:nvSpPr>
            <p:spPr>
              <a:xfrm>
                <a:off x="5412025" y="3286350"/>
                <a:ext cx="177225" cy="243750"/>
              </a:xfrm>
              <a:custGeom>
                <a:avLst/>
                <a:gdLst/>
                <a:ahLst/>
                <a:cxnLst/>
                <a:rect l="l" t="t" r="r" b="b"/>
                <a:pathLst>
                  <a:path w="7089" h="9750" extrusionOk="0">
                    <a:moveTo>
                      <a:pt x="3529" y="0"/>
                    </a:moveTo>
                    <a:cubicBezTo>
                      <a:pt x="3151" y="0"/>
                      <a:pt x="2836" y="315"/>
                      <a:pt x="2836" y="725"/>
                    </a:cubicBezTo>
                    <a:lnTo>
                      <a:pt x="2836" y="1418"/>
                    </a:lnTo>
                    <a:cubicBezTo>
                      <a:pt x="2836" y="1040"/>
                      <a:pt x="2520" y="725"/>
                      <a:pt x="2111" y="725"/>
                    </a:cubicBezTo>
                    <a:cubicBezTo>
                      <a:pt x="1733" y="725"/>
                      <a:pt x="1418" y="1040"/>
                      <a:pt x="1418" y="1418"/>
                    </a:cubicBezTo>
                    <a:lnTo>
                      <a:pt x="1418" y="2143"/>
                    </a:lnTo>
                    <a:cubicBezTo>
                      <a:pt x="1544" y="2143"/>
                      <a:pt x="1638" y="2080"/>
                      <a:pt x="1764" y="2080"/>
                    </a:cubicBezTo>
                    <a:lnTo>
                      <a:pt x="3497" y="2080"/>
                    </a:lnTo>
                    <a:cubicBezTo>
                      <a:pt x="4253" y="2080"/>
                      <a:pt x="4883" y="2710"/>
                      <a:pt x="4883" y="3466"/>
                    </a:cubicBezTo>
                    <a:cubicBezTo>
                      <a:pt x="4883" y="4096"/>
                      <a:pt x="4474" y="4600"/>
                      <a:pt x="3907" y="4758"/>
                    </a:cubicBezTo>
                    <a:cubicBezTo>
                      <a:pt x="4064" y="5073"/>
                      <a:pt x="4159" y="5482"/>
                      <a:pt x="4159" y="5860"/>
                    </a:cubicBezTo>
                    <a:cubicBezTo>
                      <a:pt x="4159" y="6081"/>
                      <a:pt x="4001" y="6238"/>
                      <a:pt x="3812" y="6238"/>
                    </a:cubicBezTo>
                    <a:cubicBezTo>
                      <a:pt x="3623" y="6238"/>
                      <a:pt x="3466" y="6081"/>
                      <a:pt x="3466" y="5860"/>
                    </a:cubicBezTo>
                    <a:cubicBezTo>
                      <a:pt x="3466" y="4915"/>
                      <a:pt x="2678" y="4128"/>
                      <a:pt x="1733" y="4128"/>
                    </a:cubicBezTo>
                    <a:lnTo>
                      <a:pt x="3466" y="4128"/>
                    </a:lnTo>
                    <a:cubicBezTo>
                      <a:pt x="3844" y="4128"/>
                      <a:pt x="4159" y="3812"/>
                      <a:pt x="4159" y="3434"/>
                    </a:cubicBezTo>
                    <a:cubicBezTo>
                      <a:pt x="4159" y="3025"/>
                      <a:pt x="3844" y="2710"/>
                      <a:pt x="3466" y="2710"/>
                    </a:cubicBezTo>
                    <a:lnTo>
                      <a:pt x="1733" y="2710"/>
                    </a:lnTo>
                    <a:cubicBezTo>
                      <a:pt x="788" y="2710"/>
                      <a:pt x="0" y="3497"/>
                      <a:pt x="0" y="4443"/>
                    </a:cubicBezTo>
                    <a:lnTo>
                      <a:pt x="0" y="5167"/>
                    </a:lnTo>
                    <a:cubicBezTo>
                      <a:pt x="0" y="6112"/>
                      <a:pt x="536" y="6963"/>
                      <a:pt x="1386" y="7372"/>
                    </a:cubicBezTo>
                    <a:lnTo>
                      <a:pt x="1386" y="8318"/>
                    </a:lnTo>
                    <a:cubicBezTo>
                      <a:pt x="977" y="8318"/>
                      <a:pt x="662" y="8633"/>
                      <a:pt x="662" y="9011"/>
                    </a:cubicBezTo>
                    <a:lnTo>
                      <a:pt x="662" y="9389"/>
                    </a:lnTo>
                    <a:cubicBezTo>
                      <a:pt x="662" y="9578"/>
                      <a:pt x="819" y="9735"/>
                      <a:pt x="1008" y="9735"/>
                    </a:cubicBezTo>
                    <a:lnTo>
                      <a:pt x="5860" y="9735"/>
                    </a:lnTo>
                    <a:cubicBezTo>
                      <a:pt x="5923" y="9745"/>
                      <a:pt x="5979" y="9749"/>
                      <a:pt x="6029" y="9749"/>
                    </a:cubicBezTo>
                    <a:cubicBezTo>
                      <a:pt x="6305" y="9749"/>
                      <a:pt x="6396" y="9612"/>
                      <a:pt x="6396" y="9452"/>
                    </a:cubicBezTo>
                    <a:lnTo>
                      <a:pt x="6396" y="9105"/>
                    </a:lnTo>
                    <a:cubicBezTo>
                      <a:pt x="6396" y="8696"/>
                      <a:pt x="6112" y="8381"/>
                      <a:pt x="5702" y="8381"/>
                    </a:cubicBezTo>
                    <a:lnTo>
                      <a:pt x="5702" y="7436"/>
                    </a:lnTo>
                    <a:cubicBezTo>
                      <a:pt x="6522" y="7057"/>
                      <a:pt x="7089" y="6175"/>
                      <a:pt x="7089" y="5230"/>
                    </a:cubicBezTo>
                    <a:lnTo>
                      <a:pt x="7089" y="2143"/>
                    </a:lnTo>
                    <a:cubicBezTo>
                      <a:pt x="7089" y="1733"/>
                      <a:pt x="6774" y="1418"/>
                      <a:pt x="6364" y="1418"/>
                    </a:cubicBezTo>
                    <a:cubicBezTo>
                      <a:pt x="5986" y="1418"/>
                      <a:pt x="5671" y="1733"/>
                      <a:pt x="5671" y="2143"/>
                    </a:cubicBezTo>
                    <a:lnTo>
                      <a:pt x="5671" y="1418"/>
                    </a:lnTo>
                    <a:cubicBezTo>
                      <a:pt x="5671" y="1040"/>
                      <a:pt x="5356" y="725"/>
                      <a:pt x="4946" y="725"/>
                    </a:cubicBezTo>
                    <a:cubicBezTo>
                      <a:pt x="4568" y="725"/>
                      <a:pt x="4253" y="1040"/>
                      <a:pt x="4253" y="1418"/>
                    </a:cubicBezTo>
                    <a:lnTo>
                      <a:pt x="4253" y="725"/>
                    </a:lnTo>
                    <a:cubicBezTo>
                      <a:pt x="4253" y="315"/>
                      <a:pt x="3938" y="0"/>
                      <a:pt x="3529"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ea typeface="Alibaba PuHuiTi" pitchFamily="18" charset="-122"/>
                  <a:cs typeface="Alibaba PuHuiTi" pitchFamily="18" charset="-122"/>
                </a:endParaRPr>
              </a:p>
            </p:txBody>
          </p:sp>
        </p:grpSp>
      </p:grpSp>
      <p:sp>
        <p:nvSpPr>
          <p:cNvPr id="30" name="TextBox 42">
            <a:extLst>
              <a:ext uri="{FF2B5EF4-FFF2-40B4-BE49-F238E27FC236}">
                <a16:creationId xmlns:a16="http://schemas.microsoft.com/office/drawing/2014/main" id="{96DCC809-A73F-B3BB-0018-D1C157DD0A7B}"/>
              </a:ext>
            </a:extLst>
          </p:cNvPr>
          <p:cNvSpPr txBox="1"/>
          <p:nvPr/>
        </p:nvSpPr>
        <p:spPr>
          <a:xfrm>
            <a:off x="2055969" y="1987891"/>
            <a:ext cx="2268129" cy="323165"/>
          </a:xfrm>
          <a:prstGeom prst="rect">
            <a:avLst/>
          </a:prstGeom>
          <a:noFill/>
        </p:spPr>
        <p:txBody>
          <a:bodyPr wrap="square" rtlCol="0" anchor="t">
            <a:spAutoFit/>
          </a:bodyPr>
          <a:lstStyle/>
          <a:p>
            <a:pPr algn="just">
              <a:lnSpc>
                <a:spcPts val="1800"/>
              </a:lnSpc>
            </a:pPr>
            <a:r>
              <a:rPr lang="en-US" altLang="zh-CN" b="1" dirty="0">
                <a:solidFill>
                  <a:srgbClr val="0067B1"/>
                </a:solidFill>
                <a:ea typeface="Alibaba PuHuiTi" pitchFamily="18" charset="-122"/>
                <a:cs typeface="Alibaba PuHuiTi" pitchFamily="18" charset="-122"/>
              </a:rPr>
              <a:t>Ticket Automation</a:t>
            </a:r>
          </a:p>
        </p:txBody>
      </p:sp>
      <p:sp>
        <p:nvSpPr>
          <p:cNvPr id="31" name="TextBox 41">
            <a:extLst>
              <a:ext uri="{FF2B5EF4-FFF2-40B4-BE49-F238E27FC236}">
                <a16:creationId xmlns:a16="http://schemas.microsoft.com/office/drawing/2014/main" id="{D1BDC2A7-ED10-E9C1-84E1-049E12C8C281}"/>
              </a:ext>
            </a:extLst>
          </p:cNvPr>
          <p:cNvSpPr txBox="1"/>
          <p:nvPr/>
        </p:nvSpPr>
        <p:spPr>
          <a:xfrm>
            <a:off x="2342563" y="2356209"/>
            <a:ext cx="2618505" cy="830997"/>
          </a:xfrm>
          <a:prstGeom prst="rect">
            <a:avLst/>
          </a:prstGeom>
          <a:noFill/>
        </p:spPr>
        <p:txBody>
          <a:bodyPr wrap="square" rtlCol="0" anchor="t">
            <a:spAutoFit/>
          </a:bodyPr>
          <a:lstStyle/>
          <a:p>
            <a:r>
              <a:rPr lang="en-US" sz="1200" dirty="0">
                <a:solidFill>
                  <a:schemeClr val="bg2">
                    <a:lumMod val="50000"/>
                  </a:schemeClr>
                </a:solidFill>
                <a:ea typeface="Alibaba PuHuiTi" pitchFamily="18" charset="-122"/>
              </a:rPr>
              <a:t>Digitize and automate ticket intake, tracking, and closure to improve visibility and reduce manual follow-up.</a:t>
            </a:r>
          </a:p>
        </p:txBody>
      </p:sp>
      <p:sp>
        <p:nvSpPr>
          <p:cNvPr id="32" name="TextBox 42">
            <a:extLst>
              <a:ext uri="{FF2B5EF4-FFF2-40B4-BE49-F238E27FC236}">
                <a16:creationId xmlns:a16="http://schemas.microsoft.com/office/drawing/2014/main" id="{49C759AB-B6D2-FB20-E37A-F85A0CFCFF3D}"/>
              </a:ext>
            </a:extLst>
          </p:cNvPr>
          <p:cNvSpPr txBox="1"/>
          <p:nvPr/>
        </p:nvSpPr>
        <p:spPr>
          <a:xfrm>
            <a:off x="1609961" y="3592491"/>
            <a:ext cx="2227127" cy="553998"/>
          </a:xfrm>
          <a:prstGeom prst="rect">
            <a:avLst/>
          </a:prstGeom>
          <a:noFill/>
        </p:spPr>
        <p:txBody>
          <a:bodyPr wrap="square" rtlCol="0" anchor="t">
            <a:spAutoFit/>
          </a:bodyPr>
          <a:lstStyle/>
          <a:p>
            <a:pPr>
              <a:lnSpc>
                <a:spcPts val="1800"/>
              </a:lnSpc>
            </a:pPr>
            <a:r>
              <a:rPr lang="en-US" altLang="zh-CN" b="1" dirty="0">
                <a:solidFill>
                  <a:srgbClr val="0067B1"/>
                </a:solidFill>
                <a:ea typeface="Alibaba PuHuiTi" pitchFamily="18" charset="-122"/>
                <a:cs typeface="Alibaba PuHuiTi" pitchFamily="18" charset="-122"/>
              </a:rPr>
              <a:t>Service Delivery Improvement</a:t>
            </a:r>
            <a:endParaRPr lang="en-US" b="1" dirty="0">
              <a:solidFill>
                <a:srgbClr val="0067B1"/>
              </a:solidFill>
              <a:ea typeface="Alibaba PuHuiTi" pitchFamily="18" charset="-122"/>
              <a:cs typeface="Alibaba PuHuiTi" pitchFamily="18" charset="-122"/>
            </a:endParaRPr>
          </a:p>
        </p:txBody>
      </p:sp>
      <p:sp>
        <p:nvSpPr>
          <p:cNvPr id="33" name="TextBox 41">
            <a:extLst>
              <a:ext uri="{FF2B5EF4-FFF2-40B4-BE49-F238E27FC236}">
                <a16:creationId xmlns:a16="http://schemas.microsoft.com/office/drawing/2014/main" id="{45BF50F2-A8B4-6629-CB66-B9F0F1A59500}"/>
              </a:ext>
            </a:extLst>
          </p:cNvPr>
          <p:cNvSpPr txBox="1"/>
          <p:nvPr/>
        </p:nvSpPr>
        <p:spPr>
          <a:xfrm>
            <a:off x="1808413" y="4138302"/>
            <a:ext cx="2618505" cy="830997"/>
          </a:xfrm>
          <a:prstGeom prst="rect">
            <a:avLst/>
          </a:prstGeom>
          <a:noFill/>
        </p:spPr>
        <p:txBody>
          <a:bodyPr wrap="square" rtlCol="0" anchor="t">
            <a:spAutoFit/>
          </a:bodyPr>
          <a:lstStyle/>
          <a:p>
            <a:r>
              <a:rPr lang="en-US" sz="1200" dirty="0">
                <a:solidFill>
                  <a:schemeClr val="bg2">
                    <a:lumMod val="50000"/>
                  </a:schemeClr>
                </a:solidFill>
                <a:ea typeface="Alibaba PuHuiTi" pitchFamily="18" charset="-122"/>
              </a:rPr>
              <a:t>Optimize service workflows and coordination to improve responsiveness, consistency, and SLA performance.</a:t>
            </a:r>
          </a:p>
        </p:txBody>
      </p:sp>
      <p:sp>
        <p:nvSpPr>
          <p:cNvPr id="34" name="TextBox 42">
            <a:extLst>
              <a:ext uri="{FF2B5EF4-FFF2-40B4-BE49-F238E27FC236}">
                <a16:creationId xmlns:a16="http://schemas.microsoft.com/office/drawing/2014/main" id="{4C100DAC-114B-2140-05E4-70B47B10D54F}"/>
              </a:ext>
            </a:extLst>
          </p:cNvPr>
          <p:cNvSpPr txBox="1"/>
          <p:nvPr/>
        </p:nvSpPr>
        <p:spPr>
          <a:xfrm>
            <a:off x="2164549" y="5249977"/>
            <a:ext cx="2268129" cy="323165"/>
          </a:xfrm>
          <a:prstGeom prst="rect">
            <a:avLst/>
          </a:prstGeom>
          <a:noFill/>
        </p:spPr>
        <p:txBody>
          <a:bodyPr wrap="square" rtlCol="0" anchor="t">
            <a:spAutoFit/>
          </a:bodyPr>
          <a:lstStyle/>
          <a:p>
            <a:pPr algn="just">
              <a:lnSpc>
                <a:spcPts val="1800"/>
              </a:lnSpc>
            </a:pPr>
            <a:r>
              <a:rPr lang="en-US" altLang="zh-CN" b="1" dirty="0">
                <a:solidFill>
                  <a:srgbClr val="0067B1"/>
                </a:solidFill>
                <a:ea typeface="Alibaba PuHuiTi" pitchFamily="18" charset="-122"/>
                <a:cs typeface="Alibaba PuHuiTi" pitchFamily="18" charset="-122"/>
              </a:rPr>
              <a:t>Leverage Tools</a:t>
            </a:r>
          </a:p>
        </p:txBody>
      </p:sp>
      <p:sp>
        <p:nvSpPr>
          <p:cNvPr id="35" name="TextBox 41">
            <a:extLst>
              <a:ext uri="{FF2B5EF4-FFF2-40B4-BE49-F238E27FC236}">
                <a16:creationId xmlns:a16="http://schemas.microsoft.com/office/drawing/2014/main" id="{8B441FB6-2A40-BB7E-2CF5-22E1AC777B15}"/>
              </a:ext>
            </a:extLst>
          </p:cNvPr>
          <p:cNvSpPr txBox="1"/>
          <p:nvPr/>
        </p:nvSpPr>
        <p:spPr>
          <a:xfrm>
            <a:off x="2342563" y="5608087"/>
            <a:ext cx="2864871" cy="830997"/>
          </a:xfrm>
          <a:prstGeom prst="rect">
            <a:avLst/>
          </a:prstGeom>
          <a:noFill/>
        </p:spPr>
        <p:txBody>
          <a:bodyPr wrap="square" rtlCol="0" anchor="t">
            <a:spAutoFit/>
          </a:bodyPr>
          <a:lstStyle/>
          <a:p>
            <a:r>
              <a:rPr lang="en-US" sz="1200" dirty="0">
                <a:solidFill>
                  <a:schemeClr val="bg2">
                    <a:lumMod val="50000"/>
                  </a:schemeClr>
                </a:solidFill>
                <a:ea typeface="Alibaba PuHuiTi" pitchFamily="18" charset="-122"/>
              </a:rPr>
              <a:t>Use digital tools to reduce manual effort, improve productivity, and support tender-related analysis or item counting.</a:t>
            </a:r>
          </a:p>
        </p:txBody>
      </p:sp>
      <p:sp>
        <p:nvSpPr>
          <p:cNvPr id="36" name="TextBox 42">
            <a:extLst>
              <a:ext uri="{FF2B5EF4-FFF2-40B4-BE49-F238E27FC236}">
                <a16:creationId xmlns:a16="http://schemas.microsoft.com/office/drawing/2014/main" id="{C055A756-DB81-F4B6-CE1A-D63518FEE813}"/>
              </a:ext>
            </a:extLst>
          </p:cNvPr>
          <p:cNvSpPr txBox="1"/>
          <p:nvPr/>
        </p:nvSpPr>
        <p:spPr>
          <a:xfrm>
            <a:off x="7927445" y="2061921"/>
            <a:ext cx="2215997" cy="323165"/>
          </a:xfrm>
          <a:prstGeom prst="rect">
            <a:avLst/>
          </a:prstGeom>
          <a:noFill/>
        </p:spPr>
        <p:txBody>
          <a:bodyPr wrap="square" rtlCol="0" anchor="t">
            <a:spAutoFit/>
          </a:bodyPr>
          <a:lstStyle/>
          <a:p>
            <a:pPr algn="r">
              <a:lnSpc>
                <a:spcPts val="1800"/>
              </a:lnSpc>
            </a:pPr>
            <a:r>
              <a:rPr lang="en-US" altLang="zh-CN" b="1" dirty="0">
                <a:solidFill>
                  <a:srgbClr val="0067B1"/>
                </a:solidFill>
                <a:ea typeface="Alibaba PuHuiTi" pitchFamily="18" charset="-122"/>
                <a:cs typeface="Alibaba PuHuiTi" pitchFamily="18" charset="-122"/>
              </a:rPr>
              <a:t>Paperless Process</a:t>
            </a:r>
          </a:p>
        </p:txBody>
      </p:sp>
      <p:sp>
        <p:nvSpPr>
          <p:cNvPr id="37" name="TextBox 41">
            <a:extLst>
              <a:ext uri="{FF2B5EF4-FFF2-40B4-BE49-F238E27FC236}">
                <a16:creationId xmlns:a16="http://schemas.microsoft.com/office/drawing/2014/main" id="{4AE73AEA-9434-2236-5BAE-16C23DE8B25C}"/>
              </a:ext>
            </a:extLst>
          </p:cNvPr>
          <p:cNvSpPr txBox="1"/>
          <p:nvPr/>
        </p:nvSpPr>
        <p:spPr>
          <a:xfrm>
            <a:off x="6923401" y="2376792"/>
            <a:ext cx="2947265" cy="861774"/>
          </a:xfrm>
          <a:prstGeom prst="rect">
            <a:avLst/>
          </a:prstGeom>
          <a:noFill/>
        </p:spPr>
        <p:txBody>
          <a:bodyPr wrap="square" rtlCol="0" anchor="t">
            <a:spAutoFit/>
          </a:bodyPr>
          <a:lstStyle/>
          <a:p>
            <a:pPr algn="r"/>
            <a:r>
              <a:rPr lang="en-US" sz="1400" dirty="0"/>
              <a:t> </a:t>
            </a:r>
            <a:r>
              <a:rPr lang="en-US" sz="1200" dirty="0">
                <a:solidFill>
                  <a:schemeClr val="bg2">
                    <a:lumMod val="50000"/>
                  </a:schemeClr>
                </a:solidFill>
                <a:ea typeface="Alibaba PuHuiTi" pitchFamily="18" charset="-122"/>
              </a:rPr>
              <a:t>Enable paperless document storage and transfer through approved cloud-based platforms to improve accessibility and control.</a:t>
            </a:r>
          </a:p>
        </p:txBody>
      </p:sp>
      <p:sp>
        <p:nvSpPr>
          <p:cNvPr id="38" name="TextBox 42">
            <a:extLst>
              <a:ext uri="{FF2B5EF4-FFF2-40B4-BE49-F238E27FC236}">
                <a16:creationId xmlns:a16="http://schemas.microsoft.com/office/drawing/2014/main" id="{F3B5CE29-04B7-2C63-BB19-DBFEA20B1754}"/>
              </a:ext>
            </a:extLst>
          </p:cNvPr>
          <p:cNvSpPr txBox="1"/>
          <p:nvPr/>
        </p:nvSpPr>
        <p:spPr>
          <a:xfrm>
            <a:off x="7893150" y="3501879"/>
            <a:ext cx="2558534" cy="553998"/>
          </a:xfrm>
          <a:prstGeom prst="rect">
            <a:avLst/>
          </a:prstGeom>
          <a:noFill/>
        </p:spPr>
        <p:txBody>
          <a:bodyPr wrap="square" rtlCol="0" anchor="t">
            <a:spAutoFit/>
          </a:bodyPr>
          <a:lstStyle/>
          <a:p>
            <a:pPr algn="r">
              <a:lnSpc>
                <a:spcPts val="1800"/>
              </a:lnSpc>
            </a:pPr>
            <a:r>
              <a:rPr lang="en-US" altLang="zh-CN" b="1" dirty="0">
                <a:solidFill>
                  <a:srgbClr val="0067B1"/>
                </a:solidFill>
                <a:ea typeface="Alibaba PuHuiTi" pitchFamily="18" charset="-122"/>
                <a:cs typeface="Alibaba PuHuiTi" pitchFamily="18" charset="-122"/>
              </a:rPr>
              <a:t>Communication Channels</a:t>
            </a:r>
          </a:p>
        </p:txBody>
      </p:sp>
      <p:sp>
        <p:nvSpPr>
          <p:cNvPr id="39" name="TextBox 41">
            <a:extLst>
              <a:ext uri="{FF2B5EF4-FFF2-40B4-BE49-F238E27FC236}">
                <a16:creationId xmlns:a16="http://schemas.microsoft.com/office/drawing/2014/main" id="{1524C03D-63B5-3914-CD4C-552389318BEA}"/>
              </a:ext>
            </a:extLst>
          </p:cNvPr>
          <p:cNvSpPr txBox="1"/>
          <p:nvPr/>
        </p:nvSpPr>
        <p:spPr>
          <a:xfrm>
            <a:off x="7549799" y="4059850"/>
            <a:ext cx="2651629" cy="830997"/>
          </a:xfrm>
          <a:prstGeom prst="rect">
            <a:avLst/>
          </a:prstGeom>
          <a:noFill/>
        </p:spPr>
        <p:txBody>
          <a:bodyPr wrap="square" rtlCol="0" anchor="t">
            <a:spAutoFit/>
          </a:bodyPr>
          <a:lstStyle/>
          <a:p>
            <a:pPr algn="r"/>
            <a:r>
              <a:rPr lang="en-US" sz="1200" dirty="0">
                <a:solidFill>
                  <a:schemeClr val="bg2">
                    <a:lumMod val="50000"/>
                  </a:schemeClr>
                </a:solidFill>
                <a:ea typeface="Alibaba PuHuiTi" pitchFamily="18" charset="-122"/>
              </a:rPr>
              <a:t>Strengthen cross-team communication channels to improve issue resolution, alignment, and service responsiveness.</a:t>
            </a:r>
          </a:p>
        </p:txBody>
      </p:sp>
      <p:sp>
        <p:nvSpPr>
          <p:cNvPr id="40" name="TextBox 42">
            <a:extLst>
              <a:ext uri="{FF2B5EF4-FFF2-40B4-BE49-F238E27FC236}">
                <a16:creationId xmlns:a16="http://schemas.microsoft.com/office/drawing/2014/main" id="{66C76E4F-C902-03AE-401A-86EDD8EEF55C}"/>
              </a:ext>
            </a:extLst>
          </p:cNvPr>
          <p:cNvSpPr txBox="1"/>
          <p:nvPr/>
        </p:nvSpPr>
        <p:spPr>
          <a:xfrm>
            <a:off x="7563926" y="5074436"/>
            <a:ext cx="2396444" cy="553998"/>
          </a:xfrm>
          <a:prstGeom prst="rect">
            <a:avLst/>
          </a:prstGeom>
          <a:noFill/>
        </p:spPr>
        <p:txBody>
          <a:bodyPr wrap="square" rtlCol="0" anchor="t">
            <a:spAutoFit/>
          </a:bodyPr>
          <a:lstStyle/>
          <a:p>
            <a:pPr algn="r">
              <a:lnSpc>
                <a:spcPts val="1800"/>
              </a:lnSpc>
            </a:pPr>
            <a:r>
              <a:rPr lang="en-US" altLang="zh-CN" b="1" dirty="0">
                <a:solidFill>
                  <a:srgbClr val="0067B1"/>
                </a:solidFill>
                <a:ea typeface="Alibaba PuHuiTi" pitchFamily="18" charset="-122"/>
                <a:cs typeface="Alibaba PuHuiTi" pitchFamily="18" charset="-122"/>
              </a:rPr>
              <a:t>Process Standardization</a:t>
            </a:r>
          </a:p>
        </p:txBody>
      </p:sp>
      <p:sp>
        <p:nvSpPr>
          <p:cNvPr id="41" name="TextBox 41">
            <a:extLst>
              <a:ext uri="{FF2B5EF4-FFF2-40B4-BE49-F238E27FC236}">
                <a16:creationId xmlns:a16="http://schemas.microsoft.com/office/drawing/2014/main" id="{9D87F01C-ACE0-2445-072A-7ACF7E8B31B9}"/>
              </a:ext>
            </a:extLst>
          </p:cNvPr>
          <p:cNvSpPr txBox="1"/>
          <p:nvPr/>
        </p:nvSpPr>
        <p:spPr>
          <a:xfrm>
            <a:off x="7129549" y="5615599"/>
            <a:ext cx="2553245" cy="861774"/>
          </a:xfrm>
          <a:prstGeom prst="rect">
            <a:avLst/>
          </a:prstGeom>
          <a:noFill/>
        </p:spPr>
        <p:txBody>
          <a:bodyPr wrap="square" rtlCol="0" anchor="t">
            <a:spAutoFit/>
          </a:bodyPr>
          <a:lstStyle/>
          <a:p>
            <a:pPr algn="r"/>
            <a:r>
              <a:rPr lang="en-US" sz="1400" dirty="0"/>
              <a:t> </a:t>
            </a:r>
            <a:r>
              <a:rPr lang="en-US" sz="1200" dirty="0">
                <a:solidFill>
                  <a:schemeClr val="bg2">
                    <a:lumMod val="50000"/>
                  </a:schemeClr>
                </a:solidFill>
                <a:ea typeface="Alibaba PuHuiTi" pitchFamily="18" charset="-122"/>
              </a:rPr>
              <a:t>Standardize and centralize processes to improve consistency, control, and scalability across teams.</a:t>
            </a:r>
          </a:p>
        </p:txBody>
      </p:sp>
      <p:sp>
        <p:nvSpPr>
          <p:cNvPr id="19" name="TextBox 18">
            <a:extLst>
              <a:ext uri="{FF2B5EF4-FFF2-40B4-BE49-F238E27FC236}">
                <a16:creationId xmlns:a16="http://schemas.microsoft.com/office/drawing/2014/main" id="{2DA7661B-1A7F-208D-DC03-325EDE5372FE}"/>
              </a:ext>
            </a:extLst>
          </p:cNvPr>
          <p:cNvSpPr txBox="1"/>
          <p:nvPr/>
        </p:nvSpPr>
        <p:spPr>
          <a:xfrm>
            <a:off x="337827" y="1312163"/>
            <a:ext cx="11389067" cy="292388"/>
          </a:xfrm>
          <a:prstGeom prst="rect">
            <a:avLst/>
          </a:prstGeom>
          <a:noFill/>
        </p:spPr>
        <p:txBody>
          <a:bodyPr wrap="square" rtlCol="0">
            <a:spAutoFit/>
          </a:bodyPr>
          <a:lstStyle/>
          <a:p>
            <a:r>
              <a:rPr lang="en-US" sz="1300" b="1" i="1" dirty="0"/>
              <a:t>CCC is improving operational efficiency through </a:t>
            </a:r>
            <a:r>
              <a:rPr lang="en-US" sz="1300" b="1" i="1" u="sng" dirty="0"/>
              <a:t>automation</a:t>
            </a:r>
            <a:r>
              <a:rPr lang="en-US" sz="1300" b="1" i="1" dirty="0"/>
              <a:t>, </a:t>
            </a:r>
            <a:r>
              <a:rPr lang="en-US" sz="1300" b="1" i="1" u="sng" dirty="0"/>
              <a:t>standardization</a:t>
            </a:r>
            <a:r>
              <a:rPr lang="en-US" sz="1300" b="1" i="1" dirty="0"/>
              <a:t>, </a:t>
            </a:r>
            <a:r>
              <a:rPr lang="en-US" sz="1300" b="1" i="1" u="sng" dirty="0"/>
              <a:t>digital tools</a:t>
            </a:r>
            <a:r>
              <a:rPr lang="en-US" sz="1300" b="1" i="1" dirty="0"/>
              <a:t>, and stronger </a:t>
            </a:r>
            <a:r>
              <a:rPr lang="en-US" sz="1300" b="1" i="1" u="sng" dirty="0"/>
              <a:t>collaboration</a:t>
            </a:r>
            <a:r>
              <a:rPr lang="en-US" sz="1300" b="1" i="1" dirty="0"/>
              <a:t> across teams.</a:t>
            </a:r>
            <a:endParaRPr lang="en-US" sz="1300" i="1"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5"/>
          </p:nvPr>
        </p:nvSpPr>
        <p:spPr>
          <a:xfrm>
            <a:off x="399059" y="215251"/>
            <a:ext cx="9608722" cy="523220"/>
          </a:xfrm>
        </p:spPr>
        <p:txBody>
          <a:bodyPr/>
          <a:lstStyle/>
          <a:p>
            <a:r>
              <a:rPr lang="en-US" dirty="0"/>
              <a:t>2026P6YTD PERFORMANCE METRICS – ORDER CREATION</a:t>
            </a:r>
          </a:p>
        </p:txBody>
      </p:sp>
      <p:sp>
        <p:nvSpPr>
          <p:cNvPr id="5" name="灯片编号占位符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137DB-8ECE-4117-81EA-4F1DB4ABB2A7}" type="slidenum">
              <a:rPr kumimoji="0" lang="zh-CN" altLang="en-US" sz="1200" b="0" i="0" u="none" strike="noStrike" kern="1200" cap="none" spc="0" normalizeH="0" baseline="0" noProof="0" smtClean="0">
                <a:ln>
                  <a:noFill/>
                </a:ln>
                <a:solidFill>
                  <a:prstClr val="black">
                    <a:tint val="82000"/>
                  </a:prstClr>
                </a:solidFill>
                <a:effectLst/>
                <a:uLnTx/>
                <a:uFillTx/>
                <a:latin typeface="Arial"/>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tint val="82000"/>
                </a:prstClr>
              </a:solidFill>
              <a:effectLst/>
              <a:uLnTx/>
              <a:uFillTx/>
              <a:latin typeface="Arial"/>
              <a:ea typeface="黑体" panose="02010609060101010101" pitchFamily="49" charset="-122"/>
              <a:cs typeface="+mn-cs"/>
            </a:endParaRPr>
          </a:p>
        </p:txBody>
      </p:sp>
      <p:sp>
        <p:nvSpPr>
          <p:cNvPr id="4" name="灯片编号占位符 4">
            <a:extLst>
              <a:ext uri="{FF2B5EF4-FFF2-40B4-BE49-F238E27FC236}">
                <a16:creationId xmlns:a16="http://schemas.microsoft.com/office/drawing/2014/main" id="{32FDFF63-6EB1-5D2B-C587-798BCC3B7FCF}"/>
              </a:ext>
            </a:extLst>
          </p:cNvPr>
          <p:cNvSpPr txBox="1">
            <a:spLocks/>
          </p:cNvSpPr>
          <p:nvPr/>
        </p:nvSpPr>
        <p:spPr>
          <a:xfrm>
            <a:off x="9087699" y="6524278"/>
            <a:ext cx="2743200" cy="365125"/>
          </a:xfrm>
          <a:prstGeom prst="rect">
            <a:avLst/>
          </a:prstGeom>
        </p:spPr>
        <p:txBody>
          <a:bodyPr vert="horz" lIns="91440" tIns="45720" rIns="91440" bIns="45720" rtlCol="0" anchor="ctr" anchorCtr="0">
            <a:noAutofit/>
          </a:bodyPr>
          <a:lstStyle>
            <a:defPPr>
              <a:defRPr lang="en-US"/>
            </a:defPPr>
            <a:lvl1pPr marL="0" algn="r" defTabSz="914400" rtl="0" eaLnBrk="1" latinLnBrk="0" hangingPunct="1">
              <a:defRPr sz="1200" b="0" kern="1200" cap="none" baseline="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99137DB-8ECE-4117-81EA-4F1DB4ABB2A7}" type="slidenum">
              <a:rPr kumimoji="0" lang="zh-CN" altLang="en-US" sz="1200" b="0" i="0" u="none" strike="noStrike" kern="1200" cap="none" spc="0" normalizeH="0" baseline="0" noProof="0" smtClean="0">
                <a:ln>
                  <a:noFill/>
                </a:ln>
                <a:solidFill>
                  <a:srgbClr val="000000">
                    <a:tint val="82000"/>
                  </a:srgb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srgbClr val="000000">
                  <a:tint val="82000"/>
                </a:srgbClr>
              </a:solidFill>
              <a:effectLst/>
              <a:uLnTx/>
              <a:uFillTx/>
              <a:latin typeface="Arial" panose="020B0604020202020204"/>
              <a:ea typeface="黑体" panose="02010609060101010101" pitchFamily="49" charset="-122"/>
              <a:cs typeface="+mn-cs"/>
            </a:endParaRPr>
          </a:p>
        </p:txBody>
      </p:sp>
      <p:grpSp>
        <p:nvGrpSpPr>
          <p:cNvPr id="6" name="Group 5">
            <a:extLst>
              <a:ext uri="{FF2B5EF4-FFF2-40B4-BE49-F238E27FC236}">
                <a16:creationId xmlns:a16="http://schemas.microsoft.com/office/drawing/2014/main" id="{A4928067-8BE2-3558-D474-A1D2E698AB2A}"/>
              </a:ext>
            </a:extLst>
          </p:cNvPr>
          <p:cNvGrpSpPr/>
          <p:nvPr/>
        </p:nvGrpSpPr>
        <p:grpSpPr>
          <a:xfrm>
            <a:off x="757025" y="1466770"/>
            <a:ext cx="10713847" cy="621917"/>
            <a:chOff x="782425" y="1263570"/>
            <a:chExt cx="10209229" cy="621917"/>
          </a:xfrm>
        </p:grpSpPr>
        <p:sp>
          <p:nvSpPr>
            <p:cNvPr id="7" name="Rectangle 6">
              <a:extLst>
                <a:ext uri="{FF2B5EF4-FFF2-40B4-BE49-F238E27FC236}">
                  <a16:creationId xmlns:a16="http://schemas.microsoft.com/office/drawing/2014/main" id="{68D97FF5-678A-0E6F-D033-9501190B3A00}"/>
                </a:ext>
              </a:extLst>
            </p:cNvPr>
            <p:cNvSpPr/>
            <p:nvPr/>
          </p:nvSpPr>
          <p:spPr>
            <a:xfrm>
              <a:off x="782425" y="1263570"/>
              <a:ext cx="10209229" cy="621917"/>
            </a:xfrm>
            <a:prstGeom prst="rect">
              <a:avLst/>
            </a:prstGeom>
            <a:solidFill>
              <a:srgbClr val="0067B1"/>
            </a:solidFill>
            <a:ln w="12700" cap="flat" cmpd="sng" algn="ctr">
              <a:solidFill>
                <a:srgbClr val="0067B1">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24FAC958-AC5B-A364-E7AC-8443311751CB}"/>
                </a:ext>
              </a:extLst>
            </p:cNvPr>
            <p:cNvSpPr txBox="1"/>
            <p:nvPr/>
          </p:nvSpPr>
          <p:spPr>
            <a:xfrm>
              <a:off x="1036948" y="1404593"/>
              <a:ext cx="1319753" cy="414779"/>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a:ea typeface="+mn-ea"/>
                  <a:cs typeface="+mn-cs"/>
                </a:rPr>
                <a:t>Order Received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a:ea typeface="+mn-ea"/>
                  <a:cs typeface="+mn-cs"/>
                </a:rPr>
                <a:t>5,378</a:t>
              </a:r>
            </a:p>
          </p:txBody>
        </p:sp>
        <p:sp>
          <p:nvSpPr>
            <p:cNvPr id="9" name="TextBox 8">
              <a:extLst>
                <a:ext uri="{FF2B5EF4-FFF2-40B4-BE49-F238E27FC236}">
                  <a16:creationId xmlns:a16="http://schemas.microsoft.com/office/drawing/2014/main" id="{7B57F313-FB0C-4169-03D0-C4258B80BDEB}"/>
                </a:ext>
              </a:extLst>
            </p:cNvPr>
            <p:cNvSpPr txBox="1"/>
            <p:nvPr/>
          </p:nvSpPr>
          <p:spPr>
            <a:xfrm>
              <a:off x="2969050" y="1404593"/>
              <a:ext cx="1319753" cy="414779"/>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a:ea typeface="+mn-ea"/>
                  <a:cs typeface="+mn-cs"/>
                </a:rPr>
                <a:t>Order Processed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a:ea typeface="+mn-ea"/>
                  <a:cs typeface="+mn-cs"/>
                </a:rPr>
                <a:t>5,284</a:t>
              </a:r>
            </a:p>
          </p:txBody>
        </p:sp>
        <p:sp>
          <p:nvSpPr>
            <p:cNvPr id="10" name="TextBox 9">
              <a:extLst>
                <a:ext uri="{FF2B5EF4-FFF2-40B4-BE49-F238E27FC236}">
                  <a16:creationId xmlns:a16="http://schemas.microsoft.com/office/drawing/2014/main" id="{93E6A042-6D98-0D99-CCF5-CE3CD2888C7D}"/>
                </a:ext>
              </a:extLst>
            </p:cNvPr>
            <p:cNvSpPr txBox="1"/>
            <p:nvPr/>
          </p:nvSpPr>
          <p:spPr>
            <a:xfrm>
              <a:off x="4901152" y="1404593"/>
              <a:ext cx="1319753" cy="414779"/>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a:ea typeface="+mn-ea"/>
                  <a:cs typeface="+mn-cs"/>
                </a:rPr>
                <a:t>Contract Amount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a:ea typeface="+mn-ea"/>
                  <a:cs typeface="+mn-cs"/>
                </a:rPr>
                <a:t>USD 4.21M</a:t>
              </a:r>
            </a:p>
          </p:txBody>
        </p:sp>
        <p:sp>
          <p:nvSpPr>
            <p:cNvPr id="11" name="TextBox 10">
              <a:extLst>
                <a:ext uri="{FF2B5EF4-FFF2-40B4-BE49-F238E27FC236}">
                  <a16:creationId xmlns:a16="http://schemas.microsoft.com/office/drawing/2014/main" id="{5427EBA9-CAAC-3944-3CB0-8DF68B4DBAA3}"/>
                </a:ext>
              </a:extLst>
            </p:cNvPr>
            <p:cNvSpPr txBox="1"/>
            <p:nvPr/>
          </p:nvSpPr>
          <p:spPr>
            <a:xfrm>
              <a:off x="6927524" y="1404593"/>
              <a:ext cx="1936423" cy="414779"/>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a:ea typeface="+mn-ea"/>
                  <a:cs typeface="+mn-cs"/>
                </a:rPr>
                <a:t>Internal Order Accuracy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a:ea typeface="+mn-ea"/>
                  <a:cs typeface="+mn-cs"/>
                </a:rPr>
                <a:t>96.35%</a:t>
              </a:r>
            </a:p>
          </p:txBody>
        </p:sp>
        <p:sp>
          <p:nvSpPr>
            <p:cNvPr id="12" name="TextBox 11">
              <a:extLst>
                <a:ext uri="{FF2B5EF4-FFF2-40B4-BE49-F238E27FC236}">
                  <a16:creationId xmlns:a16="http://schemas.microsoft.com/office/drawing/2014/main" id="{21145B1B-2098-8D65-A098-11E0E3F4B718}"/>
                </a:ext>
              </a:extLst>
            </p:cNvPr>
            <p:cNvSpPr txBox="1"/>
            <p:nvPr/>
          </p:nvSpPr>
          <p:spPr>
            <a:xfrm>
              <a:off x="9382027" y="1404593"/>
              <a:ext cx="1319753" cy="414779"/>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a:ea typeface="+mn-ea"/>
                  <a:cs typeface="+mn-cs"/>
                </a:rPr>
                <a:t>SLA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a:ea typeface="+mn-ea"/>
                  <a:cs typeface="+mn-cs"/>
                </a:rPr>
                <a:t>92.3%</a:t>
              </a:r>
            </a:p>
          </p:txBody>
        </p:sp>
      </p:grpSp>
      <p:sp>
        <p:nvSpPr>
          <p:cNvPr id="13" name="TextBox 12">
            <a:extLst>
              <a:ext uri="{FF2B5EF4-FFF2-40B4-BE49-F238E27FC236}">
                <a16:creationId xmlns:a16="http://schemas.microsoft.com/office/drawing/2014/main" id="{9EA5B249-9232-8414-3EA4-52E70145544B}"/>
              </a:ext>
            </a:extLst>
          </p:cNvPr>
          <p:cNvSpPr txBox="1"/>
          <p:nvPr/>
        </p:nvSpPr>
        <p:spPr>
          <a:xfrm>
            <a:off x="4078829" y="2245297"/>
            <a:ext cx="1828800" cy="25452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a:ea typeface="+mn-ea"/>
                <a:cs typeface="+mn-cs"/>
              </a:rPr>
              <a:t>Handled By CCC %</a:t>
            </a:r>
          </a:p>
        </p:txBody>
      </p:sp>
      <p:cxnSp>
        <p:nvCxnSpPr>
          <p:cNvPr id="14" name="Straight Connector 13">
            <a:extLst>
              <a:ext uri="{FF2B5EF4-FFF2-40B4-BE49-F238E27FC236}">
                <a16:creationId xmlns:a16="http://schemas.microsoft.com/office/drawing/2014/main" id="{581D6A74-F663-0E4D-5A67-EDB95E510AE5}"/>
              </a:ext>
            </a:extLst>
          </p:cNvPr>
          <p:cNvCxnSpPr>
            <a:cxnSpLocks/>
          </p:cNvCxnSpPr>
          <p:nvPr/>
        </p:nvCxnSpPr>
        <p:spPr>
          <a:xfrm>
            <a:off x="3975527" y="2465142"/>
            <a:ext cx="4158380" cy="0"/>
          </a:xfrm>
          <a:prstGeom prst="line">
            <a:avLst/>
          </a:prstGeom>
          <a:noFill/>
          <a:ln w="19050" cap="flat" cmpd="sng" algn="ctr">
            <a:solidFill>
              <a:srgbClr val="0067B1"/>
            </a:solidFill>
            <a:prstDash val="solid"/>
            <a:miter lim="800000"/>
          </a:ln>
          <a:effectLst/>
        </p:spPr>
      </p:cxnSp>
      <p:graphicFrame>
        <p:nvGraphicFramePr>
          <p:cNvPr id="16" name="Chart 15">
            <a:extLst>
              <a:ext uri="{FF2B5EF4-FFF2-40B4-BE49-F238E27FC236}">
                <a16:creationId xmlns:a16="http://schemas.microsoft.com/office/drawing/2014/main" id="{AA0636F8-EA6D-69C3-A36D-0D398685D681}"/>
              </a:ext>
            </a:extLst>
          </p:cNvPr>
          <p:cNvGraphicFramePr>
            <a:graphicFrameLocks/>
          </p:cNvGraphicFramePr>
          <p:nvPr>
            <p:extLst>
              <p:ext uri="{D42A27DB-BD31-4B8C-83A1-F6EECF244321}">
                <p14:modId xmlns:p14="http://schemas.microsoft.com/office/powerpoint/2010/main" val="2586256493"/>
              </p:ext>
            </p:extLst>
          </p:nvPr>
        </p:nvGraphicFramePr>
        <p:xfrm>
          <a:off x="470853" y="2544554"/>
          <a:ext cx="3025814" cy="2011680"/>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Box 16">
            <a:extLst>
              <a:ext uri="{FF2B5EF4-FFF2-40B4-BE49-F238E27FC236}">
                <a16:creationId xmlns:a16="http://schemas.microsoft.com/office/drawing/2014/main" id="{7B3385E1-8B28-CC35-E7F8-63FA478B888F}"/>
              </a:ext>
            </a:extLst>
          </p:cNvPr>
          <p:cNvSpPr txBox="1"/>
          <p:nvPr/>
        </p:nvSpPr>
        <p:spPr>
          <a:xfrm>
            <a:off x="818026" y="2241418"/>
            <a:ext cx="1828800" cy="25452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000000"/>
                </a:solidFill>
                <a:effectLst/>
                <a:uLnTx/>
                <a:uFillTx/>
                <a:latin typeface="Arial"/>
                <a:ea typeface="+mn-ea"/>
                <a:cs typeface="+mn-cs"/>
              </a:rPr>
              <a:t>Requests by BU</a:t>
            </a:r>
          </a:p>
        </p:txBody>
      </p:sp>
      <p:cxnSp>
        <p:nvCxnSpPr>
          <p:cNvPr id="18" name="Straight Connector 17">
            <a:extLst>
              <a:ext uri="{FF2B5EF4-FFF2-40B4-BE49-F238E27FC236}">
                <a16:creationId xmlns:a16="http://schemas.microsoft.com/office/drawing/2014/main" id="{C32E1DB9-EE52-6FAA-1165-F5C18BDA3D02}"/>
              </a:ext>
            </a:extLst>
          </p:cNvPr>
          <p:cNvCxnSpPr>
            <a:cxnSpLocks/>
          </p:cNvCxnSpPr>
          <p:nvPr/>
        </p:nvCxnSpPr>
        <p:spPr>
          <a:xfrm>
            <a:off x="818026" y="2465142"/>
            <a:ext cx="2639505" cy="0"/>
          </a:xfrm>
          <a:prstGeom prst="line">
            <a:avLst/>
          </a:prstGeom>
          <a:noFill/>
          <a:ln w="19050" cap="flat" cmpd="sng" algn="ctr">
            <a:solidFill>
              <a:srgbClr val="0067B1"/>
            </a:solidFill>
            <a:prstDash val="solid"/>
            <a:miter lim="800000"/>
          </a:ln>
          <a:effectLst/>
        </p:spPr>
      </p:cxnSp>
      <p:grpSp>
        <p:nvGrpSpPr>
          <p:cNvPr id="41" name="Group 40">
            <a:extLst>
              <a:ext uri="{FF2B5EF4-FFF2-40B4-BE49-F238E27FC236}">
                <a16:creationId xmlns:a16="http://schemas.microsoft.com/office/drawing/2014/main" id="{300FA58A-6BD5-83D6-ADA2-D3EE3C4A93DE}"/>
              </a:ext>
            </a:extLst>
          </p:cNvPr>
          <p:cNvGrpSpPr/>
          <p:nvPr/>
        </p:nvGrpSpPr>
        <p:grpSpPr>
          <a:xfrm>
            <a:off x="564442" y="4775753"/>
            <a:ext cx="2556250" cy="1801982"/>
            <a:chOff x="534249" y="4785634"/>
            <a:chExt cx="2149017" cy="1801982"/>
          </a:xfrm>
        </p:grpSpPr>
        <p:sp>
          <p:nvSpPr>
            <p:cNvPr id="19" name="圆角矩形 18">
              <a:extLst>
                <a:ext uri="{FF2B5EF4-FFF2-40B4-BE49-F238E27FC236}">
                  <a16:creationId xmlns:a16="http://schemas.microsoft.com/office/drawing/2014/main" id="{EE1DCA0F-A36A-8D14-C0ED-82721A4792ED}"/>
                </a:ext>
              </a:extLst>
            </p:cNvPr>
            <p:cNvSpPr/>
            <p:nvPr/>
          </p:nvSpPr>
          <p:spPr>
            <a:xfrm>
              <a:off x="534249" y="4785634"/>
              <a:ext cx="2149017" cy="1755583"/>
            </a:xfrm>
            <a:prstGeom prst="roundRect">
              <a:avLst>
                <a:gd name="adj" fmla="val 0"/>
              </a:avLst>
            </a:prstGeom>
            <a:solidFill>
              <a:srgbClr val="FFFFFF"/>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srgbClr val="FFFFFF"/>
                </a:solidFill>
                <a:effectLst/>
                <a:uLnTx/>
                <a:uFillTx/>
                <a:latin typeface="Arial"/>
                <a:ea typeface="Alibaba PuHuiTi" pitchFamily="18" charset="-122"/>
                <a:cs typeface="Alibaba PuHuiTi" pitchFamily="18" charset="-122"/>
              </a:endParaRPr>
            </a:p>
          </p:txBody>
        </p:sp>
        <p:sp>
          <p:nvSpPr>
            <p:cNvPr id="22" name="TextBox 161">
              <a:extLst>
                <a:ext uri="{FF2B5EF4-FFF2-40B4-BE49-F238E27FC236}">
                  <a16:creationId xmlns:a16="http://schemas.microsoft.com/office/drawing/2014/main" id="{83EF6599-F156-9752-272B-2F4DFD27F1BE}"/>
                </a:ext>
              </a:extLst>
            </p:cNvPr>
            <p:cNvSpPr txBox="1"/>
            <p:nvPr/>
          </p:nvSpPr>
          <p:spPr>
            <a:xfrm>
              <a:off x="607528" y="5020025"/>
              <a:ext cx="196807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67B1"/>
                  </a:solidFill>
                  <a:effectLst/>
                  <a:uLnTx/>
                  <a:uFillTx/>
                  <a:latin typeface="Arial"/>
                  <a:ea typeface="Alibaba PuHuiTi" pitchFamily="18" charset="-122"/>
                  <a:cs typeface="Alibaba PuHuiTi" pitchFamily="18" charset="-122"/>
                </a:rPr>
                <a:t>SLA% review</a:t>
              </a:r>
              <a:r>
                <a:rPr kumimoji="0" lang="zh-CN" altLang="en-US" sz="1400" b="1" i="0" u="none" strike="noStrike" kern="1200" cap="none" spc="0" normalizeH="0" baseline="0" noProof="0" dirty="0">
                  <a:ln>
                    <a:noFill/>
                  </a:ln>
                  <a:solidFill>
                    <a:srgbClr val="0067B1"/>
                  </a:solidFill>
                  <a:effectLst/>
                  <a:uLnTx/>
                  <a:uFillTx/>
                  <a:latin typeface="Arial"/>
                  <a:ea typeface="Alibaba PuHuiTi" pitchFamily="18" charset="-122"/>
                  <a:cs typeface="Alibaba PuHuiTi" pitchFamily="18" charset="-122"/>
                </a:rPr>
                <a:t>：</a:t>
              </a:r>
              <a:endParaRPr kumimoji="0" lang="id-ID" sz="1400" b="1" i="0" u="none" strike="noStrike" kern="1200" cap="none" spc="0" normalizeH="0" baseline="0" noProof="0" dirty="0">
                <a:ln>
                  <a:noFill/>
                </a:ln>
                <a:solidFill>
                  <a:srgbClr val="0067B1"/>
                </a:solidFill>
                <a:effectLst/>
                <a:uLnTx/>
                <a:uFillTx/>
                <a:latin typeface="Arial"/>
                <a:ea typeface="Alibaba PuHuiTi" pitchFamily="18" charset="-122"/>
                <a:cs typeface="Alibaba PuHuiTi" pitchFamily="18" charset="-122"/>
              </a:endParaRPr>
            </a:p>
          </p:txBody>
        </p:sp>
        <p:sp>
          <p:nvSpPr>
            <p:cNvPr id="23" name="文本框 32">
              <a:extLst>
                <a:ext uri="{FF2B5EF4-FFF2-40B4-BE49-F238E27FC236}">
                  <a16:creationId xmlns:a16="http://schemas.microsoft.com/office/drawing/2014/main" id="{E24BFAEE-5F3E-56C6-4104-128D980A7BC5}"/>
                </a:ext>
              </a:extLst>
            </p:cNvPr>
            <p:cNvSpPr txBox="1"/>
            <p:nvPr/>
          </p:nvSpPr>
          <p:spPr>
            <a:xfrm>
              <a:off x="607527" y="5495009"/>
              <a:ext cx="2005124" cy="10926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1" lang="en-US" altLang="zh-CN" sz="1000" b="0" i="0" u="none" strike="noStrike" kern="1200" cap="none" spc="0" normalizeH="0" baseline="0" noProof="0" dirty="0">
                  <a:ln>
                    <a:noFill/>
                  </a:ln>
                  <a:solidFill>
                    <a:srgbClr val="000000"/>
                  </a:solidFill>
                  <a:effectLst/>
                  <a:uLnTx/>
                  <a:uFillTx/>
                  <a:latin typeface="Arial"/>
                  <a:ea typeface="Alibaba PuHuiTi" pitchFamily="18" charset="-122"/>
                  <a:cs typeface="Alibaba PuHuiTi" pitchFamily="18" charset="-122"/>
                </a:rPr>
                <a:t>Waiting time for process</a:t>
              </a:r>
            </a:p>
            <a:p>
              <a:pPr marL="171450" marR="0" lvl="0" indent="-171450" algn="just"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1" lang="en-US" altLang="zh-CN" sz="1000" b="0" i="0" u="none" strike="noStrike" kern="1200" cap="none" spc="0" normalizeH="0" baseline="0" noProof="0" dirty="0">
                  <a:ln>
                    <a:noFill/>
                  </a:ln>
                  <a:solidFill>
                    <a:srgbClr val="000000"/>
                  </a:solidFill>
                  <a:effectLst/>
                  <a:uLnTx/>
                  <a:uFillTx/>
                  <a:latin typeface="Arial"/>
                  <a:ea typeface="Alibaba PuHuiTi" pitchFamily="18" charset="-122"/>
                  <a:cs typeface="Alibaba PuHuiTi" pitchFamily="18" charset="-122"/>
                </a:rPr>
                <a:t>Credit hold</a:t>
              </a:r>
            </a:p>
            <a:p>
              <a:pPr marL="171450" marR="0" lvl="0" indent="-171450" algn="just"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1" lang="en-US" altLang="zh-CN" sz="1000" b="0" i="0" u="none" strike="noStrike" kern="1200" cap="none" spc="0" normalizeH="0" baseline="0" noProof="0" dirty="0">
                  <a:ln>
                    <a:noFill/>
                  </a:ln>
                  <a:solidFill>
                    <a:srgbClr val="000000"/>
                  </a:solidFill>
                  <a:effectLst/>
                  <a:uLnTx/>
                  <a:uFillTx/>
                  <a:latin typeface="Arial"/>
                  <a:ea typeface="Alibaba PuHuiTi" pitchFamily="18" charset="-122"/>
                  <a:cs typeface="Alibaba PuHuiTi" pitchFamily="18" charset="-122"/>
                </a:rPr>
                <a:t>Waiting manager approval</a:t>
              </a:r>
            </a:p>
            <a:p>
              <a:pPr marL="171450" marR="0" lvl="0" indent="-171450" algn="just"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1" lang="en-US" altLang="zh-CN" sz="1000" b="0" i="0" u="none" strike="noStrike" kern="1200" cap="none" spc="0" normalizeH="0" baseline="0" noProof="0" dirty="0">
                  <a:ln>
                    <a:noFill/>
                  </a:ln>
                  <a:solidFill>
                    <a:srgbClr val="000000"/>
                  </a:solidFill>
                  <a:effectLst/>
                  <a:uLnTx/>
                  <a:uFillTx/>
                  <a:latin typeface="Arial"/>
                  <a:ea typeface="Alibaba PuHuiTi" pitchFamily="18" charset="-122"/>
                  <a:cs typeface="Alibaba PuHuiTi" pitchFamily="18" charset="-122"/>
                </a:rPr>
                <a:t>System interface lead time</a:t>
              </a:r>
              <a:endParaRPr kumimoji="1" lang="zh-CN" altLang="en-US" sz="1000" b="0" i="0" u="none" strike="noStrike" kern="1200" cap="none" spc="0" normalizeH="0" baseline="0" noProof="0" dirty="0">
                <a:ln>
                  <a:noFill/>
                </a:ln>
                <a:solidFill>
                  <a:srgbClr val="000000"/>
                </a:solidFill>
                <a:effectLst/>
                <a:uLnTx/>
                <a:uFillTx/>
                <a:latin typeface="Arial"/>
                <a:ea typeface="Alibaba PuHuiTi" pitchFamily="18" charset="-122"/>
                <a:cs typeface="Alibaba PuHuiTi" pitchFamily="18" charset="-122"/>
              </a:endParaRPr>
            </a:p>
          </p:txBody>
        </p:sp>
        <p:cxnSp>
          <p:nvCxnSpPr>
            <p:cNvPr id="28" name="直线连接符 42">
              <a:extLst>
                <a:ext uri="{FF2B5EF4-FFF2-40B4-BE49-F238E27FC236}">
                  <a16:creationId xmlns:a16="http://schemas.microsoft.com/office/drawing/2014/main" id="{AC81C9E8-A3BB-508B-15BA-883BB018E4F7}"/>
                </a:ext>
              </a:extLst>
            </p:cNvPr>
            <p:cNvCxnSpPr>
              <a:cxnSpLocks/>
            </p:cNvCxnSpPr>
            <p:nvPr/>
          </p:nvCxnSpPr>
          <p:spPr>
            <a:xfrm>
              <a:off x="677252" y="5415457"/>
              <a:ext cx="1879865" cy="0"/>
            </a:xfrm>
            <a:prstGeom prst="line">
              <a:avLst/>
            </a:prstGeom>
            <a:noFill/>
            <a:ln w="15875" cap="flat" cmpd="sng" algn="ctr">
              <a:solidFill>
                <a:srgbClr val="0067B1"/>
              </a:solidFill>
              <a:prstDash val="solid"/>
              <a:miter lim="800000"/>
            </a:ln>
            <a:effectLst/>
          </p:spPr>
        </p:cxnSp>
      </p:grpSp>
      <p:grpSp>
        <p:nvGrpSpPr>
          <p:cNvPr id="38" name="Group 37">
            <a:extLst>
              <a:ext uri="{FF2B5EF4-FFF2-40B4-BE49-F238E27FC236}">
                <a16:creationId xmlns:a16="http://schemas.microsoft.com/office/drawing/2014/main" id="{BA848EF9-08C7-9203-BAE5-EC048521C847}"/>
              </a:ext>
            </a:extLst>
          </p:cNvPr>
          <p:cNvGrpSpPr/>
          <p:nvPr/>
        </p:nvGrpSpPr>
        <p:grpSpPr>
          <a:xfrm>
            <a:off x="3227162" y="4775753"/>
            <a:ext cx="2772550" cy="1755583"/>
            <a:chOff x="2746688" y="4785634"/>
            <a:chExt cx="2149017" cy="1755583"/>
          </a:xfrm>
        </p:grpSpPr>
        <p:sp>
          <p:nvSpPr>
            <p:cNvPr id="20" name="圆角矩形 21">
              <a:extLst>
                <a:ext uri="{FF2B5EF4-FFF2-40B4-BE49-F238E27FC236}">
                  <a16:creationId xmlns:a16="http://schemas.microsoft.com/office/drawing/2014/main" id="{59CD91DF-B972-9B44-84C3-48EF71754EFF}"/>
                </a:ext>
              </a:extLst>
            </p:cNvPr>
            <p:cNvSpPr/>
            <p:nvPr/>
          </p:nvSpPr>
          <p:spPr>
            <a:xfrm>
              <a:off x="2746688" y="4785634"/>
              <a:ext cx="2149017" cy="1755583"/>
            </a:xfrm>
            <a:prstGeom prst="roundRect">
              <a:avLst>
                <a:gd name="adj" fmla="val 0"/>
              </a:avLst>
            </a:prstGeom>
            <a:solidFill>
              <a:srgbClr val="0067B1"/>
            </a:solidFill>
            <a:ln w="19050" cap="flat" cmpd="sng" algn="ctr">
              <a:solidFill>
                <a:srgbClr val="0067B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srgbClr val="FFFFFF"/>
                </a:solidFill>
                <a:effectLst/>
                <a:uLnTx/>
                <a:uFillTx/>
                <a:latin typeface="Arial"/>
                <a:ea typeface="Alibaba PuHuiTi" pitchFamily="18" charset="-122"/>
                <a:cs typeface="Alibaba PuHuiTi" pitchFamily="18" charset="-122"/>
              </a:endParaRPr>
            </a:p>
          </p:txBody>
        </p:sp>
        <p:sp>
          <p:nvSpPr>
            <p:cNvPr id="24" name="TextBox 161">
              <a:extLst>
                <a:ext uri="{FF2B5EF4-FFF2-40B4-BE49-F238E27FC236}">
                  <a16:creationId xmlns:a16="http://schemas.microsoft.com/office/drawing/2014/main" id="{3AD90932-6D71-BA22-4BC7-3E1493A0E272}"/>
                </a:ext>
              </a:extLst>
            </p:cNvPr>
            <p:cNvSpPr txBox="1"/>
            <p:nvPr/>
          </p:nvSpPr>
          <p:spPr>
            <a:xfrm>
              <a:off x="2848890" y="5020025"/>
              <a:ext cx="196807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FFFF"/>
                  </a:solidFill>
                  <a:effectLst/>
                  <a:uLnTx/>
                  <a:uFillTx/>
                  <a:latin typeface="Arial"/>
                  <a:ea typeface="Alibaba PuHuiTi" pitchFamily="18" charset="-122"/>
                  <a:cs typeface="Alibaba PuHuiTi" pitchFamily="18" charset="-122"/>
                </a:rPr>
                <a:t>Accuracy review</a:t>
              </a:r>
              <a:r>
                <a:rPr kumimoji="0" lang="zh-CN" altLang="en-US" sz="1400" b="1" i="0" u="none" strike="noStrike" kern="1200" cap="none" spc="0" normalizeH="0" baseline="0" noProof="0" dirty="0">
                  <a:ln>
                    <a:noFill/>
                  </a:ln>
                  <a:solidFill>
                    <a:srgbClr val="FFFFFF"/>
                  </a:solidFill>
                  <a:effectLst/>
                  <a:uLnTx/>
                  <a:uFillTx/>
                  <a:latin typeface="Arial"/>
                  <a:ea typeface="Alibaba PuHuiTi" pitchFamily="18" charset="-122"/>
                  <a:cs typeface="Alibaba PuHuiTi" pitchFamily="18" charset="-122"/>
                </a:rPr>
                <a:t>：</a:t>
              </a:r>
            </a:p>
          </p:txBody>
        </p:sp>
        <p:sp>
          <p:nvSpPr>
            <p:cNvPr id="25" name="文本框 34">
              <a:extLst>
                <a:ext uri="{FF2B5EF4-FFF2-40B4-BE49-F238E27FC236}">
                  <a16:creationId xmlns:a16="http://schemas.microsoft.com/office/drawing/2014/main" id="{733505C6-0D43-D73B-08B2-9D55EC278F3F}"/>
                </a:ext>
              </a:extLst>
            </p:cNvPr>
            <p:cNvSpPr txBox="1"/>
            <p:nvPr/>
          </p:nvSpPr>
          <p:spPr>
            <a:xfrm>
              <a:off x="2848888" y="5519119"/>
              <a:ext cx="1968073" cy="528350"/>
            </a:xfrm>
            <a:prstGeom prst="rect">
              <a:avLst/>
            </a:prstGeom>
            <a:noFill/>
          </p:spPr>
          <p:txBody>
            <a:bodyPr wrap="square" rtlCol="0">
              <a:spAutoFit/>
            </a:bodyPr>
            <a:lstStyle/>
            <a:p>
              <a:pPr marL="171450" marR="0" lvl="0" indent="-171450" algn="just"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1" lang="en-US" altLang="zh-CN" sz="1000" b="0" i="0" u="none" strike="noStrike" kern="1200" cap="none" spc="0" normalizeH="0" baseline="0" noProof="0" dirty="0">
                  <a:ln>
                    <a:noFill/>
                  </a:ln>
                  <a:solidFill>
                    <a:srgbClr val="FFFFFF"/>
                  </a:solidFill>
                  <a:effectLst/>
                  <a:uLnTx/>
                  <a:uFillTx/>
                  <a:latin typeface="Arial"/>
                  <a:ea typeface="Alibaba PuHuiTi" pitchFamily="18" charset="-122"/>
                  <a:cs typeface="Alibaba PuHuiTi" pitchFamily="18" charset="-122"/>
                </a:rPr>
                <a:t>Error for attachment information input</a:t>
              </a:r>
            </a:p>
            <a:p>
              <a:pPr marL="171450" marR="0" lvl="0" indent="-171450" algn="just"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1" lang="en-US" altLang="zh-CN" sz="1000" b="0" i="0" u="none" strike="noStrike" kern="1200" cap="none" spc="0" normalizeH="0" baseline="0" noProof="0" dirty="0">
                  <a:ln>
                    <a:noFill/>
                  </a:ln>
                  <a:solidFill>
                    <a:srgbClr val="FFFFFF"/>
                  </a:solidFill>
                  <a:effectLst/>
                  <a:uLnTx/>
                  <a:uFillTx/>
                  <a:latin typeface="Arial"/>
                  <a:ea typeface="Alibaba PuHuiTi" pitchFamily="18" charset="-122"/>
                  <a:cs typeface="Alibaba PuHuiTi" pitchFamily="18" charset="-122"/>
                </a:rPr>
                <a:t>Diversified </a:t>
              </a:r>
              <a:r>
                <a:rPr kumimoji="1" lang="zh-TW" altLang="en-US" sz="1000" b="0" i="0" u="none" strike="noStrike" kern="1200" cap="none" spc="0" normalizeH="0" baseline="0" noProof="0" dirty="0">
                  <a:ln>
                    <a:noFill/>
                  </a:ln>
                  <a:solidFill>
                    <a:srgbClr val="FFFFFF"/>
                  </a:solidFill>
                  <a:effectLst/>
                  <a:uLnTx/>
                  <a:uFillTx/>
                  <a:latin typeface="Arial"/>
                  <a:ea typeface="Alibaba PuHuiTi" pitchFamily="18" charset="-122"/>
                  <a:cs typeface="Alibaba PuHuiTi" pitchFamily="18" charset="-122"/>
                </a:rPr>
                <a:t> </a:t>
              </a:r>
              <a:r>
                <a:rPr kumimoji="1" lang="en-US" altLang="zh-TW" sz="1000" b="0" i="0" u="none" strike="noStrike" kern="1200" cap="none" spc="0" normalizeH="0" baseline="0" noProof="0" dirty="0">
                  <a:ln>
                    <a:noFill/>
                  </a:ln>
                  <a:solidFill>
                    <a:srgbClr val="FFFFFF"/>
                  </a:solidFill>
                  <a:effectLst/>
                  <a:uLnTx/>
                  <a:uFillTx/>
                  <a:latin typeface="Arial"/>
                  <a:ea typeface="Alibaba PuHuiTi" pitchFamily="18" charset="-122"/>
                  <a:cs typeface="Alibaba PuHuiTi" pitchFamily="18" charset="-122"/>
                </a:rPr>
                <a:t>document requirement </a:t>
              </a:r>
              <a:endParaRPr kumimoji="1" lang="zh-CN" altLang="en-US" sz="1000" b="0" i="0" u="none" strike="noStrike" kern="1200" cap="none" spc="0" normalizeH="0" baseline="0" noProof="0" dirty="0">
                <a:ln>
                  <a:noFill/>
                </a:ln>
                <a:solidFill>
                  <a:srgbClr val="FFFFFF"/>
                </a:solidFill>
                <a:effectLst/>
                <a:uLnTx/>
                <a:uFillTx/>
                <a:latin typeface="Arial"/>
                <a:ea typeface="Alibaba PuHuiTi" pitchFamily="18" charset="-122"/>
                <a:cs typeface="Alibaba PuHuiTi" pitchFamily="18" charset="-122"/>
              </a:endParaRPr>
            </a:p>
          </p:txBody>
        </p:sp>
        <p:cxnSp>
          <p:nvCxnSpPr>
            <p:cNvPr id="29" name="直线连接符 44">
              <a:extLst>
                <a:ext uri="{FF2B5EF4-FFF2-40B4-BE49-F238E27FC236}">
                  <a16:creationId xmlns:a16="http://schemas.microsoft.com/office/drawing/2014/main" id="{145345AE-F173-0B5F-AA32-A52FA30C4793}"/>
                </a:ext>
              </a:extLst>
            </p:cNvPr>
            <p:cNvCxnSpPr>
              <a:cxnSpLocks/>
            </p:cNvCxnSpPr>
            <p:nvPr/>
          </p:nvCxnSpPr>
          <p:spPr>
            <a:xfrm>
              <a:off x="2890892" y="5415457"/>
              <a:ext cx="1879865" cy="0"/>
            </a:xfrm>
            <a:prstGeom prst="line">
              <a:avLst/>
            </a:prstGeom>
            <a:noFill/>
            <a:ln w="15875" cap="flat" cmpd="sng" algn="ctr">
              <a:solidFill>
                <a:srgbClr val="FFFFFF"/>
              </a:solidFill>
              <a:prstDash val="solid"/>
              <a:miter lim="800000"/>
            </a:ln>
            <a:effectLst/>
          </p:spPr>
        </p:cxnSp>
      </p:grpSp>
      <p:grpSp>
        <p:nvGrpSpPr>
          <p:cNvPr id="39" name="Group 38">
            <a:extLst>
              <a:ext uri="{FF2B5EF4-FFF2-40B4-BE49-F238E27FC236}">
                <a16:creationId xmlns:a16="http://schemas.microsoft.com/office/drawing/2014/main" id="{24BA48E2-C6C1-55DF-27C4-3502C6D1594B}"/>
              </a:ext>
            </a:extLst>
          </p:cNvPr>
          <p:cNvGrpSpPr/>
          <p:nvPr/>
        </p:nvGrpSpPr>
        <p:grpSpPr>
          <a:xfrm>
            <a:off x="6067581" y="4775753"/>
            <a:ext cx="2649309" cy="1755583"/>
            <a:chOff x="5090999" y="4785634"/>
            <a:chExt cx="2149017" cy="1755583"/>
          </a:xfrm>
        </p:grpSpPr>
        <p:sp>
          <p:nvSpPr>
            <p:cNvPr id="21" name="圆角矩形 22">
              <a:extLst>
                <a:ext uri="{FF2B5EF4-FFF2-40B4-BE49-F238E27FC236}">
                  <a16:creationId xmlns:a16="http://schemas.microsoft.com/office/drawing/2014/main" id="{F7738274-51C4-316F-8B96-C608A1B37531}"/>
                </a:ext>
              </a:extLst>
            </p:cNvPr>
            <p:cNvSpPr/>
            <p:nvPr/>
          </p:nvSpPr>
          <p:spPr>
            <a:xfrm>
              <a:off x="5090999" y="4785634"/>
              <a:ext cx="2149017" cy="1755583"/>
            </a:xfrm>
            <a:prstGeom prst="roundRect">
              <a:avLst>
                <a:gd name="adj" fmla="val 0"/>
              </a:avLst>
            </a:prstGeom>
            <a:solidFill>
              <a:srgbClr val="FFFFFF"/>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srgbClr val="FFFFFF"/>
                </a:solidFill>
                <a:effectLst/>
                <a:uLnTx/>
                <a:uFillTx/>
                <a:latin typeface="Arial"/>
                <a:ea typeface="Alibaba PuHuiTi" pitchFamily="18" charset="-122"/>
                <a:cs typeface="Alibaba PuHuiTi" pitchFamily="18" charset="-122"/>
              </a:endParaRPr>
            </a:p>
          </p:txBody>
        </p:sp>
        <p:sp>
          <p:nvSpPr>
            <p:cNvPr id="26" name="TextBox 161">
              <a:extLst>
                <a:ext uri="{FF2B5EF4-FFF2-40B4-BE49-F238E27FC236}">
                  <a16:creationId xmlns:a16="http://schemas.microsoft.com/office/drawing/2014/main" id="{5067C546-65B9-AD88-7453-EF03B28D215D}"/>
                </a:ext>
              </a:extLst>
            </p:cNvPr>
            <p:cNvSpPr txBox="1"/>
            <p:nvPr/>
          </p:nvSpPr>
          <p:spPr>
            <a:xfrm>
              <a:off x="5163425" y="5020025"/>
              <a:ext cx="196807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67B1"/>
                  </a:solidFill>
                  <a:effectLst/>
                  <a:uLnTx/>
                  <a:uFillTx/>
                  <a:latin typeface="Arial"/>
                  <a:ea typeface="Alibaba PuHuiTi" pitchFamily="18" charset="-122"/>
                  <a:cs typeface="Alibaba PuHuiTi" pitchFamily="18" charset="-122"/>
                </a:rPr>
                <a:t>Opportunity</a:t>
              </a:r>
              <a:r>
                <a:rPr kumimoji="0" lang="zh-CN" altLang="en-US" sz="1400" b="1" i="0" u="none" strike="noStrike" kern="1200" cap="none" spc="0" normalizeH="0" baseline="0" noProof="0" dirty="0">
                  <a:ln>
                    <a:noFill/>
                  </a:ln>
                  <a:solidFill>
                    <a:srgbClr val="0067B1"/>
                  </a:solidFill>
                  <a:effectLst/>
                  <a:uLnTx/>
                  <a:uFillTx/>
                  <a:latin typeface="Arial"/>
                  <a:ea typeface="Alibaba PuHuiTi" pitchFamily="18" charset="-122"/>
                  <a:cs typeface="Alibaba PuHuiTi" pitchFamily="18" charset="-122"/>
                </a:rPr>
                <a:t>：</a:t>
              </a:r>
              <a:endParaRPr kumimoji="0" lang="id-ID" sz="1400" b="1" i="0" u="none" strike="noStrike" kern="1200" cap="none" spc="0" normalizeH="0" baseline="0" noProof="0" dirty="0">
                <a:ln>
                  <a:noFill/>
                </a:ln>
                <a:solidFill>
                  <a:srgbClr val="0067B1"/>
                </a:solidFill>
                <a:effectLst/>
                <a:uLnTx/>
                <a:uFillTx/>
                <a:latin typeface="Arial"/>
                <a:ea typeface="Alibaba PuHuiTi" pitchFamily="18" charset="-122"/>
                <a:cs typeface="Alibaba PuHuiTi" pitchFamily="18" charset="-122"/>
              </a:endParaRPr>
            </a:p>
          </p:txBody>
        </p:sp>
        <p:sp>
          <p:nvSpPr>
            <p:cNvPr id="27" name="文本框 36">
              <a:extLst>
                <a:ext uri="{FF2B5EF4-FFF2-40B4-BE49-F238E27FC236}">
                  <a16:creationId xmlns:a16="http://schemas.microsoft.com/office/drawing/2014/main" id="{46B22A2C-CFDF-0396-D0E3-0D44BD64DF19}"/>
                </a:ext>
              </a:extLst>
            </p:cNvPr>
            <p:cNvSpPr txBox="1"/>
            <p:nvPr/>
          </p:nvSpPr>
          <p:spPr>
            <a:xfrm>
              <a:off x="5203420" y="5398614"/>
              <a:ext cx="1968073" cy="836126"/>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1" lang="en-US" altLang="zh-TW" sz="1000" b="0" i="0" u="none" strike="noStrike" kern="1200" cap="none" spc="0" normalizeH="0" baseline="0" noProof="0" dirty="0">
                  <a:ln>
                    <a:noFill/>
                  </a:ln>
                  <a:solidFill>
                    <a:srgbClr val="000000"/>
                  </a:solidFill>
                  <a:effectLst/>
                  <a:uLnTx/>
                  <a:uFillTx/>
                  <a:latin typeface="Arial"/>
                  <a:ea typeface="Alibaba PuHuiTi" pitchFamily="18" charset="-122"/>
                  <a:cs typeface="Alibaba PuHuiTi" pitchFamily="18" charset="-122"/>
                </a:rPr>
                <a:t>Centralization handing help to improve standardization </a:t>
              </a:r>
            </a:p>
            <a:p>
              <a:pPr marL="171450" marR="0" lvl="0" indent="-1714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1" lang="en-US" altLang="zh-TW" sz="1000" b="0" i="0" u="none" strike="noStrike" kern="1200" cap="none" spc="0" normalizeH="0" baseline="0" noProof="0" dirty="0">
                  <a:ln>
                    <a:noFill/>
                  </a:ln>
                  <a:solidFill>
                    <a:srgbClr val="000000"/>
                  </a:solidFill>
                  <a:effectLst/>
                  <a:uLnTx/>
                  <a:uFillTx/>
                  <a:latin typeface="Arial"/>
                  <a:ea typeface="Alibaba PuHuiTi" pitchFamily="18" charset="-122"/>
                  <a:cs typeface="Alibaba PuHuiTi" pitchFamily="18" charset="-122"/>
                </a:rPr>
                <a:t>Alignment of high standard SOX requirement for non-tier A region</a:t>
              </a:r>
            </a:p>
          </p:txBody>
        </p:sp>
        <p:cxnSp>
          <p:nvCxnSpPr>
            <p:cNvPr id="30" name="直线连接符 45">
              <a:extLst>
                <a:ext uri="{FF2B5EF4-FFF2-40B4-BE49-F238E27FC236}">
                  <a16:creationId xmlns:a16="http://schemas.microsoft.com/office/drawing/2014/main" id="{C4545C2B-61C5-BBDE-E773-C822DA2389F5}"/>
                </a:ext>
              </a:extLst>
            </p:cNvPr>
            <p:cNvCxnSpPr>
              <a:cxnSpLocks/>
            </p:cNvCxnSpPr>
            <p:nvPr/>
          </p:nvCxnSpPr>
          <p:spPr>
            <a:xfrm>
              <a:off x="5233150" y="5415457"/>
              <a:ext cx="1879865" cy="0"/>
            </a:xfrm>
            <a:prstGeom prst="line">
              <a:avLst/>
            </a:prstGeom>
            <a:noFill/>
            <a:ln w="15875" cap="flat" cmpd="sng" algn="ctr">
              <a:solidFill>
                <a:srgbClr val="0067B1"/>
              </a:solidFill>
              <a:prstDash val="solid"/>
              <a:miter lim="800000"/>
            </a:ln>
            <a:effectLst/>
          </p:spPr>
        </p:cxnSp>
      </p:grpSp>
      <p:grpSp>
        <p:nvGrpSpPr>
          <p:cNvPr id="40" name="Group 39">
            <a:extLst>
              <a:ext uri="{FF2B5EF4-FFF2-40B4-BE49-F238E27FC236}">
                <a16:creationId xmlns:a16="http://schemas.microsoft.com/office/drawing/2014/main" id="{24972B5C-5371-49F6-2D58-DE8340CDCB78}"/>
              </a:ext>
            </a:extLst>
          </p:cNvPr>
          <p:cNvGrpSpPr/>
          <p:nvPr/>
        </p:nvGrpSpPr>
        <p:grpSpPr>
          <a:xfrm>
            <a:off x="8908425" y="4775753"/>
            <a:ext cx="2743200" cy="1755583"/>
            <a:chOff x="7399852" y="4785634"/>
            <a:chExt cx="2149017" cy="1755583"/>
          </a:xfrm>
        </p:grpSpPr>
        <p:sp>
          <p:nvSpPr>
            <p:cNvPr id="31" name="圆角矩形 23">
              <a:extLst>
                <a:ext uri="{FF2B5EF4-FFF2-40B4-BE49-F238E27FC236}">
                  <a16:creationId xmlns:a16="http://schemas.microsoft.com/office/drawing/2014/main" id="{D74B3778-FB1F-964A-1ABA-3978DD40C59E}"/>
                </a:ext>
              </a:extLst>
            </p:cNvPr>
            <p:cNvSpPr/>
            <p:nvPr/>
          </p:nvSpPr>
          <p:spPr>
            <a:xfrm>
              <a:off x="7399852" y="4785634"/>
              <a:ext cx="2149017" cy="1755583"/>
            </a:xfrm>
            <a:prstGeom prst="roundRect">
              <a:avLst>
                <a:gd name="adj" fmla="val 0"/>
              </a:avLst>
            </a:prstGeom>
            <a:solidFill>
              <a:srgbClr val="0067B1"/>
            </a:solidFill>
            <a:ln w="19050" cap="flat" cmpd="sng" algn="ctr">
              <a:solidFill>
                <a:srgbClr val="0067B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srgbClr val="FFFFFF"/>
                </a:solidFill>
                <a:effectLst/>
                <a:uLnTx/>
                <a:uFillTx/>
                <a:latin typeface="Arial"/>
                <a:ea typeface="Alibaba PuHuiTi" pitchFamily="18" charset="-122"/>
                <a:cs typeface="Alibaba PuHuiTi" pitchFamily="18" charset="-122"/>
              </a:endParaRPr>
            </a:p>
          </p:txBody>
        </p:sp>
        <p:sp>
          <p:nvSpPr>
            <p:cNvPr id="32" name="TextBox 161">
              <a:extLst>
                <a:ext uri="{FF2B5EF4-FFF2-40B4-BE49-F238E27FC236}">
                  <a16:creationId xmlns:a16="http://schemas.microsoft.com/office/drawing/2014/main" id="{185CEE47-2A2C-927D-25CA-2318478411E7}"/>
                </a:ext>
              </a:extLst>
            </p:cNvPr>
            <p:cNvSpPr txBox="1"/>
            <p:nvPr/>
          </p:nvSpPr>
          <p:spPr>
            <a:xfrm>
              <a:off x="7476473" y="5020025"/>
              <a:ext cx="196807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a:ln>
                    <a:noFill/>
                  </a:ln>
                  <a:solidFill>
                    <a:srgbClr val="FFFFFF"/>
                  </a:solidFill>
                  <a:effectLst/>
                  <a:uLnTx/>
                  <a:uFillTx/>
                  <a:latin typeface="Arial"/>
                  <a:ea typeface="Alibaba PuHuiTi" pitchFamily="18" charset="-122"/>
                  <a:cs typeface="Alibaba PuHuiTi" pitchFamily="18" charset="-122"/>
                </a:rPr>
                <a:t>E</a:t>
              </a:r>
              <a:r>
                <a:rPr kumimoji="0" lang="en-US" altLang="zh-CN" sz="1400" b="1" i="0" u="none" strike="noStrike" kern="1200" cap="none" spc="0" normalizeH="0" baseline="0" noProof="0" dirty="0">
                  <a:ln>
                    <a:noFill/>
                  </a:ln>
                  <a:solidFill>
                    <a:srgbClr val="FFFFFF"/>
                  </a:solidFill>
                  <a:effectLst/>
                  <a:uLnTx/>
                  <a:uFillTx/>
                  <a:latin typeface="Arial"/>
                  <a:ea typeface="Alibaba PuHuiTi" pitchFamily="18" charset="-122"/>
                  <a:cs typeface="Alibaba PuHuiTi" pitchFamily="18" charset="-122"/>
                </a:rPr>
                <a:t>fficiency</a:t>
              </a:r>
              <a:r>
                <a:rPr kumimoji="0" lang="zh-CN" altLang="en-US" sz="1400" b="1" i="0" u="none" strike="noStrike" kern="1200" cap="none" spc="0" normalizeH="0" baseline="0" noProof="0" dirty="0">
                  <a:ln>
                    <a:noFill/>
                  </a:ln>
                  <a:solidFill>
                    <a:srgbClr val="FFFFFF"/>
                  </a:solidFill>
                  <a:effectLst/>
                  <a:uLnTx/>
                  <a:uFillTx/>
                  <a:latin typeface="Arial"/>
                  <a:ea typeface="Alibaba PuHuiTi" pitchFamily="18" charset="-122"/>
                  <a:cs typeface="Alibaba PuHuiTi" pitchFamily="18" charset="-122"/>
                </a:rPr>
                <a:t>：</a:t>
              </a:r>
              <a:endParaRPr kumimoji="0" lang="id-ID" sz="1400" b="1" i="0" u="none" strike="noStrike" kern="1200" cap="none" spc="0" normalizeH="0" baseline="0" noProof="0" dirty="0">
                <a:ln>
                  <a:noFill/>
                </a:ln>
                <a:solidFill>
                  <a:srgbClr val="FFFFFF"/>
                </a:solidFill>
                <a:effectLst/>
                <a:uLnTx/>
                <a:uFillTx/>
                <a:latin typeface="Arial"/>
                <a:ea typeface="Alibaba PuHuiTi" pitchFamily="18" charset="-122"/>
                <a:cs typeface="Alibaba PuHuiTi" pitchFamily="18" charset="-122"/>
              </a:endParaRPr>
            </a:p>
          </p:txBody>
        </p:sp>
        <p:sp>
          <p:nvSpPr>
            <p:cNvPr id="33" name="文本框 38">
              <a:extLst>
                <a:ext uri="{FF2B5EF4-FFF2-40B4-BE49-F238E27FC236}">
                  <a16:creationId xmlns:a16="http://schemas.microsoft.com/office/drawing/2014/main" id="{795CC6E7-3F4F-5EC7-BE2D-5B36C108A21C}"/>
                </a:ext>
              </a:extLst>
            </p:cNvPr>
            <p:cNvSpPr txBox="1"/>
            <p:nvPr/>
          </p:nvSpPr>
          <p:spPr>
            <a:xfrm>
              <a:off x="7476472" y="5495009"/>
              <a:ext cx="1968073" cy="990015"/>
            </a:xfrm>
            <a:prstGeom prst="rect">
              <a:avLst/>
            </a:prstGeom>
            <a:noFill/>
          </p:spPr>
          <p:txBody>
            <a:bodyPr wrap="square" rtlCol="0">
              <a:spAutoFit/>
            </a:bodyPr>
            <a:lstStyle/>
            <a:p>
              <a:pPr marL="171450" marR="0" lvl="0" indent="-171450" algn="just"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1" lang="en-US" altLang="zh-TW" sz="1000" b="0" i="0" u="none" strike="noStrike" kern="1200" cap="none" spc="0" normalizeH="0" baseline="0" noProof="0" dirty="0">
                  <a:ln>
                    <a:noFill/>
                  </a:ln>
                  <a:solidFill>
                    <a:srgbClr val="FFFFFF"/>
                  </a:solidFill>
                  <a:effectLst/>
                  <a:uLnTx/>
                  <a:uFillTx/>
                  <a:latin typeface="Arial"/>
                  <a:ea typeface="Alibaba PuHuiTi" pitchFamily="18" charset="-122"/>
                  <a:cs typeface="Alibaba PuHuiTi" pitchFamily="18" charset="-122"/>
                </a:rPr>
                <a:t>Through SharePoint and ticket system to transfer document</a:t>
              </a:r>
            </a:p>
            <a:p>
              <a:pPr marL="171450" marR="0" lvl="0" indent="-1714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1" lang="en-US" altLang="zh-CN" sz="1000" b="0" i="0" u="none" strike="noStrike" kern="1200" cap="none" spc="0" normalizeH="0" baseline="0" noProof="0" dirty="0">
                  <a:ln>
                    <a:noFill/>
                  </a:ln>
                  <a:solidFill>
                    <a:srgbClr val="FFFFFF"/>
                  </a:solidFill>
                  <a:effectLst/>
                  <a:uLnTx/>
                  <a:uFillTx/>
                  <a:latin typeface="Arial"/>
                  <a:ea typeface="Alibaba PuHuiTi" pitchFamily="18" charset="-122"/>
                  <a:cs typeface="Alibaba PuHuiTi" pitchFamily="18" charset="-122"/>
                </a:rPr>
                <a:t>New Ticket system reduce process time</a:t>
              </a:r>
              <a:endParaRPr kumimoji="1" lang="zh-CN" altLang="en-US" sz="1000" b="0" i="0" u="none" strike="noStrike" kern="1200" cap="none" spc="0" normalizeH="0" baseline="0" noProof="0" dirty="0">
                <a:ln>
                  <a:noFill/>
                </a:ln>
                <a:solidFill>
                  <a:srgbClr val="FFFFFF"/>
                </a:solidFill>
                <a:effectLst/>
                <a:uLnTx/>
                <a:uFillTx/>
                <a:latin typeface="Arial"/>
                <a:ea typeface="Alibaba PuHuiTi" pitchFamily="18" charset="-122"/>
                <a:cs typeface="Alibaba PuHuiTi" pitchFamily="18" charset="-122"/>
              </a:endParaRPr>
            </a:p>
          </p:txBody>
        </p:sp>
        <p:cxnSp>
          <p:nvCxnSpPr>
            <p:cNvPr id="34" name="直线连接符 46">
              <a:extLst>
                <a:ext uri="{FF2B5EF4-FFF2-40B4-BE49-F238E27FC236}">
                  <a16:creationId xmlns:a16="http://schemas.microsoft.com/office/drawing/2014/main" id="{ADDDD988-A2FA-1D34-F975-9E844221238B}"/>
                </a:ext>
              </a:extLst>
            </p:cNvPr>
            <p:cNvCxnSpPr>
              <a:cxnSpLocks/>
            </p:cNvCxnSpPr>
            <p:nvPr/>
          </p:nvCxnSpPr>
          <p:spPr>
            <a:xfrm>
              <a:off x="7518475" y="5415457"/>
              <a:ext cx="1879865" cy="0"/>
            </a:xfrm>
            <a:prstGeom prst="line">
              <a:avLst/>
            </a:prstGeom>
            <a:noFill/>
            <a:ln w="15875" cap="flat" cmpd="sng" algn="ctr">
              <a:solidFill>
                <a:srgbClr val="FFFFFF"/>
              </a:solidFill>
              <a:prstDash val="solid"/>
              <a:miter lim="800000"/>
            </a:ln>
            <a:effectLst/>
          </p:spPr>
        </p:cxnSp>
      </p:grpSp>
      <p:sp>
        <p:nvSpPr>
          <p:cNvPr id="35" name="TextBox 34">
            <a:extLst>
              <a:ext uri="{FF2B5EF4-FFF2-40B4-BE49-F238E27FC236}">
                <a16:creationId xmlns:a16="http://schemas.microsoft.com/office/drawing/2014/main" id="{17567096-51EB-F3ED-B53D-B3947330C7D1}"/>
              </a:ext>
            </a:extLst>
          </p:cNvPr>
          <p:cNvSpPr txBox="1"/>
          <p:nvPr/>
        </p:nvSpPr>
        <p:spPr>
          <a:xfrm>
            <a:off x="9206353" y="2241418"/>
            <a:ext cx="2639505" cy="25452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000000"/>
                </a:solidFill>
                <a:effectLst/>
                <a:uLnTx/>
                <a:uFillTx/>
                <a:latin typeface="Arial"/>
                <a:ea typeface="+mn-ea"/>
                <a:cs typeface="+mn-cs"/>
              </a:rPr>
              <a:t>Process Time (Mins)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dirty="0">
              <a:ln>
                <a:noFill/>
              </a:ln>
              <a:solidFill>
                <a:srgbClr val="000000"/>
              </a:solidFill>
              <a:effectLst/>
              <a:uLnTx/>
              <a:uFillTx/>
              <a:latin typeface="Arial"/>
              <a:ea typeface="+mn-ea"/>
              <a:cs typeface="+mn-cs"/>
            </a:endParaRPr>
          </a:p>
        </p:txBody>
      </p:sp>
      <p:cxnSp>
        <p:nvCxnSpPr>
          <p:cNvPr id="36" name="Straight Connector 35">
            <a:extLst>
              <a:ext uri="{FF2B5EF4-FFF2-40B4-BE49-F238E27FC236}">
                <a16:creationId xmlns:a16="http://schemas.microsoft.com/office/drawing/2014/main" id="{CBFCC7A0-A689-6DDF-E9D8-D32594B73856}"/>
              </a:ext>
            </a:extLst>
          </p:cNvPr>
          <p:cNvCxnSpPr>
            <a:cxnSpLocks/>
          </p:cNvCxnSpPr>
          <p:nvPr/>
        </p:nvCxnSpPr>
        <p:spPr>
          <a:xfrm>
            <a:off x="9094300" y="2495942"/>
            <a:ext cx="2072370" cy="0"/>
          </a:xfrm>
          <a:prstGeom prst="line">
            <a:avLst/>
          </a:prstGeom>
          <a:noFill/>
          <a:ln w="19050" cap="flat" cmpd="sng" algn="ctr">
            <a:solidFill>
              <a:srgbClr val="0067B1"/>
            </a:solidFill>
            <a:prstDash val="solid"/>
            <a:miter lim="800000"/>
          </a:ln>
          <a:effectLst/>
        </p:spPr>
      </p:cxnSp>
      <p:graphicFrame>
        <p:nvGraphicFramePr>
          <p:cNvPr id="15" name="Chart 14">
            <a:extLst>
              <a:ext uri="{FF2B5EF4-FFF2-40B4-BE49-F238E27FC236}">
                <a16:creationId xmlns:a16="http://schemas.microsoft.com/office/drawing/2014/main" id="{BE4DB1AB-318D-F2D9-15F8-524A2071261B}"/>
              </a:ext>
            </a:extLst>
          </p:cNvPr>
          <p:cNvGraphicFramePr>
            <a:graphicFrameLocks/>
          </p:cNvGraphicFramePr>
          <p:nvPr>
            <p:extLst>
              <p:ext uri="{D42A27DB-BD31-4B8C-83A1-F6EECF244321}">
                <p14:modId xmlns:p14="http://schemas.microsoft.com/office/powerpoint/2010/main" val="187968488"/>
              </p:ext>
            </p:extLst>
          </p:nvPr>
        </p:nvGraphicFramePr>
        <p:xfrm>
          <a:off x="3782857" y="2498357"/>
          <a:ext cx="4455557" cy="1909302"/>
        </p:xfrm>
        <a:graphic>
          <a:graphicData uri="http://schemas.openxmlformats.org/drawingml/2006/chart">
            <c:chart xmlns:c="http://schemas.openxmlformats.org/drawingml/2006/chart" xmlns:r="http://schemas.openxmlformats.org/officeDocument/2006/relationships" r:id="rId3"/>
          </a:graphicData>
        </a:graphic>
      </p:graphicFrame>
      <p:sp>
        <p:nvSpPr>
          <p:cNvPr id="44" name="Rectangle 43">
            <a:extLst>
              <a:ext uri="{FF2B5EF4-FFF2-40B4-BE49-F238E27FC236}">
                <a16:creationId xmlns:a16="http://schemas.microsoft.com/office/drawing/2014/main" id="{56E9CE8B-A3B5-3235-07AF-02B45068CFC2}"/>
              </a:ext>
            </a:extLst>
          </p:cNvPr>
          <p:cNvSpPr/>
          <p:nvPr/>
        </p:nvSpPr>
        <p:spPr>
          <a:xfrm>
            <a:off x="6046775" y="2748711"/>
            <a:ext cx="2106222" cy="1590673"/>
          </a:xfrm>
          <a:prstGeom prst="rect">
            <a:avLst/>
          </a:prstGeom>
          <a:noFill/>
          <a:ln>
            <a:solidFill>
              <a:srgbClr val="0067B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45" name="Chart 44">
            <a:extLst>
              <a:ext uri="{FF2B5EF4-FFF2-40B4-BE49-F238E27FC236}">
                <a16:creationId xmlns:a16="http://schemas.microsoft.com/office/drawing/2014/main" id="{ADDF51AB-519D-4582-BA4E-13823BD80811}"/>
              </a:ext>
            </a:extLst>
          </p:cNvPr>
          <p:cNvGraphicFramePr>
            <a:graphicFrameLocks/>
          </p:cNvGraphicFramePr>
          <p:nvPr/>
        </p:nvGraphicFramePr>
        <p:xfrm>
          <a:off x="9142851" y="2584463"/>
          <a:ext cx="2328021" cy="1922955"/>
        </p:xfrm>
        <a:graphic>
          <a:graphicData uri="http://schemas.openxmlformats.org/drawingml/2006/chart">
            <c:chart xmlns:c="http://schemas.openxmlformats.org/drawingml/2006/chart" xmlns:r="http://schemas.openxmlformats.org/officeDocument/2006/relationships" r:id="rId4"/>
          </a:graphicData>
        </a:graphic>
      </p:graphicFrame>
      <p:cxnSp>
        <p:nvCxnSpPr>
          <p:cNvPr id="3" name="Straight Connector 2">
            <a:extLst>
              <a:ext uri="{FF2B5EF4-FFF2-40B4-BE49-F238E27FC236}">
                <a16:creationId xmlns:a16="http://schemas.microsoft.com/office/drawing/2014/main" id="{4C1599AA-7BB7-ABFE-9A16-F23B2275AAC1}"/>
              </a:ext>
            </a:extLst>
          </p:cNvPr>
          <p:cNvCxnSpPr>
            <a:cxnSpLocks/>
          </p:cNvCxnSpPr>
          <p:nvPr/>
        </p:nvCxnSpPr>
        <p:spPr>
          <a:xfrm>
            <a:off x="10108027" y="3189914"/>
            <a:ext cx="609594"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4844F633-B56C-442D-5B48-A7551B991DED}"/>
              </a:ext>
            </a:extLst>
          </p:cNvPr>
          <p:cNvSpPr txBox="1"/>
          <p:nvPr/>
        </p:nvSpPr>
        <p:spPr>
          <a:xfrm>
            <a:off x="10820188" y="2900462"/>
            <a:ext cx="1035030" cy="239121"/>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050" b="1" i="0" u="sng" strike="noStrike" kern="0" cap="none" spc="0" normalizeH="0" baseline="0" noProof="0" dirty="0">
                <a:ln>
                  <a:noFill/>
                </a:ln>
                <a:solidFill>
                  <a:srgbClr val="FFC000"/>
                </a:solidFill>
                <a:effectLst/>
                <a:uLnTx/>
                <a:uFillTx/>
                <a:latin typeface="Arial"/>
                <a:ea typeface="微軟正黑體" panose="020B0604030504040204" pitchFamily="34" charset="-120"/>
                <a:cs typeface="+mn-cs"/>
              </a:rPr>
              <a:t>Target: 76 mins</a:t>
            </a:r>
            <a:endParaRPr kumimoji="0" lang="en-US" sz="1050" b="1" i="0" u="sng" strike="noStrike" kern="0" cap="none" spc="0" normalizeH="0" baseline="0" noProof="0" dirty="0">
              <a:ln>
                <a:noFill/>
              </a:ln>
              <a:solidFill>
                <a:srgbClr val="FFC000"/>
              </a:solidFill>
              <a:effectLst/>
              <a:uLnTx/>
              <a:uFillTx/>
              <a:latin typeface="Arial"/>
              <a:ea typeface="+mn-ea"/>
              <a:cs typeface="+mn-cs"/>
            </a:endParaRPr>
          </a:p>
        </p:txBody>
      </p:sp>
      <p:cxnSp>
        <p:nvCxnSpPr>
          <p:cNvPr id="46" name="Straight Connector 45">
            <a:extLst>
              <a:ext uri="{FF2B5EF4-FFF2-40B4-BE49-F238E27FC236}">
                <a16:creationId xmlns:a16="http://schemas.microsoft.com/office/drawing/2014/main" id="{DDBAD658-F34C-1FC8-4138-63E637C6F3DC}"/>
              </a:ext>
            </a:extLst>
          </p:cNvPr>
          <p:cNvCxnSpPr>
            <a:cxnSpLocks/>
          </p:cNvCxnSpPr>
          <p:nvPr/>
        </p:nvCxnSpPr>
        <p:spPr>
          <a:xfrm>
            <a:off x="9281605" y="3860026"/>
            <a:ext cx="670208"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EBDA59C8-7022-5BCA-A187-B1B73ADBE732}"/>
              </a:ext>
            </a:extLst>
          </p:cNvPr>
          <p:cNvSpPr txBox="1"/>
          <p:nvPr/>
        </p:nvSpPr>
        <p:spPr>
          <a:xfrm>
            <a:off x="8789643" y="3364250"/>
            <a:ext cx="1260670" cy="235463"/>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050" b="1" u="sng" kern="0" dirty="0">
                <a:solidFill>
                  <a:srgbClr val="FFC000"/>
                </a:solidFill>
                <a:latin typeface="Arial"/>
                <a:ea typeface="微軟正黑體" panose="020B0604030504040204" pitchFamily="34" charset="-120"/>
              </a:rPr>
              <a:t>Target: 25 mins</a:t>
            </a:r>
            <a:endParaRPr lang="en-US" sz="1050" b="1" u="sng" kern="0" dirty="0">
              <a:solidFill>
                <a:srgbClr val="FFC000"/>
              </a:solidFill>
              <a:latin typeface="Arial"/>
              <a:ea typeface="微軟正黑體" panose="020B0604030504040204" pitchFamily="34" charset="-12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230BB-66D8-13A4-6A94-15797CB52A3A}"/>
            </a:ext>
          </a:extLst>
        </p:cNvPr>
        <p:cNvGrpSpPr/>
        <p:nvPr/>
      </p:nvGrpSpPr>
      <p:grpSpPr>
        <a:xfrm>
          <a:off x="0" y="0"/>
          <a:ext cx="0" cy="0"/>
          <a:chOff x="0" y="0"/>
          <a:chExt cx="0" cy="0"/>
        </a:xfrm>
      </p:grpSpPr>
      <p:sp>
        <p:nvSpPr>
          <p:cNvPr id="2" name="文本占位符 1">
            <a:extLst>
              <a:ext uri="{FF2B5EF4-FFF2-40B4-BE49-F238E27FC236}">
                <a16:creationId xmlns:a16="http://schemas.microsoft.com/office/drawing/2014/main" id="{EF210511-4029-DB6E-F897-A313CCAAEDA8}"/>
              </a:ext>
            </a:extLst>
          </p:cNvPr>
          <p:cNvSpPr>
            <a:spLocks noGrp="1"/>
          </p:cNvSpPr>
          <p:nvPr>
            <p:ph type="body" sz="quarter" idx="15"/>
          </p:nvPr>
        </p:nvSpPr>
        <p:spPr>
          <a:xfrm>
            <a:off x="399059" y="215251"/>
            <a:ext cx="9608722" cy="523220"/>
          </a:xfrm>
        </p:spPr>
        <p:txBody>
          <a:bodyPr/>
          <a:lstStyle/>
          <a:p>
            <a:r>
              <a:rPr lang="en-US" dirty="0"/>
              <a:t>2026P6YTD PERFORMANCE METRICS – PR PREPARATION</a:t>
            </a:r>
          </a:p>
        </p:txBody>
      </p:sp>
      <p:sp>
        <p:nvSpPr>
          <p:cNvPr id="5" name="灯片编号占位符 4">
            <a:extLst>
              <a:ext uri="{FF2B5EF4-FFF2-40B4-BE49-F238E27FC236}">
                <a16:creationId xmlns:a16="http://schemas.microsoft.com/office/drawing/2014/main" id="{E4FDB308-4E88-2F7E-AF52-7EB9234FAE08}"/>
              </a:ext>
            </a:extLst>
          </p:cNvPr>
          <p:cNvSpPr>
            <a:spLocks noGrp="1"/>
          </p:cNvSpPr>
          <p:nvPr>
            <p:ph type="sldNum" sz="quarter" idx="4"/>
          </p:nvPr>
        </p:nvSpPr>
        <p:spPr/>
        <p:txBody>
          <a:bodyPr/>
          <a:lstStyle/>
          <a:p>
            <a:fld id="{199137DB-8ECE-4117-81EA-4F1DB4ABB2A7}" type="slidenum">
              <a:rPr lang="zh-CN" altLang="en-US" smtClean="0"/>
              <a:t>29</a:t>
            </a:fld>
            <a:endParaRPr lang="zh-CN" altLang="en-US" dirty="0"/>
          </a:p>
        </p:txBody>
      </p:sp>
      <p:sp>
        <p:nvSpPr>
          <p:cNvPr id="4" name="灯片编号占位符 4">
            <a:extLst>
              <a:ext uri="{FF2B5EF4-FFF2-40B4-BE49-F238E27FC236}">
                <a16:creationId xmlns:a16="http://schemas.microsoft.com/office/drawing/2014/main" id="{ED659BBD-ADA0-327C-2E76-362506AF522A}"/>
              </a:ext>
            </a:extLst>
          </p:cNvPr>
          <p:cNvSpPr txBox="1">
            <a:spLocks/>
          </p:cNvSpPr>
          <p:nvPr/>
        </p:nvSpPr>
        <p:spPr>
          <a:xfrm>
            <a:off x="9087699" y="6524278"/>
            <a:ext cx="2743200" cy="365125"/>
          </a:xfrm>
          <a:prstGeom prst="rect">
            <a:avLst/>
          </a:prstGeom>
        </p:spPr>
        <p:txBody>
          <a:bodyPr vert="horz" lIns="91440" tIns="45720" rIns="91440" bIns="45720" rtlCol="0" anchor="ctr" anchorCtr="0">
            <a:noAutofit/>
          </a:bodyPr>
          <a:lstStyle>
            <a:defPPr>
              <a:defRPr lang="en-US"/>
            </a:defPPr>
            <a:lvl1pPr marL="0" algn="r" defTabSz="914400" rtl="0" eaLnBrk="1" latinLnBrk="0" hangingPunct="1">
              <a:defRPr sz="1200" b="0" kern="1200" cap="none" baseline="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99137DB-8ECE-4117-81EA-4F1DB4ABB2A7}" type="slidenum">
              <a:rPr kumimoji="0" lang="zh-CN" altLang="en-US" sz="1200" b="0" i="0" u="none" strike="noStrike" kern="1200" cap="none" spc="0" normalizeH="0" baseline="0" noProof="0" smtClean="0">
                <a:ln>
                  <a:noFill/>
                </a:ln>
                <a:solidFill>
                  <a:srgbClr val="000000">
                    <a:tint val="82000"/>
                  </a:srgb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srgbClr val="000000">
                  <a:tint val="82000"/>
                </a:srgbClr>
              </a:solidFill>
              <a:effectLst/>
              <a:uLnTx/>
              <a:uFillTx/>
              <a:latin typeface="Arial" panose="020B0604020202020204"/>
              <a:ea typeface="黑体" panose="02010609060101010101" pitchFamily="49" charset="-122"/>
              <a:cs typeface="+mn-cs"/>
            </a:endParaRPr>
          </a:p>
        </p:txBody>
      </p:sp>
      <p:grpSp>
        <p:nvGrpSpPr>
          <p:cNvPr id="6" name="Group 5">
            <a:extLst>
              <a:ext uri="{FF2B5EF4-FFF2-40B4-BE49-F238E27FC236}">
                <a16:creationId xmlns:a16="http://schemas.microsoft.com/office/drawing/2014/main" id="{F68ADD11-E426-033B-E385-FBCED0244552}"/>
              </a:ext>
            </a:extLst>
          </p:cNvPr>
          <p:cNvGrpSpPr/>
          <p:nvPr/>
        </p:nvGrpSpPr>
        <p:grpSpPr>
          <a:xfrm>
            <a:off x="757025" y="1466770"/>
            <a:ext cx="10713847" cy="621917"/>
            <a:chOff x="782425" y="1263570"/>
            <a:chExt cx="10209229" cy="621917"/>
          </a:xfrm>
        </p:grpSpPr>
        <p:sp>
          <p:nvSpPr>
            <p:cNvPr id="7" name="Rectangle 6">
              <a:extLst>
                <a:ext uri="{FF2B5EF4-FFF2-40B4-BE49-F238E27FC236}">
                  <a16:creationId xmlns:a16="http://schemas.microsoft.com/office/drawing/2014/main" id="{68422015-0D30-AB9B-D5BF-5A2631E41E12}"/>
                </a:ext>
              </a:extLst>
            </p:cNvPr>
            <p:cNvSpPr/>
            <p:nvPr/>
          </p:nvSpPr>
          <p:spPr>
            <a:xfrm>
              <a:off x="782425" y="1263570"/>
              <a:ext cx="10209229" cy="621917"/>
            </a:xfrm>
            <a:prstGeom prst="rect">
              <a:avLst/>
            </a:prstGeom>
            <a:solidFill>
              <a:srgbClr val="0067B1"/>
            </a:solidFill>
            <a:ln w="12700" cap="flat" cmpd="sng" algn="ctr">
              <a:solidFill>
                <a:srgbClr val="0067B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B1778366-42A1-12CF-EA53-BBAC8DB037E5}"/>
                </a:ext>
              </a:extLst>
            </p:cNvPr>
            <p:cNvSpPr txBox="1"/>
            <p:nvPr/>
          </p:nvSpPr>
          <p:spPr>
            <a:xfrm>
              <a:off x="1036948" y="1404593"/>
              <a:ext cx="1319753" cy="414779"/>
            </a:xfrm>
            <a:prstGeom prst="rect">
              <a:avLst/>
            </a:prstGeom>
            <a:noFill/>
          </p:spPr>
          <p:txBody>
            <a:bodyPr wrap="square" lIns="0" tIns="0" rIns="0" bIns="0"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rPr>
                <a:t>Order Received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rPr>
                <a:t>32</a:t>
              </a:r>
              <a:r>
                <a:rPr lang="en-US" sz="1100" b="1" kern="0" dirty="0">
                  <a:solidFill>
                    <a:srgbClr val="FFFFFF"/>
                  </a:solidFill>
                </a:rPr>
                <a:t>4</a:t>
              </a:r>
              <a:endParaRPr kumimoji="0" lang="en-US" sz="1100" b="1" i="0" u="none" strike="noStrike" kern="0" cap="none" spc="0" normalizeH="0" baseline="0" noProof="0" dirty="0">
                <a:ln>
                  <a:noFill/>
                </a:ln>
                <a:solidFill>
                  <a:srgbClr val="FFFFFF"/>
                </a:solidFill>
                <a:effectLst/>
                <a:uLnTx/>
                <a:uFillTx/>
              </a:endParaRPr>
            </a:p>
          </p:txBody>
        </p:sp>
        <p:sp>
          <p:nvSpPr>
            <p:cNvPr id="9" name="TextBox 8">
              <a:extLst>
                <a:ext uri="{FF2B5EF4-FFF2-40B4-BE49-F238E27FC236}">
                  <a16:creationId xmlns:a16="http://schemas.microsoft.com/office/drawing/2014/main" id="{133C6D00-35C2-D25B-0C89-C14B5D35348D}"/>
                </a:ext>
              </a:extLst>
            </p:cNvPr>
            <p:cNvSpPr txBox="1"/>
            <p:nvPr/>
          </p:nvSpPr>
          <p:spPr>
            <a:xfrm>
              <a:off x="2969050" y="1404593"/>
              <a:ext cx="1319753" cy="414779"/>
            </a:xfrm>
            <a:prstGeom prst="rect">
              <a:avLst/>
            </a:prstGeom>
            <a:noFill/>
          </p:spPr>
          <p:txBody>
            <a:bodyPr wrap="square" lIns="0" tIns="0" rIns="0" bIns="0"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rPr>
                <a:t>Order Processed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rPr>
                <a:t>322</a:t>
              </a:r>
            </a:p>
          </p:txBody>
        </p:sp>
        <p:sp>
          <p:nvSpPr>
            <p:cNvPr id="10" name="TextBox 9">
              <a:extLst>
                <a:ext uri="{FF2B5EF4-FFF2-40B4-BE49-F238E27FC236}">
                  <a16:creationId xmlns:a16="http://schemas.microsoft.com/office/drawing/2014/main" id="{757AD07F-DB0C-2BF8-BD4B-277F3F9DAF29}"/>
                </a:ext>
              </a:extLst>
            </p:cNvPr>
            <p:cNvSpPr txBox="1"/>
            <p:nvPr/>
          </p:nvSpPr>
          <p:spPr>
            <a:xfrm>
              <a:off x="4901152" y="1404593"/>
              <a:ext cx="1319753" cy="414779"/>
            </a:xfrm>
            <a:prstGeom prst="rect">
              <a:avLst/>
            </a:prstGeom>
            <a:noFill/>
          </p:spPr>
          <p:txBody>
            <a:bodyPr wrap="square" lIns="0" tIns="0" rIns="0" bIns="0" rtlCol="0">
              <a:noAutofit/>
            </a:bodyPr>
            <a:lstStyle/>
            <a:p>
              <a:pPr lvl="0" algn="ctr">
                <a:defRPr/>
              </a:pPr>
              <a:r>
                <a:rPr lang="en-US" sz="1100" b="1" kern="0" dirty="0">
                  <a:solidFill>
                    <a:srgbClr val="FFFFFF"/>
                  </a:solidFill>
                </a:rPr>
                <a:t>Request In Progress</a:t>
              </a:r>
            </a:p>
            <a:p>
              <a:pPr lvl="0" algn="ctr">
                <a:defRPr/>
              </a:pPr>
              <a:r>
                <a:rPr lang="en-US" sz="1100" b="1" kern="0" dirty="0">
                  <a:solidFill>
                    <a:srgbClr val="FFFFFF"/>
                  </a:solidFill>
                </a:rPr>
                <a:t>22</a:t>
              </a:r>
            </a:p>
          </p:txBody>
        </p:sp>
        <p:sp>
          <p:nvSpPr>
            <p:cNvPr id="11" name="TextBox 10">
              <a:extLst>
                <a:ext uri="{FF2B5EF4-FFF2-40B4-BE49-F238E27FC236}">
                  <a16:creationId xmlns:a16="http://schemas.microsoft.com/office/drawing/2014/main" id="{901B13D3-460E-E2EA-7A77-56679AAD4D39}"/>
                </a:ext>
              </a:extLst>
            </p:cNvPr>
            <p:cNvSpPr txBox="1"/>
            <p:nvPr/>
          </p:nvSpPr>
          <p:spPr>
            <a:xfrm>
              <a:off x="6927524" y="1404593"/>
              <a:ext cx="1936423" cy="414779"/>
            </a:xfrm>
            <a:prstGeom prst="rect">
              <a:avLst/>
            </a:prstGeom>
            <a:noFill/>
          </p:spPr>
          <p:txBody>
            <a:bodyPr wrap="square" lIns="0" tIns="0" rIns="0" bIns="0"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rPr>
                <a:t>Internal Order Accuracy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rPr>
                <a:t>9</a:t>
              </a:r>
              <a:r>
                <a:rPr lang="en-US" sz="1100" b="1" kern="0" dirty="0">
                  <a:solidFill>
                    <a:srgbClr val="FFFFFF"/>
                  </a:solidFill>
                </a:rPr>
                <a:t>1</a:t>
              </a:r>
              <a:r>
                <a:rPr kumimoji="0" lang="en-US" sz="1100" b="1" i="0" u="none" strike="noStrike" kern="0" cap="none" spc="0" normalizeH="0" baseline="0" noProof="0" dirty="0">
                  <a:ln>
                    <a:noFill/>
                  </a:ln>
                  <a:solidFill>
                    <a:srgbClr val="FFFFFF"/>
                  </a:solidFill>
                  <a:effectLst/>
                  <a:uLnTx/>
                  <a:uFillTx/>
                </a:rPr>
                <a:t>.5%</a:t>
              </a:r>
            </a:p>
          </p:txBody>
        </p:sp>
        <p:sp>
          <p:nvSpPr>
            <p:cNvPr id="12" name="TextBox 11">
              <a:extLst>
                <a:ext uri="{FF2B5EF4-FFF2-40B4-BE49-F238E27FC236}">
                  <a16:creationId xmlns:a16="http://schemas.microsoft.com/office/drawing/2014/main" id="{E0F696CC-9FB7-A795-C583-78022E291AD4}"/>
                </a:ext>
              </a:extLst>
            </p:cNvPr>
            <p:cNvSpPr txBox="1"/>
            <p:nvPr/>
          </p:nvSpPr>
          <p:spPr>
            <a:xfrm>
              <a:off x="9382027" y="1404593"/>
              <a:ext cx="1319753" cy="414779"/>
            </a:xfrm>
            <a:prstGeom prst="rect">
              <a:avLst/>
            </a:prstGeom>
            <a:noFill/>
          </p:spPr>
          <p:txBody>
            <a:bodyPr wrap="square" lIns="0" tIns="0" rIns="0" bIns="0"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rPr>
                <a:t>SLA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rPr>
                <a:t>92.1%</a:t>
              </a:r>
            </a:p>
          </p:txBody>
        </p:sp>
      </p:grpSp>
      <p:sp>
        <p:nvSpPr>
          <p:cNvPr id="13" name="TextBox 12">
            <a:extLst>
              <a:ext uri="{FF2B5EF4-FFF2-40B4-BE49-F238E27FC236}">
                <a16:creationId xmlns:a16="http://schemas.microsoft.com/office/drawing/2014/main" id="{7FBD4D1E-28E1-159D-A7CA-BADC7FD9A0BD}"/>
              </a:ext>
            </a:extLst>
          </p:cNvPr>
          <p:cNvSpPr txBox="1"/>
          <p:nvPr/>
        </p:nvSpPr>
        <p:spPr>
          <a:xfrm>
            <a:off x="4078829" y="2245297"/>
            <a:ext cx="1828800" cy="254524"/>
          </a:xfrm>
          <a:prstGeom prst="rect">
            <a:avLst/>
          </a:prstGeom>
          <a:noFill/>
        </p:spPr>
        <p:txBody>
          <a:bodyPr wrap="square" lIns="0" tIns="0" rIns="0" bIns="0" rtlCol="0">
            <a:noAutofit/>
          </a:bodyPr>
          <a:lstStyle/>
          <a:p>
            <a:r>
              <a:rPr lang="en-US" sz="1050" b="1" dirty="0"/>
              <a:t>Handled By CCC %</a:t>
            </a:r>
          </a:p>
        </p:txBody>
      </p:sp>
      <p:cxnSp>
        <p:nvCxnSpPr>
          <p:cNvPr id="14" name="Straight Connector 13">
            <a:extLst>
              <a:ext uri="{FF2B5EF4-FFF2-40B4-BE49-F238E27FC236}">
                <a16:creationId xmlns:a16="http://schemas.microsoft.com/office/drawing/2014/main" id="{99A4D181-1723-139D-B183-824CA55133B9}"/>
              </a:ext>
            </a:extLst>
          </p:cNvPr>
          <p:cNvCxnSpPr>
            <a:cxnSpLocks/>
          </p:cNvCxnSpPr>
          <p:nvPr/>
        </p:nvCxnSpPr>
        <p:spPr>
          <a:xfrm>
            <a:off x="3975527" y="2465142"/>
            <a:ext cx="3754530" cy="0"/>
          </a:xfrm>
          <a:prstGeom prst="line">
            <a:avLst/>
          </a:prstGeom>
          <a:noFill/>
          <a:ln w="19050" cap="flat" cmpd="sng" algn="ctr">
            <a:solidFill>
              <a:srgbClr val="0067B1"/>
            </a:solidFill>
            <a:prstDash val="solid"/>
            <a:miter lim="800000"/>
          </a:ln>
          <a:effectLst/>
        </p:spPr>
      </p:cxnSp>
      <p:sp>
        <p:nvSpPr>
          <p:cNvPr id="17" name="TextBox 16">
            <a:extLst>
              <a:ext uri="{FF2B5EF4-FFF2-40B4-BE49-F238E27FC236}">
                <a16:creationId xmlns:a16="http://schemas.microsoft.com/office/drawing/2014/main" id="{416AA224-C884-3F3C-96B4-BC35185798C7}"/>
              </a:ext>
            </a:extLst>
          </p:cNvPr>
          <p:cNvSpPr txBox="1"/>
          <p:nvPr/>
        </p:nvSpPr>
        <p:spPr>
          <a:xfrm>
            <a:off x="818026" y="2241418"/>
            <a:ext cx="1828800" cy="254524"/>
          </a:xfrm>
          <a:prstGeom prst="rect">
            <a:avLst/>
          </a:prstGeom>
          <a:noFill/>
        </p:spPr>
        <p:txBody>
          <a:bodyPr wrap="squar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000000"/>
                </a:solidFill>
                <a:effectLst/>
                <a:uLnTx/>
                <a:uFillTx/>
              </a:rPr>
              <a:t>Requests by BU</a:t>
            </a:r>
          </a:p>
        </p:txBody>
      </p:sp>
      <p:cxnSp>
        <p:nvCxnSpPr>
          <p:cNvPr id="18" name="Straight Connector 17">
            <a:extLst>
              <a:ext uri="{FF2B5EF4-FFF2-40B4-BE49-F238E27FC236}">
                <a16:creationId xmlns:a16="http://schemas.microsoft.com/office/drawing/2014/main" id="{D4388C6C-EE09-F247-A973-8B681AEF320A}"/>
              </a:ext>
            </a:extLst>
          </p:cNvPr>
          <p:cNvCxnSpPr>
            <a:cxnSpLocks/>
          </p:cNvCxnSpPr>
          <p:nvPr/>
        </p:nvCxnSpPr>
        <p:spPr>
          <a:xfrm>
            <a:off x="818026" y="2465142"/>
            <a:ext cx="2639505" cy="0"/>
          </a:xfrm>
          <a:prstGeom prst="line">
            <a:avLst/>
          </a:prstGeom>
          <a:noFill/>
          <a:ln w="19050" cap="flat" cmpd="sng" algn="ctr">
            <a:solidFill>
              <a:srgbClr val="0067B1"/>
            </a:solidFill>
            <a:prstDash val="solid"/>
            <a:miter lim="800000"/>
          </a:ln>
          <a:effectLst/>
        </p:spPr>
      </p:cxnSp>
      <p:grpSp>
        <p:nvGrpSpPr>
          <p:cNvPr id="41" name="Group 40">
            <a:extLst>
              <a:ext uri="{FF2B5EF4-FFF2-40B4-BE49-F238E27FC236}">
                <a16:creationId xmlns:a16="http://schemas.microsoft.com/office/drawing/2014/main" id="{9CED2E4C-9EB8-8E85-C445-B5CDCB3C5AD3}"/>
              </a:ext>
            </a:extLst>
          </p:cNvPr>
          <p:cNvGrpSpPr/>
          <p:nvPr/>
        </p:nvGrpSpPr>
        <p:grpSpPr>
          <a:xfrm>
            <a:off x="383689" y="4816002"/>
            <a:ext cx="2556250" cy="1755583"/>
            <a:chOff x="534249" y="4785634"/>
            <a:chExt cx="2149017" cy="1755583"/>
          </a:xfrm>
        </p:grpSpPr>
        <p:sp>
          <p:nvSpPr>
            <p:cNvPr id="19" name="圆角矩形 18">
              <a:extLst>
                <a:ext uri="{FF2B5EF4-FFF2-40B4-BE49-F238E27FC236}">
                  <a16:creationId xmlns:a16="http://schemas.microsoft.com/office/drawing/2014/main" id="{AA2C977A-61B7-9525-E3DE-2DBCE2F23D0B}"/>
                </a:ext>
              </a:extLst>
            </p:cNvPr>
            <p:cNvSpPr/>
            <p:nvPr/>
          </p:nvSpPr>
          <p:spPr>
            <a:xfrm>
              <a:off x="534249" y="4785634"/>
              <a:ext cx="2149017" cy="1755583"/>
            </a:xfrm>
            <a:prstGeom prst="roundRect">
              <a:avLst>
                <a:gd name="adj" fmla="val 0"/>
              </a:avLst>
            </a:prstGeom>
            <a:solidFill>
              <a:srgbClr val="FFFFF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srgbClr val="FFFFFF"/>
                </a:solidFill>
                <a:effectLst/>
                <a:uLnTx/>
                <a:uFillTx/>
                <a:ea typeface="Alibaba PuHuiTi" pitchFamily="18" charset="-122"/>
                <a:cs typeface="Alibaba PuHuiTi" pitchFamily="18" charset="-122"/>
              </a:endParaRPr>
            </a:p>
          </p:txBody>
        </p:sp>
        <p:sp>
          <p:nvSpPr>
            <p:cNvPr id="22" name="TextBox 161">
              <a:extLst>
                <a:ext uri="{FF2B5EF4-FFF2-40B4-BE49-F238E27FC236}">
                  <a16:creationId xmlns:a16="http://schemas.microsoft.com/office/drawing/2014/main" id="{80A95031-68DB-7FD6-5E1E-4F9F0B9D9126}"/>
                </a:ext>
              </a:extLst>
            </p:cNvPr>
            <p:cNvSpPr txBox="1"/>
            <p:nvPr/>
          </p:nvSpPr>
          <p:spPr>
            <a:xfrm>
              <a:off x="607528" y="5020025"/>
              <a:ext cx="1968072" cy="307777"/>
            </a:xfrm>
            <a:prstGeom prst="rect">
              <a:avLst/>
            </a:prstGeom>
            <a:noFill/>
          </p:spPr>
          <p:txBody>
            <a:bodyPr wrap="square" rtlCol="0">
              <a:spAutoFit/>
            </a:bodyPr>
            <a:lstStyle/>
            <a:p>
              <a:r>
                <a:rPr lang="en-US" altLang="zh-CN" sz="1400" b="1" dirty="0">
                  <a:solidFill>
                    <a:srgbClr val="0067B1"/>
                  </a:solidFill>
                  <a:ea typeface="Alibaba PuHuiTi" pitchFamily="18" charset="-122"/>
                  <a:cs typeface="Alibaba PuHuiTi" pitchFamily="18" charset="-122"/>
                </a:rPr>
                <a:t>SLA% review</a:t>
              </a:r>
              <a:r>
                <a:rPr lang="zh-CN" altLang="en-US" sz="1400" b="1" dirty="0">
                  <a:solidFill>
                    <a:srgbClr val="0067B1"/>
                  </a:solidFill>
                  <a:ea typeface="Alibaba PuHuiTi" pitchFamily="18" charset="-122"/>
                  <a:cs typeface="Alibaba PuHuiTi" pitchFamily="18" charset="-122"/>
                </a:rPr>
                <a:t>：</a:t>
              </a:r>
              <a:endParaRPr lang="id-ID" sz="1400" b="1" dirty="0">
                <a:solidFill>
                  <a:srgbClr val="0067B1"/>
                </a:solidFill>
                <a:ea typeface="Alibaba PuHuiTi" pitchFamily="18" charset="-122"/>
                <a:cs typeface="Alibaba PuHuiTi" pitchFamily="18" charset="-122"/>
              </a:endParaRPr>
            </a:p>
          </p:txBody>
        </p:sp>
        <p:sp>
          <p:nvSpPr>
            <p:cNvPr id="23" name="文本框 32">
              <a:extLst>
                <a:ext uri="{FF2B5EF4-FFF2-40B4-BE49-F238E27FC236}">
                  <a16:creationId xmlns:a16="http://schemas.microsoft.com/office/drawing/2014/main" id="{D47589CC-1D38-FE41-1497-CB39F6E5D570}"/>
                </a:ext>
              </a:extLst>
            </p:cNvPr>
            <p:cNvSpPr txBox="1"/>
            <p:nvPr/>
          </p:nvSpPr>
          <p:spPr>
            <a:xfrm>
              <a:off x="607527" y="5495009"/>
              <a:ext cx="2005124" cy="528350"/>
            </a:xfrm>
            <a:prstGeom prst="rect">
              <a:avLst/>
            </a:prstGeom>
            <a:noFill/>
          </p:spPr>
          <p:txBody>
            <a:bodyPr wrap="square" rtlCol="0">
              <a:spAutoFit/>
            </a:bodyPr>
            <a:lstStyle/>
            <a:p>
              <a:pPr algn="just">
                <a:spcAft>
                  <a:spcPts val="1000"/>
                </a:spcAft>
              </a:pPr>
              <a:r>
                <a:rPr kumimoji="1" lang="en-US" altLang="zh-CN" sz="1000" dirty="0">
                  <a:solidFill>
                    <a:srgbClr val="000000"/>
                  </a:solidFill>
                  <a:ea typeface="Alibaba PuHuiTi" pitchFamily="18" charset="-122"/>
                  <a:cs typeface="Alibaba PuHuiTi" pitchFamily="18" charset="-122"/>
                </a:rPr>
                <a:t>Waiting time for process</a:t>
              </a:r>
            </a:p>
            <a:p>
              <a:pPr marL="171450" indent="-171450" algn="just">
                <a:spcAft>
                  <a:spcPts val="1000"/>
                </a:spcAft>
                <a:buFont typeface="Arial" panose="020B0604020202020204" pitchFamily="34" charset="0"/>
                <a:buChar char="•"/>
              </a:pPr>
              <a:r>
                <a:rPr kumimoji="1" lang="en-US" altLang="zh-CN" sz="1000" dirty="0">
                  <a:solidFill>
                    <a:srgbClr val="000000"/>
                  </a:solidFill>
                  <a:ea typeface="Alibaba PuHuiTi" pitchFamily="18" charset="-122"/>
                  <a:cs typeface="Alibaba PuHuiTi" pitchFamily="18" charset="-122"/>
                </a:rPr>
                <a:t>Waiting manager approval</a:t>
              </a:r>
            </a:p>
          </p:txBody>
        </p:sp>
        <p:cxnSp>
          <p:nvCxnSpPr>
            <p:cNvPr id="28" name="直线连接符 42">
              <a:extLst>
                <a:ext uri="{FF2B5EF4-FFF2-40B4-BE49-F238E27FC236}">
                  <a16:creationId xmlns:a16="http://schemas.microsoft.com/office/drawing/2014/main" id="{66C0043D-0617-8B82-6B7F-D80184743DBD}"/>
                </a:ext>
              </a:extLst>
            </p:cNvPr>
            <p:cNvCxnSpPr>
              <a:cxnSpLocks/>
            </p:cNvCxnSpPr>
            <p:nvPr/>
          </p:nvCxnSpPr>
          <p:spPr>
            <a:xfrm>
              <a:off x="677252" y="5415457"/>
              <a:ext cx="1879865" cy="0"/>
            </a:xfrm>
            <a:prstGeom prst="line">
              <a:avLst/>
            </a:prstGeom>
            <a:noFill/>
            <a:ln w="15875" cap="flat" cmpd="sng" algn="ctr">
              <a:solidFill>
                <a:srgbClr val="0067B1"/>
              </a:solidFill>
              <a:prstDash val="solid"/>
              <a:miter lim="800000"/>
            </a:ln>
            <a:effectLst/>
          </p:spPr>
        </p:cxnSp>
      </p:grpSp>
      <p:grpSp>
        <p:nvGrpSpPr>
          <p:cNvPr id="38" name="Group 37">
            <a:extLst>
              <a:ext uri="{FF2B5EF4-FFF2-40B4-BE49-F238E27FC236}">
                <a16:creationId xmlns:a16="http://schemas.microsoft.com/office/drawing/2014/main" id="{548E47CD-C0AE-363F-8955-EDC56CDED68D}"/>
              </a:ext>
            </a:extLst>
          </p:cNvPr>
          <p:cNvGrpSpPr/>
          <p:nvPr/>
        </p:nvGrpSpPr>
        <p:grpSpPr>
          <a:xfrm>
            <a:off x="3046409" y="4816002"/>
            <a:ext cx="2772550" cy="1755583"/>
            <a:chOff x="2746688" y="4785634"/>
            <a:chExt cx="2149017" cy="1755583"/>
          </a:xfrm>
        </p:grpSpPr>
        <p:sp>
          <p:nvSpPr>
            <p:cNvPr id="20" name="圆角矩形 21">
              <a:extLst>
                <a:ext uri="{FF2B5EF4-FFF2-40B4-BE49-F238E27FC236}">
                  <a16:creationId xmlns:a16="http://schemas.microsoft.com/office/drawing/2014/main" id="{E2139668-1FE3-909C-AD90-79656D6AAF29}"/>
                </a:ext>
              </a:extLst>
            </p:cNvPr>
            <p:cNvSpPr/>
            <p:nvPr/>
          </p:nvSpPr>
          <p:spPr>
            <a:xfrm>
              <a:off x="2746688" y="4785634"/>
              <a:ext cx="2149017" cy="1755583"/>
            </a:xfrm>
            <a:prstGeom prst="roundRect">
              <a:avLst>
                <a:gd name="adj" fmla="val 0"/>
              </a:avLst>
            </a:prstGeom>
            <a:solidFill>
              <a:srgbClr val="0067B1"/>
            </a:solidFill>
            <a:ln w="19050" cap="flat" cmpd="sng" algn="ctr">
              <a:solidFill>
                <a:srgbClr val="0067B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srgbClr val="FFFFFF"/>
                </a:solidFill>
                <a:effectLst/>
                <a:uLnTx/>
                <a:uFillTx/>
                <a:ea typeface="Alibaba PuHuiTi" pitchFamily="18" charset="-122"/>
                <a:cs typeface="Alibaba PuHuiTi" pitchFamily="18" charset="-122"/>
              </a:endParaRPr>
            </a:p>
          </p:txBody>
        </p:sp>
        <p:sp>
          <p:nvSpPr>
            <p:cNvPr id="24" name="TextBox 161">
              <a:extLst>
                <a:ext uri="{FF2B5EF4-FFF2-40B4-BE49-F238E27FC236}">
                  <a16:creationId xmlns:a16="http://schemas.microsoft.com/office/drawing/2014/main" id="{9D8F1EBF-F07F-87F6-31DF-6F4EF9DF82B0}"/>
                </a:ext>
              </a:extLst>
            </p:cNvPr>
            <p:cNvSpPr txBox="1"/>
            <p:nvPr/>
          </p:nvSpPr>
          <p:spPr>
            <a:xfrm>
              <a:off x="2848890" y="5020025"/>
              <a:ext cx="1968072" cy="307777"/>
            </a:xfrm>
            <a:prstGeom prst="rect">
              <a:avLst/>
            </a:prstGeom>
            <a:noFill/>
          </p:spPr>
          <p:txBody>
            <a:bodyPr wrap="square" rtlCol="0">
              <a:spAutoFit/>
            </a:bodyPr>
            <a:lstStyle/>
            <a:p>
              <a:r>
                <a:rPr lang="en-US" altLang="zh-CN" sz="1400" b="1" dirty="0">
                  <a:solidFill>
                    <a:srgbClr val="FFFFFF"/>
                  </a:solidFill>
                  <a:ea typeface="Alibaba PuHuiTi" pitchFamily="18" charset="-122"/>
                  <a:cs typeface="Alibaba PuHuiTi" pitchFamily="18" charset="-122"/>
                </a:rPr>
                <a:t>Accuracy review</a:t>
              </a:r>
              <a:r>
                <a:rPr lang="zh-CN" altLang="en-US" sz="1400" b="1" dirty="0">
                  <a:solidFill>
                    <a:srgbClr val="FFFFFF"/>
                  </a:solidFill>
                  <a:ea typeface="Alibaba PuHuiTi" pitchFamily="18" charset="-122"/>
                  <a:cs typeface="Alibaba PuHuiTi" pitchFamily="18" charset="-122"/>
                </a:rPr>
                <a:t>：</a:t>
              </a:r>
            </a:p>
          </p:txBody>
        </p:sp>
        <p:sp>
          <p:nvSpPr>
            <p:cNvPr id="25" name="文本框 34">
              <a:extLst>
                <a:ext uri="{FF2B5EF4-FFF2-40B4-BE49-F238E27FC236}">
                  <a16:creationId xmlns:a16="http://schemas.microsoft.com/office/drawing/2014/main" id="{63965E5C-2446-BA29-4A2B-967238AEC63F}"/>
                </a:ext>
              </a:extLst>
            </p:cNvPr>
            <p:cNvSpPr txBox="1"/>
            <p:nvPr/>
          </p:nvSpPr>
          <p:spPr>
            <a:xfrm>
              <a:off x="2848888" y="5519119"/>
              <a:ext cx="1968073" cy="528350"/>
            </a:xfrm>
            <a:prstGeom prst="rect">
              <a:avLst/>
            </a:prstGeom>
            <a:noFill/>
          </p:spPr>
          <p:txBody>
            <a:bodyPr wrap="square" rtlCol="0">
              <a:spAutoFit/>
            </a:bodyPr>
            <a:lstStyle/>
            <a:p>
              <a:pPr marL="171450" indent="-171450" algn="just">
                <a:spcAft>
                  <a:spcPts val="1000"/>
                </a:spcAft>
                <a:buFont typeface="Arial" panose="020B0604020202020204" pitchFamily="34" charset="0"/>
                <a:buChar char="•"/>
              </a:pPr>
              <a:r>
                <a:rPr kumimoji="1" lang="en-US" altLang="zh-CN" sz="1000" dirty="0">
                  <a:solidFill>
                    <a:srgbClr val="FFFFFF"/>
                  </a:solidFill>
                  <a:ea typeface="Alibaba PuHuiTi" pitchFamily="18" charset="-122"/>
                  <a:cs typeface="Alibaba PuHuiTi" pitchFamily="18" charset="-122"/>
                </a:rPr>
                <a:t>Error information input</a:t>
              </a:r>
            </a:p>
            <a:p>
              <a:pPr marL="171450" indent="-171450" algn="just">
                <a:spcAft>
                  <a:spcPts val="1000"/>
                </a:spcAft>
                <a:buFont typeface="Arial" panose="020B0604020202020204" pitchFamily="34" charset="0"/>
                <a:buChar char="•"/>
              </a:pPr>
              <a:r>
                <a:rPr kumimoji="1" lang="en-US" altLang="zh-TW" sz="1000" dirty="0">
                  <a:solidFill>
                    <a:srgbClr val="FFFFFF"/>
                  </a:solidFill>
                  <a:ea typeface="Alibaba PuHuiTi" pitchFamily="18" charset="-122"/>
                  <a:cs typeface="Alibaba PuHuiTi" pitchFamily="18" charset="-122"/>
                </a:rPr>
                <a:t>Items code selection </a:t>
              </a:r>
              <a:endParaRPr kumimoji="1" lang="zh-CN" altLang="en-US" sz="1000" dirty="0">
                <a:solidFill>
                  <a:srgbClr val="FFFFFF"/>
                </a:solidFill>
                <a:ea typeface="Alibaba PuHuiTi" pitchFamily="18" charset="-122"/>
                <a:cs typeface="Alibaba PuHuiTi" pitchFamily="18" charset="-122"/>
              </a:endParaRPr>
            </a:p>
          </p:txBody>
        </p:sp>
        <p:cxnSp>
          <p:nvCxnSpPr>
            <p:cNvPr id="29" name="直线连接符 44">
              <a:extLst>
                <a:ext uri="{FF2B5EF4-FFF2-40B4-BE49-F238E27FC236}">
                  <a16:creationId xmlns:a16="http://schemas.microsoft.com/office/drawing/2014/main" id="{45D30274-1A83-4C83-2CE9-CEFA64A7A415}"/>
                </a:ext>
              </a:extLst>
            </p:cNvPr>
            <p:cNvCxnSpPr>
              <a:cxnSpLocks/>
            </p:cNvCxnSpPr>
            <p:nvPr/>
          </p:nvCxnSpPr>
          <p:spPr>
            <a:xfrm>
              <a:off x="2890892" y="5415457"/>
              <a:ext cx="1879865" cy="0"/>
            </a:xfrm>
            <a:prstGeom prst="line">
              <a:avLst/>
            </a:prstGeom>
            <a:noFill/>
            <a:ln w="15875" cap="flat" cmpd="sng" algn="ctr">
              <a:solidFill>
                <a:srgbClr val="FFFFFF"/>
              </a:solidFill>
              <a:prstDash val="solid"/>
              <a:miter lim="800000"/>
            </a:ln>
            <a:effectLst/>
          </p:spPr>
        </p:cxnSp>
      </p:grpSp>
      <p:grpSp>
        <p:nvGrpSpPr>
          <p:cNvPr id="39" name="Group 38">
            <a:extLst>
              <a:ext uri="{FF2B5EF4-FFF2-40B4-BE49-F238E27FC236}">
                <a16:creationId xmlns:a16="http://schemas.microsoft.com/office/drawing/2014/main" id="{16A0B81F-17F5-CE84-E906-63DB3F73A937}"/>
              </a:ext>
            </a:extLst>
          </p:cNvPr>
          <p:cNvGrpSpPr/>
          <p:nvPr/>
        </p:nvGrpSpPr>
        <p:grpSpPr>
          <a:xfrm>
            <a:off x="5886828" y="4816002"/>
            <a:ext cx="2649309" cy="1755583"/>
            <a:chOff x="5090999" y="4785634"/>
            <a:chExt cx="2149017" cy="1755583"/>
          </a:xfrm>
        </p:grpSpPr>
        <p:sp>
          <p:nvSpPr>
            <p:cNvPr id="21" name="圆角矩形 22">
              <a:extLst>
                <a:ext uri="{FF2B5EF4-FFF2-40B4-BE49-F238E27FC236}">
                  <a16:creationId xmlns:a16="http://schemas.microsoft.com/office/drawing/2014/main" id="{A8A7F869-6601-0074-59F5-AD07A217C6A9}"/>
                </a:ext>
              </a:extLst>
            </p:cNvPr>
            <p:cNvSpPr/>
            <p:nvPr/>
          </p:nvSpPr>
          <p:spPr>
            <a:xfrm>
              <a:off x="5090999" y="4785634"/>
              <a:ext cx="2149017" cy="1755583"/>
            </a:xfrm>
            <a:prstGeom prst="roundRect">
              <a:avLst>
                <a:gd name="adj" fmla="val 0"/>
              </a:avLst>
            </a:prstGeom>
            <a:solidFill>
              <a:srgbClr val="FFFFF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srgbClr val="FFFFFF"/>
                </a:solidFill>
                <a:effectLst/>
                <a:uLnTx/>
                <a:uFillTx/>
                <a:ea typeface="Alibaba PuHuiTi" pitchFamily="18" charset="-122"/>
                <a:cs typeface="Alibaba PuHuiTi" pitchFamily="18" charset="-122"/>
              </a:endParaRPr>
            </a:p>
          </p:txBody>
        </p:sp>
        <p:sp>
          <p:nvSpPr>
            <p:cNvPr id="26" name="TextBox 161">
              <a:extLst>
                <a:ext uri="{FF2B5EF4-FFF2-40B4-BE49-F238E27FC236}">
                  <a16:creationId xmlns:a16="http://schemas.microsoft.com/office/drawing/2014/main" id="{6F5F5080-12BA-A22F-3D6B-E37824A5BF1D}"/>
                </a:ext>
              </a:extLst>
            </p:cNvPr>
            <p:cNvSpPr txBox="1"/>
            <p:nvPr/>
          </p:nvSpPr>
          <p:spPr>
            <a:xfrm>
              <a:off x="5163425" y="5020025"/>
              <a:ext cx="1968072" cy="307777"/>
            </a:xfrm>
            <a:prstGeom prst="rect">
              <a:avLst/>
            </a:prstGeom>
            <a:noFill/>
          </p:spPr>
          <p:txBody>
            <a:bodyPr wrap="square" rtlCol="0">
              <a:spAutoFit/>
            </a:bodyPr>
            <a:lstStyle/>
            <a:p>
              <a:r>
                <a:rPr lang="en-US" altLang="zh-CN" sz="1400" b="1" dirty="0">
                  <a:solidFill>
                    <a:srgbClr val="0067B1"/>
                  </a:solidFill>
                  <a:ea typeface="Alibaba PuHuiTi" pitchFamily="18" charset="-122"/>
                  <a:cs typeface="Alibaba PuHuiTi" pitchFamily="18" charset="-122"/>
                </a:rPr>
                <a:t>Opportunity</a:t>
              </a:r>
              <a:r>
                <a:rPr lang="zh-CN" altLang="en-US" sz="1400" b="1" dirty="0">
                  <a:solidFill>
                    <a:srgbClr val="0067B1"/>
                  </a:solidFill>
                  <a:ea typeface="Alibaba PuHuiTi" pitchFamily="18" charset="-122"/>
                  <a:cs typeface="Alibaba PuHuiTi" pitchFamily="18" charset="-122"/>
                </a:rPr>
                <a:t>：</a:t>
              </a:r>
              <a:endParaRPr lang="id-ID" sz="1400" b="1" dirty="0">
                <a:solidFill>
                  <a:srgbClr val="0067B1"/>
                </a:solidFill>
                <a:ea typeface="Alibaba PuHuiTi" pitchFamily="18" charset="-122"/>
                <a:cs typeface="Alibaba PuHuiTi" pitchFamily="18" charset="-122"/>
              </a:endParaRPr>
            </a:p>
          </p:txBody>
        </p:sp>
        <p:sp>
          <p:nvSpPr>
            <p:cNvPr id="27" name="文本框 36">
              <a:extLst>
                <a:ext uri="{FF2B5EF4-FFF2-40B4-BE49-F238E27FC236}">
                  <a16:creationId xmlns:a16="http://schemas.microsoft.com/office/drawing/2014/main" id="{8826D8CC-1B1B-3D58-6020-203243377F0B}"/>
                </a:ext>
              </a:extLst>
            </p:cNvPr>
            <p:cNvSpPr txBox="1"/>
            <p:nvPr/>
          </p:nvSpPr>
          <p:spPr>
            <a:xfrm>
              <a:off x="5203420" y="5398614"/>
              <a:ext cx="1968073" cy="400110"/>
            </a:xfrm>
            <a:prstGeom prst="rect">
              <a:avLst/>
            </a:prstGeom>
            <a:noFill/>
          </p:spPr>
          <p:txBody>
            <a:bodyPr wrap="square" rtlCol="0">
              <a:spAutoFit/>
            </a:bodyPr>
            <a:lstStyle/>
            <a:p>
              <a:pPr marL="171450" indent="-171450">
                <a:spcAft>
                  <a:spcPts val="1000"/>
                </a:spcAft>
                <a:buFont typeface="Arial" panose="020B0604020202020204" pitchFamily="34" charset="0"/>
                <a:buChar char="•"/>
              </a:pPr>
              <a:r>
                <a:rPr kumimoji="1" lang="en-US" altLang="zh-TW" sz="1000" dirty="0">
                  <a:solidFill>
                    <a:srgbClr val="000000"/>
                  </a:solidFill>
                  <a:ea typeface="Alibaba PuHuiTi" pitchFamily="18" charset="-122"/>
                  <a:cs typeface="Alibaba PuHuiTi" pitchFamily="18" charset="-122"/>
                </a:rPr>
                <a:t>Centralization handing help to improve standardization </a:t>
              </a:r>
            </a:p>
          </p:txBody>
        </p:sp>
        <p:cxnSp>
          <p:nvCxnSpPr>
            <p:cNvPr id="30" name="直线连接符 45">
              <a:extLst>
                <a:ext uri="{FF2B5EF4-FFF2-40B4-BE49-F238E27FC236}">
                  <a16:creationId xmlns:a16="http://schemas.microsoft.com/office/drawing/2014/main" id="{A165F86B-8280-1AA0-71F1-3042C17C33B0}"/>
                </a:ext>
              </a:extLst>
            </p:cNvPr>
            <p:cNvCxnSpPr>
              <a:cxnSpLocks/>
            </p:cNvCxnSpPr>
            <p:nvPr/>
          </p:nvCxnSpPr>
          <p:spPr>
            <a:xfrm>
              <a:off x="5233150" y="5415457"/>
              <a:ext cx="1879865" cy="0"/>
            </a:xfrm>
            <a:prstGeom prst="line">
              <a:avLst/>
            </a:prstGeom>
            <a:noFill/>
            <a:ln w="15875" cap="flat" cmpd="sng" algn="ctr">
              <a:solidFill>
                <a:srgbClr val="0067B1"/>
              </a:solidFill>
              <a:prstDash val="solid"/>
              <a:miter lim="800000"/>
            </a:ln>
            <a:effectLst/>
          </p:spPr>
        </p:cxnSp>
      </p:grpSp>
      <p:grpSp>
        <p:nvGrpSpPr>
          <p:cNvPr id="40" name="Group 39">
            <a:extLst>
              <a:ext uri="{FF2B5EF4-FFF2-40B4-BE49-F238E27FC236}">
                <a16:creationId xmlns:a16="http://schemas.microsoft.com/office/drawing/2014/main" id="{CF28BCEC-AA1C-DF0F-DFC7-94CA6E9FA54B}"/>
              </a:ext>
            </a:extLst>
          </p:cNvPr>
          <p:cNvGrpSpPr/>
          <p:nvPr/>
        </p:nvGrpSpPr>
        <p:grpSpPr>
          <a:xfrm>
            <a:off x="8727672" y="4816002"/>
            <a:ext cx="2743200" cy="2109758"/>
            <a:chOff x="7399852" y="4785634"/>
            <a:chExt cx="2149017" cy="2109758"/>
          </a:xfrm>
        </p:grpSpPr>
        <p:sp>
          <p:nvSpPr>
            <p:cNvPr id="31" name="圆角矩形 23">
              <a:extLst>
                <a:ext uri="{FF2B5EF4-FFF2-40B4-BE49-F238E27FC236}">
                  <a16:creationId xmlns:a16="http://schemas.microsoft.com/office/drawing/2014/main" id="{C482F89A-C12F-05BE-F0A2-A86CCF27CD58}"/>
                </a:ext>
              </a:extLst>
            </p:cNvPr>
            <p:cNvSpPr/>
            <p:nvPr/>
          </p:nvSpPr>
          <p:spPr>
            <a:xfrm>
              <a:off x="7399852" y="4785634"/>
              <a:ext cx="2149017" cy="1755583"/>
            </a:xfrm>
            <a:prstGeom prst="roundRect">
              <a:avLst>
                <a:gd name="adj" fmla="val 0"/>
              </a:avLst>
            </a:prstGeom>
            <a:solidFill>
              <a:srgbClr val="0067B1"/>
            </a:solidFill>
            <a:ln w="19050" cap="flat" cmpd="sng" algn="ctr">
              <a:solidFill>
                <a:srgbClr val="0067B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srgbClr val="FFFFFF"/>
                </a:solidFill>
                <a:effectLst/>
                <a:uLnTx/>
                <a:uFillTx/>
                <a:ea typeface="Alibaba PuHuiTi" pitchFamily="18" charset="-122"/>
                <a:cs typeface="Alibaba PuHuiTi" pitchFamily="18" charset="-122"/>
              </a:endParaRPr>
            </a:p>
          </p:txBody>
        </p:sp>
        <p:sp>
          <p:nvSpPr>
            <p:cNvPr id="32" name="TextBox 161">
              <a:extLst>
                <a:ext uri="{FF2B5EF4-FFF2-40B4-BE49-F238E27FC236}">
                  <a16:creationId xmlns:a16="http://schemas.microsoft.com/office/drawing/2014/main" id="{7E25C116-0DD3-A141-4F74-FF4E100ECC23}"/>
                </a:ext>
              </a:extLst>
            </p:cNvPr>
            <p:cNvSpPr txBox="1"/>
            <p:nvPr/>
          </p:nvSpPr>
          <p:spPr>
            <a:xfrm>
              <a:off x="7476473" y="5020025"/>
              <a:ext cx="1968072" cy="307777"/>
            </a:xfrm>
            <a:prstGeom prst="rect">
              <a:avLst/>
            </a:prstGeom>
            <a:noFill/>
          </p:spPr>
          <p:txBody>
            <a:bodyPr wrap="square" rtlCol="0">
              <a:spAutoFit/>
            </a:bodyPr>
            <a:lstStyle/>
            <a:p>
              <a:r>
                <a:rPr lang="en-US" altLang="zh-TW" sz="1400" b="1" dirty="0">
                  <a:solidFill>
                    <a:srgbClr val="FFFFFF"/>
                  </a:solidFill>
                  <a:ea typeface="Alibaba PuHuiTi" pitchFamily="18" charset="-122"/>
                  <a:cs typeface="Alibaba PuHuiTi" pitchFamily="18" charset="-122"/>
                </a:rPr>
                <a:t>E</a:t>
              </a:r>
              <a:r>
                <a:rPr lang="en-US" altLang="zh-CN" sz="1400" b="1" dirty="0">
                  <a:solidFill>
                    <a:srgbClr val="FFFFFF"/>
                  </a:solidFill>
                  <a:ea typeface="Alibaba PuHuiTi" pitchFamily="18" charset="-122"/>
                  <a:cs typeface="Alibaba PuHuiTi" pitchFamily="18" charset="-122"/>
                </a:rPr>
                <a:t>fficiency</a:t>
              </a:r>
              <a:r>
                <a:rPr lang="zh-CN" altLang="en-US" sz="1400" b="1" dirty="0">
                  <a:solidFill>
                    <a:srgbClr val="FFFFFF"/>
                  </a:solidFill>
                  <a:ea typeface="Alibaba PuHuiTi" pitchFamily="18" charset="-122"/>
                  <a:cs typeface="Alibaba PuHuiTi" pitchFamily="18" charset="-122"/>
                </a:rPr>
                <a:t>：</a:t>
              </a:r>
              <a:endParaRPr lang="id-ID" sz="1400" b="1" dirty="0">
                <a:solidFill>
                  <a:srgbClr val="FFFFFF"/>
                </a:solidFill>
                <a:ea typeface="Alibaba PuHuiTi" pitchFamily="18" charset="-122"/>
                <a:cs typeface="Alibaba PuHuiTi" pitchFamily="18" charset="-122"/>
              </a:endParaRPr>
            </a:p>
          </p:txBody>
        </p:sp>
        <p:sp>
          <p:nvSpPr>
            <p:cNvPr id="33" name="文本框 38">
              <a:extLst>
                <a:ext uri="{FF2B5EF4-FFF2-40B4-BE49-F238E27FC236}">
                  <a16:creationId xmlns:a16="http://schemas.microsoft.com/office/drawing/2014/main" id="{2FCB0317-3E16-CE77-B3E6-9D6A738E8E13}"/>
                </a:ext>
              </a:extLst>
            </p:cNvPr>
            <p:cNvSpPr txBox="1"/>
            <p:nvPr/>
          </p:nvSpPr>
          <p:spPr>
            <a:xfrm>
              <a:off x="7476472" y="5495009"/>
              <a:ext cx="1968073" cy="1400383"/>
            </a:xfrm>
            <a:prstGeom prst="rect">
              <a:avLst/>
            </a:prstGeom>
            <a:noFill/>
          </p:spPr>
          <p:txBody>
            <a:bodyPr wrap="square" rtlCol="0">
              <a:spAutoFit/>
            </a:bodyPr>
            <a:lstStyle/>
            <a:p>
              <a:pPr marL="171450" indent="-171450" algn="just">
                <a:spcAft>
                  <a:spcPts val="1000"/>
                </a:spcAft>
                <a:buFont typeface="Arial" panose="020B0604020202020204" pitchFamily="34" charset="0"/>
                <a:buChar char="•"/>
              </a:pPr>
              <a:r>
                <a:rPr kumimoji="1" lang="en-US" altLang="zh-TW" sz="1000" dirty="0">
                  <a:solidFill>
                    <a:srgbClr val="FFFFFF"/>
                  </a:solidFill>
                  <a:ea typeface="Alibaba PuHuiTi" pitchFamily="18" charset="-122"/>
                  <a:cs typeface="Alibaba PuHuiTi" pitchFamily="18" charset="-122"/>
                </a:rPr>
                <a:t>Through SharePoint and ticket system to transfer document</a:t>
              </a:r>
            </a:p>
            <a:p>
              <a:pPr marL="171450" indent="-171450" algn="just">
                <a:spcAft>
                  <a:spcPts val="1000"/>
                </a:spcAft>
                <a:buFont typeface="Arial" panose="020B0604020202020204" pitchFamily="34" charset="0"/>
                <a:buChar char="•"/>
              </a:pPr>
              <a:r>
                <a:rPr kumimoji="1" lang="en-US" altLang="zh-TW" sz="1000" dirty="0">
                  <a:solidFill>
                    <a:srgbClr val="FFFFFF"/>
                  </a:solidFill>
                  <a:ea typeface="Alibaba PuHuiTi" pitchFamily="18" charset="-122"/>
                  <a:cs typeface="Alibaba PuHuiTi" pitchFamily="18" charset="-122"/>
                </a:rPr>
                <a:t>Dedicated personnel handle PR requests</a:t>
              </a:r>
            </a:p>
            <a:p>
              <a:pPr marL="171450" indent="-171450" algn="just">
                <a:spcAft>
                  <a:spcPts val="1000"/>
                </a:spcAft>
                <a:buFont typeface="Arial" panose="020B0604020202020204" pitchFamily="34" charset="0"/>
                <a:buChar char="•"/>
              </a:pPr>
              <a:endParaRPr kumimoji="1" lang="en-US" altLang="zh-TW" sz="1000" dirty="0">
                <a:solidFill>
                  <a:srgbClr val="FFFFFF"/>
                </a:solidFill>
                <a:ea typeface="Alibaba PuHuiTi" pitchFamily="18" charset="-122"/>
                <a:cs typeface="Alibaba PuHuiTi" pitchFamily="18" charset="-122"/>
              </a:endParaRPr>
            </a:p>
            <a:p>
              <a:pPr marL="171450" indent="-171450">
                <a:spcAft>
                  <a:spcPts val="1000"/>
                </a:spcAft>
                <a:buFont typeface="Arial" panose="020B0604020202020204" pitchFamily="34" charset="0"/>
                <a:buChar char="•"/>
              </a:pPr>
              <a:endParaRPr kumimoji="1" lang="zh-CN" altLang="en-US" sz="1000" dirty="0">
                <a:solidFill>
                  <a:srgbClr val="FFFFFF"/>
                </a:solidFill>
                <a:ea typeface="Alibaba PuHuiTi" pitchFamily="18" charset="-122"/>
                <a:cs typeface="Alibaba PuHuiTi" pitchFamily="18" charset="-122"/>
              </a:endParaRPr>
            </a:p>
          </p:txBody>
        </p:sp>
        <p:cxnSp>
          <p:nvCxnSpPr>
            <p:cNvPr id="34" name="直线连接符 46">
              <a:extLst>
                <a:ext uri="{FF2B5EF4-FFF2-40B4-BE49-F238E27FC236}">
                  <a16:creationId xmlns:a16="http://schemas.microsoft.com/office/drawing/2014/main" id="{8F65C1BD-C93B-A019-B6E5-0A80FD975395}"/>
                </a:ext>
              </a:extLst>
            </p:cNvPr>
            <p:cNvCxnSpPr>
              <a:cxnSpLocks/>
            </p:cNvCxnSpPr>
            <p:nvPr/>
          </p:nvCxnSpPr>
          <p:spPr>
            <a:xfrm>
              <a:off x="7518475" y="5415457"/>
              <a:ext cx="1879865" cy="0"/>
            </a:xfrm>
            <a:prstGeom prst="line">
              <a:avLst/>
            </a:prstGeom>
            <a:noFill/>
            <a:ln w="15875" cap="flat" cmpd="sng" algn="ctr">
              <a:solidFill>
                <a:srgbClr val="FFFFFF"/>
              </a:solidFill>
              <a:prstDash val="solid"/>
              <a:miter lim="800000"/>
            </a:ln>
            <a:effectLst/>
          </p:spPr>
        </p:cxnSp>
      </p:grpSp>
      <p:sp>
        <p:nvSpPr>
          <p:cNvPr id="35" name="TextBox 34">
            <a:extLst>
              <a:ext uri="{FF2B5EF4-FFF2-40B4-BE49-F238E27FC236}">
                <a16:creationId xmlns:a16="http://schemas.microsoft.com/office/drawing/2014/main" id="{8FC68953-A302-B72A-09AA-0C3497FDAB0C}"/>
              </a:ext>
            </a:extLst>
          </p:cNvPr>
          <p:cNvSpPr txBox="1"/>
          <p:nvPr/>
        </p:nvSpPr>
        <p:spPr>
          <a:xfrm>
            <a:off x="9206353" y="2241418"/>
            <a:ext cx="2639505" cy="254524"/>
          </a:xfrm>
          <a:prstGeom prst="rect">
            <a:avLst/>
          </a:prstGeom>
          <a:noFill/>
        </p:spPr>
        <p:txBody>
          <a:bodyPr wrap="squar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000000"/>
                </a:solidFill>
                <a:effectLst/>
                <a:uLnTx/>
                <a:uFillTx/>
              </a:rPr>
              <a:t>Process Time by Request (Mins)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dirty="0">
              <a:ln>
                <a:noFill/>
              </a:ln>
              <a:solidFill>
                <a:srgbClr val="000000"/>
              </a:solidFill>
              <a:effectLst/>
              <a:uLnTx/>
              <a:uFillTx/>
            </a:endParaRPr>
          </a:p>
        </p:txBody>
      </p:sp>
      <p:cxnSp>
        <p:nvCxnSpPr>
          <p:cNvPr id="36" name="Straight Connector 35">
            <a:extLst>
              <a:ext uri="{FF2B5EF4-FFF2-40B4-BE49-F238E27FC236}">
                <a16:creationId xmlns:a16="http://schemas.microsoft.com/office/drawing/2014/main" id="{5B416AF0-F6D1-3100-26D8-29D25FB67862}"/>
              </a:ext>
            </a:extLst>
          </p:cNvPr>
          <p:cNvCxnSpPr>
            <a:cxnSpLocks/>
          </p:cNvCxnSpPr>
          <p:nvPr/>
        </p:nvCxnSpPr>
        <p:spPr>
          <a:xfrm>
            <a:off x="9094300" y="2495942"/>
            <a:ext cx="2072370" cy="0"/>
          </a:xfrm>
          <a:prstGeom prst="line">
            <a:avLst/>
          </a:prstGeom>
          <a:noFill/>
          <a:ln w="19050" cap="flat" cmpd="sng" algn="ctr">
            <a:solidFill>
              <a:srgbClr val="0067B1"/>
            </a:solidFill>
            <a:prstDash val="solid"/>
            <a:miter lim="800000"/>
          </a:ln>
          <a:effectLst/>
        </p:spPr>
      </p:cxnSp>
      <p:graphicFrame>
        <p:nvGraphicFramePr>
          <p:cNvPr id="3" name="Chart 2">
            <a:extLst>
              <a:ext uri="{FF2B5EF4-FFF2-40B4-BE49-F238E27FC236}">
                <a16:creationId xmlns:a16="http://schemas.microsoft.com/office/drawing/2014/main" id="{6ED54238-C878-477C-8749-F7FC8CA63CE1}"/>
              </a:ext>
            </a:extLst>
          </p:cNvPr>
          <p:cNvGraphicFramePr>
            <a:graphicFrameLocks/>
          </p:cNvGraphicFramePr>
          <p:nvPr/>
        </p:nvGraphicFramePr>
        <p:xfrm>
          <a:off x="470853" y="2471782"/>
          <a:ext cx="2986678" cy="19383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7" name="Chart 36">
            <a:extLst>
              <a:ext uri="{FF2B5EF4-FFF2-40B4-BE49-F238E27FC236}">
                <a16:creationId xmlns:a16="http://schemas.microsoft.com/office/drawing/2014/main" id="{87AF8567-CC2C-484D-BFBE-D26A857B7989}"/>
              </a:ext>
            </a:extLst>
          </p:cNvPr>
          <p:cNvGraphicFramePr>
            <a:graphicFrameLocks/>
          </p:cNvGraphicFramePr>
          <p:nvPr>
            <p:extLst>
              <p:ext uri="{D42A27DB-BD31-4B8C-83A1-F6EECF244321}">
                <p14:modId xmlns:p14="http://schemas.microsoft.com/office/powerpoint/2010/main" val="1063010389"/>
              </p:ext>
            </p:extLst>
          </p:nvPr>
        </p:nvGraphicFramePr>
        <p:xfrm>
          <a:off x="3975526" y="2719665"/>
          <a:ext cx="3754529" cy="1822547"/>
        </p:xfrm>
        <a:graphic>
          <a:graphicData uri="http://schemas.openxmlformats.org/drawingml/2006/chart">
            <c:chart xmlns:c="http://schemas.openxmlformats.org/drawingml/2006/chart" xmlns:r="http://schemas.openxmlformats.org/officeDocument/2006/relationships" r:id="rId3"/>
          </a:graphicData>
        </a:graphic>
      </p:graphicFrame>
      <p:sp>
        <p:nvSpPr>
          <p:cNvPr id="42" name="Rectangle 41">
            <a:extLst>
              <a:ext uri="{FF2B5EF4-FFF2-40B4-BE49-F238E27FC236}">
                <a16:creationId xmlns:a16="http://schemas.microsoft.com/office/drawing/2014/main" id="{B23F8513-441F-24D9-61E5-3367EFBB1E2A}"/>
              </a:ext>
            </a:extLst>
          </p:cNvPr>
          <p:cNvSpPr/>
          <p:nvPr/>
        </p:nvSpPr>
        <p:spPr>
          <a:xfrm>
            <a:off x="5006125" y="2521911"/>
            <a:ext cx="2649309" cy="2020302"/>
          </a:xfrm>
          <a:prstGeom prst="rect">
            <a:avLst/>
          </a:prstGeom>
          <a:noFill/>
          <a:ln>
            <a:solidFill>
              <a:srgbClr val="0067B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D1C390CF-2B1D-4C72-49D0-6E61995E9AC1}"/>
              </a:ext>
            </a:extLst>
          </p:cNvPr>
          <p:cNvSpPr txBox="1"/>
          <p:nvPr/>
        </p:nvSpPr>
        <p:spPr>
          <a:xfrm>
            <a:off x="5320169" y="2548576"/>
            <a:ext cx="1828800" cy="254524"/>
          </a:xfrm>
          <a:prstGeom prst="rect">
            <a:avLst/>
          </a:prstGeom>
          <a:noFill/>
        </p:spPr>
        <p:txBody>
          <a:bodyPr wrap="square" lIns="0" tIns="0" rIns="0" bIns="0"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000000"/>
                </a:solidFill>
                <a:effectLst/>
                <a:uLnTx/>
                <a:uFillTx/>
              </a:rPr>
              <a:t>Forecast</a:t>
            </a:r>
          </a:p>
        </p:txBody>
      </p:sp>
      <p:graphicFrame>
        <p:nvGraphicFramePr>
          <p:cNvPr id="46" name="Chart 45">
            <a:extLst>
              <a:ext uri="{FF2B5EF4-FFF2-40B4-BE49-F238E27FC236}">
                <a16:creationId xmlns:a16="http://schemas.microsoft.com/office/drawing/2014/main" id="{E915D030-1702-4A5C-B24A-B90B9E7C2CC5}"/>
              </a:ext>
            </a:extLst>
          </p:cNvPr>
          <p:cNvGraphicFramePr>
            <a:graphicFrameLocks/>
          </p:cNvGraphicFramePr>
          <p:nvPr>
            <p:extLst>
              <p:ext uri="{D42A27DB-BD31-4B8C-83A1-F6EECF244321}">
                <p14:modId xmlns:p14="http://schemas.microsoft.com/office/powerpoint/2010/main" val="685477475"/>
              </p:ext>
            </p:extLst>
          </p:nvPr>
        </p:nvGraphicFramePr>
        <p:xfrm>
          <a:off x="9011608" y="2433628"/>
          <a:ext cx="2326095" cy="2196868"/>
        </p:xfrm>
        <a:graphic>
          <a:graphicData uri="http://schemas.openxmlformats.org/drawingml/2006/chart">
            <c:chart xmlns:c="http://schemas.openxmlformats.org/drawingml/2006/chart" xmlns:r="http://schemas.openxmlformats.org/officeDocument/2006/relationships" r:id="rId4"/>
          </a:graphicData>
        </a:graphic>
      </p:graphicFrame>
      <p:cxnSp>
        <p:nvCxnSpPr>
          <p:cNvPr id="16" name="Straight Connector 15">
            <a:extLst>
              <a:ext uri="{FF2B5EF4-FFF2-40B4-BE49-F238E27FC236}">
                <a16:creationId xmlns:a16="http://schemas.microsoft.com/office/drawing/2014/main" id="{EBDDE0FC-BD25-309C-A61B-EA3B531AB311}"/>
              </a:ext>
            </a:extLst>
          </p:cNvPr>
          <p:cNvCxnSpPr>
            <a:cxnSpLocks/>
          </p:cNvCxnSpPr>
          <p:nvPr/>
        </p:nvCxnSpPr>
        <p:spPr>
          <a:xfrm>
            <a:off x="9329438" y="3210560"/>
            <a:ext cx="1596579"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97BE6F24-8FDD-D797-D0AF-9C29607BB55C}"/>
              </a:ext>
            </a:extLst>
          </p:cNvPr>
          <p:cNvSpPr txBox="1"/>
          <p:nvPr/>
        </p:nvSpPr>
        <p:spPr>
          <a:xfrm>
            <a:off x="8513190" y="3122154"/>
            <a:ext cx="708129" cy="218927"/>
          </a:xfrm>
          <a:prstGeom prst="rect">
            <a:avLst/>
          </a:prstGeom>
          <a:noFill/>
        </p:spPr>
        <p:txBody>
          <a:bodyPr wrap="squar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TW" sz="1050" b="1" i="0" u="sng" strike="noStrike" kern="0" cap="none" spc="0" normalizeH="0" baseline="0" noProof="0" dirty="0">
                <a:ln>
                  <a:noFill/>
                </a:ln>
                <a:solidFill>
                  <a:srgbClr val="FFC000"/>
                </a:solidFill>
                <a:effectLst/>
                <a:uLnTx/>
                <a:uFillTx/>
              </a:rPr>
              <a:t>Target: 8</a:t>
            </a:r>
            <a:endParaRPr kumimoji="0" lang="en-US" sz="1050" b="1" i="0" u="sng" strike="noStrike" kern="0" cap="none" spc="0" normalizeH="0" baseline="0" noProof="0" dirty="0">
              <a:ln>
                <a:noFill/>
              </a:ln>
              <a:solidFill>
                <a:srgbClr val="FFC000"/>
              </a:solidFill>
              <a:effectLst/>
              <a:uLnTx/>
              <a:uFillTx/>
            </a:endParaRPr>
          </a:p>
        </p:txBody>
      </p:sp>
    </p:spTree>
    <p:extLst>
      <p:ext uri="{BB962C8B-B14F-4D97-AF65-F5344CB8AC3E}">
        <p14:creationId xmlns:p14="http://schemas.microsoft.com/office/powerpoint/2010/main" val="1382656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27A94C-A783-06C9-BEB0-3F8E32EB5E12}"/>
              </a:ext>
            </a:extLst>
          </p:cNvPr>
          <p:cNvSpPr>
            <a:spLocks noGrp="1"/>
          </p:cNvSpPr>
          <p:nvPr>
            <p:ph type="body" sz="quarter" idx="15"/>
          </p:nvPr>
        </p:nvSpPr>
        <p:spPr>
          <a:xfrm>
            <a:off x="251610" y="275920"/>
            <a:ext cx="9608722" cy="523220"/>
          </a:xfrm>
        </p:spPr>
        <p:txBody>
          <a:bodyPr/>
          <a:lstStyle/>
          <a:p>
            <a:r>
              <a:rPr lang="en-US" dirty="0"/>
              <a:t>CCC LONG TERM VISION - FROM SUPPORT CENTER TO STRATEGIC CAPABILITY HUB</a:t>
            </a:r>
          </a:p>
          <a:p>
            <a:endParaRPr lang="en-US" dirty="0"/>
          </a:p>
        </p:txBody>
      </p:sp>
      <p:sp>
        <p:nvSpPr>
          <p:cNvPr id="4" name="Slide Number Placeholder 3">
            <a:extLst>
              <a:ext uri="{FF2B5EF4-FFF2-40B4-BE49-F238E27FC236}">
                <a16:creationId xmlns:a16="http://schemas.microsoft.com/office/drawing/2014/main" id="{5166F6EB-DC4E-4743-25AE-5E4BFA2E7BC7}"/>
              </a:ext>
            </a:extLst>
          </p:cNvPr>
          <p:cNvSpPr>
            <a:spLocks noGrp="1"/>
          </p:cNvSpPr>
          <p:nvPr>
            <p:ph type="sldNum" sz="quarter" idx="4"/>
          </p:nvPr>
        </p:nvSpPr>
        <p:spPr>
          <a:xfrm>
            <a:off x="9075191" y="5659920"/>
            <a:ext cx="2743200" cy="365125"/>
          </a:xfrm>
        </p:spPr>
        <p:txBody>
          <a:bodyPr/>
          <a:lstStyle/>
          <a:p>
            <a:fld id="{199137DB-8ECE-4117-81EA-4F1DB4ABB2A7}" type="slidenum">
              <a:rPr lang="zh-CN" altLang="en-US" smtClean="0"/>
              <a:t>3</a:t>
            </a:fld>
            <a:endParaRPr lang="zh-CN" altLang="en-US"/>
          </a:p>
        </p:txBody>
      </p:sp>
      <p:sp>
        <p:nvSpPr>
          <p:cNvPr id="5" name="任意形状 11">
            <a:extLst>
              <a:ext uri="{FF2B5EF4-FFF2-40B4-BE49-F238E27FC236}">
                <a16:creationId xmlns:a16="http://schemas.microsoft.com/office/drawing/2014/main" id="{462CBD43-3FD1-240B-0ABF-1BF8CD0FA621}"/>
              </a:ext>
            </a:extLst>
          </p:cNvPr>
          <p:cNvSpPr/>
          <p:nvPr/>
        </p:nvSpPr>
        <p:spPr>
          <a:xfrm>
            <a:off x="404000" y="2115433"/>
            <a:ext cx="11266170" cy="12700"/>
          </a:xfrm>
          <a:custGeom>
            <a:avLst/>
            <a:gdLst>
              <a:gd name="connsiteX0" fmla="*/ 0 w 11266170"/>
              <a:gd name="connsiteY0" fmla="*/ 0 h 12700"/>
              <a:gd name="connsiteX1" fmla="*/ 11266170 w 11266170"/>
              <a:gd name="connsiteY1" fmla="*/ 0 h 12700"/>
            </a:gdLst>
            <a:ahLst/>
            <a:cxnLst>
              <a:cxn ang="0">
                <a:pos x="connsiteX0" y="connsiteY0"/>
              </a:cxn>
              <a:cxn ang="0">
                <a:pos x="connsiteX1" y="connsiteY1"/>
              </a:cxn>
            </a:cxnLst>
            <a:rect l="l" t="t" r="r" b="b"/>
            <a:pathLst>
              <a:path w="11266170" h="12700">
                <a:moveTo>
                  <a:pt x="0" y="0"/>
                </a:moveTo>
                <a:lnTo>
                  <a:pt x="11266170" y="0"/>
                </a:lnTo>
              </a:path>
            </a:pathLst>
          </a:custGeom>
          <a:ln w="15875" cap="flat">
            <a:solidFill>
              <a:srgbClr val="003591"/>
            </a:solidFill>
            <a:prstDash val="dash"/>
            <a:miter/>
            <a:headEnd type="none"/>
            <a:tailEnd type="triangle"/>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6" name="任意形状 13">
            <a:extLst>
              <a:ext uri="{FF2B5EF4-FFF2-40B4-BE49-F238E27FC236}">
                <a16:creationId xmlns:a16="http://schemas.microsoft.com/office/drawing/2014/main" id="{6E9329FE-5318-0475-B04F-C3DFA26B805C}"/>
              </a:ext>
            </a:extLst>
          </p:cNvPr>
          <p:cNvSpPr/>
          <p:nvPr/>
        </p:nvSpPr>
        <p:spPr>
          <a:xfrm>
            <a:off x="1654950" y="2015103"/>
            <a:ext cx="200660" cy="200660"/>
          </a:xfrm>
          <a:custGeom>
            <a:avLst/>
            <a:gdLst>
              <a:gd name="connsiteX0" fmla="*/ 200660 w 200660"/>
              <a:gd name="connsiteY0" fmla="*/ 100330 h 200660"/>
              <a:gd name="connsiteX1" fmla="*/ 100330 w 200660"/>
              <a:gd name="connsiteY1" fmla="*/ 200660 h 200660"/>
              <a:gd name="connsiteX2" fmla="*/ 0 w 200660"/>
              <a:gd name="connsiteY2" fmla="*/ 100330 h 200660"/>
              <a:gd name="connsiteX3" fmla="*/ 100330 w 200660"/>
              <a:gd name="connsiteY3" fmla="*/ 0 h 200660"/>
              <a:gd name="connsiteX4" fmla="*/ 200660 w 200660"/>
              <a:gd name="connsiteY4" fmla="*/ 100330 h 200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660" h="200660">
                <a:moveTo>
                  <a:pt x="200660" y="100330"/>
                </a:moveTo>
                <a:cubicBezTo>
                  <a:pt x="200660" y="155741"/>
                  <a:pt x="155741" y="200660"/>
                  <a:pt x="100330" y="200660"/>
                </a:cubicBezTo>
                <a:cubicBezTo>
                  <a:pt x="44919" y="200660"/>
                  <a:pt x="0" y="155741"/>
                  <a:pt x="0" y="100330"/>
                </a:cubicBezTo>
                <a:cubicBezTo>
                  <a:pt x="0" y="44919"/>
                  <a:pt x="44920" y="0"/>
                  <a:pt x="100330" y="0"/>
                </a:cubicBezTo>
                <a:cubicBezTo>
                  <a:pt x="155741" y="0"/>
                  <a:pt x="200660" y="44919"/>
                  <a:pt x="200660" y="100330"/>
                </a:cubicBezTo>
                <a:close/>
              </a:path>
            </a:pathLst>
          </a:custGeom>
          <a:solidFill>
            <a:srgbClr val="46B1E1"/>
          </a:soli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7" name="任意形状 14">
            <a:extLst>
              <a:ext uri="{FF2B5EF4-FFF2-40B4-BE49-F238E27FC236}">
                <a16:creationId xmlns:a16="http://schemas.microsoft.com/office/drawing/2014/main" id="{62375CAD-5AC0-FAB9-96ED-DD1AACE30D45}"/>
              </a:ext>
            </a:extLst>
          </p:cNvPr>
          <p:cNvSpPr/>
          <p:nvPr/>
        </p:nvSpPr>
        <p:spPr>
          <a:xfrm>
            <a:off x="1704480" y="2064633"/>
            <a:ext cx="101600" cy="101600"/>
          </a:xfrm>
          <a:custGeom>
            <a:avLst/>
            <a:gdLst>
              <a:gd name="connsiteX0" fmla="*/ 101600 w 101600"/>
              <a:gd name="connsiteY0" fmla="*/ 50800 h 101600"/>
              <a:gd name="connsiteX1" fmla="*/ 50800 w 101600"/>
              <a:gd name="connsiteY1" fmla="*/ 101600 h 101600"/>
              <a:gd name="connsiteX2" fmla="*/ 0 w 101600"/>
              <a:gd name="connsiteY2" fmla="*/ 50800 h 101600"/>
              <a:gd name="connsiteX3" fmla="*/ 50800 w 101600"/>
              <a:gd name="connsiteY3" fmla="*/ 0 h 101600"/>
              <a:gd name="connsiteX4" fmla="*/ 101600 w 101600"/>
              <a:gd name="connsiteY4" fmla="*/ 50800 h 10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 h="101600">
                <a:moveTo>
                  <a:pt x="101600" y="50800"/>
                </a:moveTo>
                <a:cubicBezTo>
                  <a:pt x="101600" y="78856"/>
                  <a:pt x="78856" y="101600"/>
                  <a:pt x="50800" y="101600"/>
                </a:cubicBezTo>
                <a:cubicBezTo>
                  <a:pt x="22744" y="101600"/>
                  <a:pt x="0" y="78856"/>
                  <a:pt x="0" y="50800"/>
                </a:cubicBezTo>
                <a:cubicBezTo>
                  <a:pt x="0" y="22744"/>
                  <a:pt x="22744" y="0"/>
                  <a:pt x="50800" y="0"/>
                </a:cubicBezTo>
                <a:cubicBezTo>
                  <a:pt x="78856" y="0"/>
                  <a:pt x="101600" y="22744"/>
                  <a:pt x="101600" y="50800"/>
                </a:cubicBezTo>
                <a:close/>
              </a:path>
            </a:pathLst>
          </a:custGeom>
          <a:solidFill>
            <a:schemeClr val="bg1"/>
          </a:soli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8" name="任意形状 16">
            <a:extLst>
              <a:ext uri="{FF2B5EF4-FFF2-40B4-BE49-F238E27FC236}">
                <a16:creationId xmlns:a16="http://schemas.microsoft.com/office/drawing/2014/main" id="{61F7F410-319E-1461-BCFE-D35B0EBB138B}"/>
              </a:ext>
            </a:extLst>
          </p:cNvPr>
          <p:cNvSpPr/>
          <p:nvPr/>
        </p:nvSpPr>
        <p:spPr>
          <a:xfrm>
            <a:off x="4509910" y="2015103"/>
            <a:ext cx="200659" cy="200660"/>
          </a:xfrm>
          <a:custGeom>
            <a:avLst/>
            <a:gdLst>
              <a:gd name="connsiteX0" fmla="*/ 200660 w 200659"/>
              <a:gd name="connsiteY0" fmla="*/ 100330 h 200660"/>
              <a:gd name="connsiteX1" fmla="*/ 100330 w 200659"/>
              <a:gd name="connsiteY1" fmla="*/ 200660 h 200660"/>
              <a:gd name="connsiteX2" fmla="*/ 0 w 200659"/>
              <a:gd name="connsiteY2" fmla="*/ 100330 h 200660"/>
              <a:gd name="connsiteX3" fmla="*/ 100330 w 200659"/>
              <a:gd name="connsiteY3" fmla="*/ 0 h 200660"/>
              <a:gd name="connsiteX4" fmla="*/ 200660 w 200659"/>
              <a:gd name="connsiteY4" fmla="*/ 100330 h 200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659" h="200660">
                <a:moveTo>
                  <a:pt x="200660" y="100330"/>
                </a:moveTo>
                <a:cubicBezTo>
                  <a:pt x="200660" y="155741"/>
                  <a:pt x="155741" y="200660"/>
                  <a:pt x="100330" y="200660"/>
                </a:cubicBezTo>
                <a:cubicBezTo>
                  <a:pt x="44920" y="200660"/>
                  <a:pt x="0" y="155741"/>
                  <a:pt x="0" y="100330"/>
                </a:cubicBezTo>
                <a:cubicBezTo>
                  <a:pt x="0" y="44919"/>
                  <a:pt x="44920" y="0"/>
                  <a:pt x="100330" y="0"/>
                </a:cubicBezTo>
                <a:cubicBezTo>
                  <a:pt x="155741" y="0"/>
                  <a:pt x="200660" y="44919"/>
                  <a:pt x="200660" y="100330"/>
                </a:cubicBezTo>
                <a:close/>
              </a:path>
            </a:pathLst>
          </a:custGeom>
          <a:solidFill>
            <a:srgbClr val="6BCC94"/>
          </a:soli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9" name="任意形状 17">
            <a:extLst>
              <a:ext uri="{FF2B5EF4-FFF2-40B4-BE49-F238E27FC236}">
                <a16:creationId xmlns:a16="http://schemas.microsoft.com/office/drawing/2014/main" id="{AD5FCCF6-0534-0E99-C3E7-1B3856561EF4}"/>
              </a:ext>
            </a:extLst>
          </p:cNvPr>
          <p:cNvSpPr/>
          <p:nvPr/>
        </p:nvSpPr>
        <p:spPr>
          <a:xfrm>
            <a:off x="4559440" y="2064633"/>
            <a:ext cx="101600" cy="101600"/>
          </a:xfrm>
          <a:custGeom>
            <a:avLst/>
            <a:gdLst>
              <a:gd name="connsiteX0" fmla="*/ 101600 w 101600"/>
              <a:gd name="connsiteY0" fmla="*/ 50800 h 101600"/>
              <a:gd name="connsiteX1" fmla="*/ 50800 w 101600"/>
              <a:gd name="connsiteY1" fmla="*/ 101600 h 101600"/>
              <a:gd name="connsiteX2" fmla="*/ 0 w 101600"/>
              <a:gd name="connsiteY2" fmla="*/ 50800 h 101600"/>
              <a:gd name="connsiteX3" fmla="*/ 50800 w 101600"/>
              <a:gd name="connsiteY3" fmla="*/ 0 h 101600"/>
              <a:gd name="connsiteX4" fmla="*/ 101600 w 101600"/>
              <a:gd name="connsiteY4" fmla="*/ 50800 h 10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 h="101600">
                <a:moveTo>
                  <a:pt x="101600" y="50800"/>
                </a:moveTo>
                <a:cubicBezTo>
                  <a:pt x="101600" y="78856"/>
                  <a:pt x="78856" y="101600"/>
                  <a:pt x="50800" y="101600"/>
                </a:cubicBezTo>
                <a:cubicBezTo>
                  <a:pt x="22744" y="101600"/>
                  <a:pt x="0" y="78856"/>
                  <a:pt x="0" y="50800"/>
                </a:cubicBezTo>
                <a:cubicBezTo>
                  <a:pt x="0" y="22744"/>
                  <a:pt x="22744" y="0"/>
                  <a:pt x="50800" y="0"/>
                </a:cubicBezTo>
                <a:cubicBezTo>
                  <a:pt x="78856" y="0"/>
                  <a:pt x="101600" y="22744"/>
                  <a:pt x="101600" y="50800"/>
                </a:cubicBezTo>
                <a:close/>
              </a:path>
            </a:pathLst>
          </a:custGeom>
          <a:solidFill>
            <a:srgbClr val="FFFFFF"/>
          </a:soli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10" name="任意形状 19">
            <a:extLst>
              <a:ext uri="{FF2B5EF4-FFF2-40B4-BE49-F238E27FC236}">
                <a16:creationId xmlns:a16="http://schemas.microsoft.com/office/drawing/2014/main" id="{F474FD0B-3A0D-BD06-E1CE-26BCF82DD500}"/>
              </a:ext>
            </a:extLst>
          </p:cNvPr>
          <p:cNvSpPr/>
          <p:nvPr/>
        </p:nvSpPr>
        <p:spPr>
          <a:xfrm>
            <a:off x="7363600" y="2015103"/>
            <a:ext cx="200659" cy="200660"/>
          </a:xfrm>
          <a:custGeom>
            <a:avLst/>
            <a:gdLst>
              <a:gd name="connsiteX0" fmla="*/ 200660 w 200659"/>
              <a:gd name="connsiteY0" fmla="*/ 100330 h 200660"/>
              <a:gd name="connsiteX1" fmla="*/ 100330 w 200659"/>
              <a:gd name="connsiteY1" fmla="*/ 200660 h 200660"/>
              <a:gd name="connsiteX2" fmla="*/ -1 w 200659"/>
              <a:gd name="connsiteY2" fmla="*/ 100330 h 200660"/>
              <a:gd name="connsiteX3" fmla="*/ 100330 w 200659"/>
              <a:gd name="connsiteY3" fmla="*/ 0 h 200660"/>
              <a:gd name="connsiteX4" fmla="*/ 200660 w 200659"/>
              <a:gd name="connsiteY4" fmla="*/ 100330 h 200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659" h="200660">
                <a:moveTo>
                  <a:pt x="200660" y="100330"/>
                </a:moveTo>
                <a:cubicBezTo>
                  <a:pt x="200660" y="155741"/>
                  <a:pt x="155741" y="200660"/>
                  <a:pt x="100330" y="200660"/>
                </a:cubicBezTo>
                <a:cubicBezTo>
                  <a:pt x="44919" y="200660"/>
                  <a:pt x="-1" y="155741"/>
                  <a:pt x="-1" y="100330"/>
                </a:cubicBezTo>
                <a:cubicBezTo>
                  <a:pt x="-1" y="44919"/>
                  <a:pt x="44918" y="0"/>
                  <a:pt x="100330" y="0"/>
                </a:cubicBezTo>
                <a:cubicBezTo>
                  <a:pt x="155740" y="0"/>
                  <a:pt x="200660" y="44919"/>
                  <a:pt x="200660" y="100330"/>
                </a:cubicBezTo>
                <a:close/>
              </a:path>
            </a:pathLst>
          </a:custGeom>
          <a:solidFill>
            <a:srgbClr val="7F7F7F"/>
          </a:soli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11" name="任意形状 20">
            <a:extLst>
              <a:ext uri="{FF2B5EF4-FFF2-40B4-BE49-F238E27FC236}">
                <a16:creationId xmlns:a16="http://schemas.microsoft.com/office/drawing/2014/main" id="{C53A133C-53B0-702D-D286-E146D881A186}"/>
              </a:ext>
            </a:extLst>
          </p:cNvPr>
          <p:cNvSpPr/>
          <p:nvPr/>
        </p:nvSpPr>
        <p:spPr>
          <a:xfrm>
            <a:off x="7413130" y="2064633"/>
            <a:ext cx="101600" cy="101600"/>
          </a:xfrm>
          <a:custGeom>
            <a:avLst/>
            <a:gdLst>
              <a:gd name="connsiteX0" fmla="*/ 101600 w 101600"/>
              <a:gd name="connsiteY0" fmla="*/ 50800 h 101600"/>
              <a:gd name="connsiteX1" fmla="*/ 50800 w 101600"/>
              <a:gd name="connsiteY1" fmla="*/ 101600 h 101600"/>
              <a:gd name="connsiteX2" fmla="*/ 0 w 101600"/>
              <a:gd name="connsiteY2" fmla="*/ 50800 h 101600"/>
              <a:gd name="connsiteX3" fmla="*/ 50800 w 101600"/>
              <a:gd name="connsiteY3" fmla="*/ 0 h 101600"/>
              <a:gd name="connsiteX4" fmla="*/ 101600 w 101600"/>
              <a:gd name="connsiteY4" fmla="*/ 50800 h 10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 h="101600">
                <a:moveTo>
                  <a:pt x="101600" y="50800"/>
                </a:moveTo>
                <a:cubicBezTo>
                  <a:pt x="101600" y="78856"/>
                  <a:pt x="78857" y="101600"/>
                  <a:pt x="50800" y="101600"/>
                </a:cubicBezTo>
                <a:cubicBezTo>
                  <a:pt x="22744" y="101600"/>
                  <a:pt x="0" y="78856"/>
                  <a:pt x="0" y="50800"/>
                </a:cubicBezTo>
                <a:cubicBezTo>
                  <a:pt x="0" y="22744"/>
                  <a:pt x="22744" y="0"/>
                  <a:pt x="50800" y="0"/>
                </a:cubicBezTo>
                <a:cubicBezTo>
                  <a:pt x="78857" y="0"/>
                  <a:pt x="101600" y="22744"/>
                  <a:pt x="101600" y="50800"/>
                </a:cubicBezTo>
                <a:close/>
              </a:path>
            </a:pathLst>
          </a:custGeom>
          <a:solidFill>
            <a:srgbClr val="FFFFFF"/>
          </a:soli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12" name="任意形状 22">
            <a:extLst>
              <a:ext uri="{FF2B5EF4-FFF2-40B4-BE49-F238E27FC236}">
                <a16:creationId xmlns:a16="http://schemas.microsoft.com/office/drawing/2014/main" id="{7CCC9A49-39FC-9826-6AA2-952C6A182C7F}"/>
              </a:ext>
            </a:extLst>
          </p:cNvPr>
          <p:cNvSpPr/>
          <p:nvPr/>
        </p:nvSpPr>
        <p:spPr>
          <a:xfrm>
            <a:off x="10218560" y="2015103"/>
            <a:ext cx="200659" cy="200660"/>
          </a:xfrm>
          <a:custGeom>
            <a:avLst/>
            <a:gdLst>
              <a:gd name="connsiteX0" fmla="*/ 200660 w 200659"/>
              <a:gd name="connsiteY0" fmla="*/ 100330 h 200660"/>
              <a:gd name="connsiteX1" fmla="*/ 100329 w 200659"/>
              <a:gd name="connsiteY1" fmla="*/ 200660 h 200660"/>
              <a:gd name="connsiteX2" fmla="*/ -1 w 200659"/>
              <a:gd name="connsiteY2" fmla="*/ 100330 h 200660"/>
              <a:gd name="connsiteX3" fmla="*/ 100329 w 200659"/>
              <a:gd name="connsiteY3" fmla="*/ 0 h 200660"/>
              <a:gd name="connsiteX4" fmla="*/ 200660 w 200659"/>
              <a:gd name="connsiteY4" fmla="*/ 100330 h 200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659" h="200660">
                <a:moveTo>
                  <a:pt x="200660" y="100330"/>
                </a:moveTo>
                <a:cubicBezTo>
                  <a:pt x="200660" y="155741"/>
                  <a:pt x="155741" y="200660"/>
                  <a:pt x="100329" y="200660"/>
                </a:cubicBezTo>
                <a:cubicBezTo>
                  <a:pt x="44919" y="200660"/>
                  <a:pt x="-1" y="155741"/>
                  <a:pt x="-1" y="100330"/>
                </a:cubicBezTo>
                <a:cubicBezTo>
                  <a:pt x="-1" y="44919"/>
                  <a:pt x="44918" y="0"/>
                  <a:pt x="100329" y="0"/>
                </a:cubicBezTo>
                <a:cubicBezTo>
                  <a:pt x="155740" y="0"/>
                  <a:pt x="200660" y="44919"/>
                  <a:pt x="200660" y="100330"/>
                </a:cubicBezTo>
                <a:close/>
              </a:path>
            </a:pathLst>
          </a:custGeom>
          <a:solidFill>
            <a:srgbClr val="F6CB46"/>
          </a:soli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13" name="任意形状 23">
            <a:extLst>
              <a:ext uri="{FF2B5EF4-FFF2-40B4-BE49-F238E27FC236}">
                <a16:creationId xmlns:a16="http://schemas.microsoft.com/office/drawing/2014/main" id="{8A20FC2C-B085-3AD1-215B-3F4F11358BDB}"/>
              </a:ext>
            </a:extLst>
          </p:cNvPr>
          <p:cNvSpPr/>
          <p:nvPr/>
        </p:nvSpPr>
        <p:spPr>
          <a:xfrm>
            <a:off x="10268090" y="2064633"/>
            <a:ext cx="101600" cy="101600"/>
          </a:xfrm>
          <a:custGeom>
            <a:avLst/>
            <a:gdLst>
              <a:gd name="connsiteX0" fmla="*/ 101600 w 101600"/>
              <a:gd name="connsiteY0" fmla="*/ 50800 h 101600"/>
              <a:gd name="connsiteX1" fmla="*/ 50800 w 101600"/>
              <a:gd name="connsiteY1" fmla="*/ 101600 h 101600"/>
              <a:gd name="connsiteX2" fmla="*/ 0 w 101600"/>
              <a:gd name="connsiteY2" fmla="*/ 50800 h 101600"/>
              <a:gd name="connsiteX3" fmla="*/ 50800 w 101600"/>
              <a:gd name="connsiteY3" fmla="*/ 0 h 101600"/>
              <a:gd name="connsiteX4" fmla="*/ 101600 w 101600"/>
              <a:gd name="connsiteY4" fmla="*/ 50800 h 10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 h="101600">
                <a:moveTo>
                  <a:pt x="101600" y="50800"/>
                </a:moveTo>
                <a:cubicBezTo>
                  <a:pt x="101600" y="78856"/>
                  <a:pt x="78857" y="101600"/>
                  <a:pt x="50800" y="101600"/>
                </a:cubicBezTo>
                <a:cubicBezTo>
                  <a:pt x="22744" y="101600"/>
                  <a:pt x="0" y="78856"/>
                  <a:pt x="0" y="50800"/>
                </a:cubicBezTo>
                <a:cubicBezTo>
                  <a:pt x="0" y="22744"/>
                  <a:pt x="22744" y="0"/>
                  <a:pt x="50800" y="0"/>
                </a:cubicBezTo>
                <a:cubicBezTo>
                  <a:pt x="78857" y="0"/>
                  <a:pt x="101600" y="22744"/>
                  <a:pt x="101600" y="50800"/>
                </a:cubicBezTo>
                <a:close/>
              </a:path>
            </a:pathLst>
          </a:custGeom>
          <a:solidFill>
            <a:srgbClr val="FFFFFF"/>
          </a:soli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14" name="任意形状 24">
            <a:extLst>
              <a:ext uri="{FF2B5EF4-FFF2-40B4-BE49-F238E27FC236}">
                <a16:creationId xmlns:a16="http://schemas.microsoft.com/office/drawing/2014/main" id="{6EFFB817-65D0-BDEE-070E-2E7610F2EB50}"/>
              </a:ext>
            </a:extLst>
          </p:cNvPr>
          <p:cNvSpPr/>
          <p:nvPr/>
        </p:nvSpPr>
        <p:spPr>
          <a:xfrm>
            <a:off x="454800" y="2365251"/>
            <a:ext cx="2702560" cy="4140627"/>
          </a:xfrm>
          <a:custGeom>
            <a:avLst/>
            <a:gdLst>
              <a:gd name="connsiteX0" fmla="*/ 2136140 w 2702560"/>
              <a:gd name="connsiteY0" fmla="*/ 267970 h 3055620"/>
              <a:gd name="connsiteX1" fmla="*/ 1887220 w 2702560"/>
              <a:gd name="connsiteY1" fmla="*/ 0 h 3055620"/>
              <a:gd name="connsiteX2" fmla="*/ 0 w 2702560"/>
              <a:gd name="connsiteY2" fmla="*/ 0 h 3055620"/>
              <a:gd name="connsiteX3" fmla="*/ 0 w 2702560"/>
              <a:gd name="connsiteY3" fmla="*/ 3055620 h 3055620"/>
              <a:gd name="connsiteX4" fmla="*/ 2702560 w 2702560"/>
              <a:gd name="connsiteY4" fmla="*/ 3055620 h 3055620"/>
              <a:gd name="connsiteX5" fmla="*/ 2702560 w 2702560"/>
              <a:gd name="connsiteY5" fmla="*/ 267970 h 30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2560" h="3055620">
                <a:moveTo>
                  <a:pt x="2136140" y="267970"/>
                </a:moveTo>
                <a:lnTo>
                  <a:pt x="1887220" y="0"/>
                </a:lnTo>
                <a:lnTo>
                  <a:pt x="0" y="0"/>
                </a:lnTo>
                <a:lnTo>
                  <a:pt x="0" y="3055620"/>
                </a:lnTo>
                <a:lnTo>
                  <a:pt x="2702560" y="3055620"/>
                </a:lnTo>
                <a:lnTo>
                  <a:pt x="2702560" y="267970"/>
                </a:lnTo>
                <a:close/>
              </a:path>
            </a:pathLst>
          </a:custGeom>
          <a:solidFill>
            <a:srgbClr val="46B1E1"/>
          </a:solidFill>
          <a:ln w="12700" cap="flat">
            <a:solidFill>
              <a:srgbClr val="46B1E1"/>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15" name="任意形状 25">
            <a:extLst>
              <a:ext uri="{FF2B5EF4-FFF2-40B4-BE49-F238E27FC236}">
                <a16:creationId xmlns:a16="http://schemas.microsoft.com/office/drawing/2014/main" id="{7C6AEA0C-D870-E576-699B-68A43D96E7CC}"/>
              </a:ext>
            </a:extLst>
          </p:cNvPr>
          <p:cNvSpPr/>
          <p:nvPr/>
        </p:nvSpPr>
        <p:spPr>
          <a:xfrm>
            <a:off x="3309759" y="2365251"/>
            <a:ext cx="2702560" cy="4140628"/>
          </a:xfrm>
          <a:custGeom>
            <a:avLst/>
            <a:gdLst>
              <a:gd name="connsiteX0" fmla="*/ 2136140 w 2702560"/>
              <a:gd name="connsiteY0" fmla="*/ 267970 h 3055620"/>
              <a:gd name="connsiteX1" fmla="*/ 1887220 w 2702560"/>
              <a:gd name="connsiteY1" fmla="*/ 0 h 3055620"/>
              <a:gd name="connsiteX2" fmla="*/ 0 w 2702560"/>
              <a:gd name="connsiteY2" fmla="*/ 0 h 3055620"/>
              <a:gd name="connsiteX3" fmla="*/ 0 w 2702560"/>
              <a:gd name="connsiteY3" fmla="*/ 3055620 h 3055620"/>
              <a:gd name="connsiteX4" fmla="*/ 2702560 w 2702560"/>
              <a:gd name="connsiteY4" fmla="*/ 3055620 h 3055620"/>
              <a:gd name="connsiteX5" fmla="*/ 2702560 w 2702560"/>
              <a:gd name="connsiteY5" fmla="*/ 267970 h 30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2560" h="3055620">
                <a:moveTo>
                  <a:pt x="2136140" y="267970"/>
                </a:moveTo>
                <a:lnTo>
                  <a:pt x="1887220" y="0"/>
                </a:lnTo>
                <a:lnTo>
                  <a:pt x="0" y="0"/>
                </a:lnTo>
                <a:lnTo>
                  <a:pt x="0" y="3055620"/>
                </a:lnTo>
                <a:lnTo>
                  <a:pt x="2702560" y="3055620"/>
                </a:lnTo>
                <a:lnTo>
                  <a:pt x="2702560" y="267970"/>
                </a:lnTo>
                <a:close/>
              </a:path>
            </a:pathLst>
          </a:custGeom>
          <a:solidFill>
            <a:srgbClr val="6BCC94"/>
          </a:soli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16" name="任意形状 26">
            <a:extLst>
              <a:ext uri="{FF2B5EF4-FFF2-40B4-BE49-F238E27FC236}">
                <a16:creationId xmlns:a16="http://schemas.microsoft.com/office/drawing/2014/main" id="{59F23C91-A165-A996-EB1D-5DA46D8C67DF}"/>
              </a:ext>
            </a:extLst>
          </p:cNvPr>
          <p:cNvSpPr/>
          <p:nvPr/>
        </p:nvSpPr>
        <p:spPr>
          <a:xfrm>
            <a:off x="6163450" y="2365252"/>
            <a:ext cx="2702559" cy="4140626"/>
          </a:xfrm>
          <a:custGeom>
            <a:avLst/>
            <a:gdLst>
              <a:gd name="connsiteX0" fmla="*/ 2137410 w 2702559"/>
              <a:gd name="connsiteY0" fmla="*/ 267970 h 3055620"/>
              <a:gd name="connsiteX1" fmla="*/ 1888490 w 2702559"/>
              <a:gd name="connsiteY1" fmla="*/ 0 h 3055620"/>
              <a:gd name="connsiteX2" fmla="*/ 0 w 2702559"/>
              <a:gd name="connsiteY2" fmla="*/ 0 h 3055620"/>
              <a:gd name="connsiteX3" fmla="*/ 0 w 2702559"/>
              <a:gd name="connsiteY3" fmla="*/ 3055620 h 3055620"/>
              <a:gd name="connsiteX4" fmla="*/ 2702560 w 2702559"/>
              <a:gd name="connsiteY4" fmla="*/ 3055620 h 3055620"/>
              <a:gd name="connsiteX5" fmla="*/ 2702560 w 2702559"/>
              <a:gd name="connsiteY5" fmla="*/ 267970 h 30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2559" h="3055620">
                <a:moveTo>
                  <a:pt x="2137410" y="267970"/>
                </a:moveTo>
                <a:lnTo>
                  <a:pt x="1888490" y="0"/>
                </a:lnTo>
                <a:lnTo>
                  <a:pt x="0" y="0"/>
                </a:lnTo>
                <a:lnTo>
                  <a:pt x="0" y="3055620"/>
                </a:lnTo>
                <a:lnTo>
                  <a:pt x="2702560" y="3055620"/>
                </a:lnTo>
                <a:lnTo>
                  <a:pt x="2702560" y="267970"/>
                </a:lnTo>
                <a:close/>
              </a:path>
            </a:pathLst>
          </a:custGeom>
          <a:solidFill>
            <a:srgbClr val="7F7F7F"/>
          </a:soli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17" name="任意形状 27">
            <a:extLst>
              <a:ext uri="{FF2B5EF4-FFF2-40B4-BE49-F238E27FC236}">
                <a16:creationId xmlns:a16="http://schemas.microsoft.com/office/drawing/2014/main" id="{5363516F-C3B1-4890-891A-96D67ED65955}"/>
              </a:ext>
            </a:extLst>
          </p:cNvPr>
          <p:cNvSpPr/>
          <p:nvPr/>
        </p:nvSpPr>
        <p:spPr>
          <a:xfrm>
            <a:off x="9018409" y="2365252"/>
            <a:ext cx="2702559" cy="4140626"/>
          </a:xfrm>
          <a:custGeom>
            <a:avLst/>
            <a:gdLst>
              <a:gd name="connsiteX0" fmla="*/ 2136140 w 2702559"/>
              <a:gd name="connsiteY0" fmla="*/ 267970 h 3055620"/>
              <a:gd name="connsiteX1" fmla="*/ 1887221 w 2702559"/>
              <a:gd name="connsiteY1" fmla="*/ 0 h 3055620"/>
              <a:gd name="connsiteX2" fmla="*/ 0 w 2702559"/>
              <a:gd name="connsiteY2" fmla="*/ 0 h 3055620"/>
              <a:gd name="connsiteX3" fmla="*/ 0 w 2702559"/>
              <a:gd name="connsiteY3" fmla="*/ 3055620 h 3055620"/>
              <a:gd name="connsiteX4" fmla="*/ 2702560 w 2702559"/>
              <a:gd name="connsiteY4" fmla="*/ 3055620 h 3055620"/>
              <a:gd name="connsiteX5" fmla="*/ 2702560 w 2702559"/>
              <a:gd name="connsiteY5" fmla="*/ 267970 h 30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2559" h="3055620">
                <a:moveTo>
                  <a:pt x="2136140" y="267970"/>
                </a:moveTo>
                <a:lnTo>
                  <a:pt x="1887221" y="0"/>
                </a:lnTo>
                <a:lnTo>
                  <a:pt x="0" y="0"/>
                </a:lnTo>
                <a:lnTo>
                  <a:pt x="0" y="3055620"/>
                </a:lnTo>
                <a:lnTo>
                  <a:pt x="2702560" y="3055620"/>
                </a:lnTo>
                <a:lnTo>
                  <a:pt x="2702560" y="267970"/>
                </a:lnTo>
                <a:close/>
              </a:path>
            </a:pathLst>
          </a:custGeom>
          <a:solidFill>
            <a:srgbClr val="F6CB46"/>
          </a:soli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26" name="任意形状 38">
            <a:extLst>
              <a:ext uri="{FF2B5EF4-FFF2-40B4-BE49-F238E27FC236}">
                <a16:creationId xmlns:a16="http://schemas.microsoft.com/office/drawing/2014/main" id="{7A7C205D-3AC6-24AA-F67C-366BF22A1F4E}"/>
              </a:ext>
            </a:extLst>
          </p:cNvPr>
          <p:cNvSpPr/>
          <p:nvPr/>
        </p:nvSpPr>
        <p:spPr>
          <a:xfrm>
            <a:off x="541028" y="5969024"/>
            <a:ext cx="1188720" cy="457200"/>
          </a:xfrm>
          <a:custGeom>
            <a:avLst/>
            <a:gdLst>
              <a:gd name="connsiteX0" fmla="*/ 0 w 1103630"/>
              <a:gd name="connsiteY0" fmla="*/ 0 h 314960"/>
              <a:gd name="connsiteX1" fmla="*/ 1103630 w 1103630"/>
              <a:gd name="connsiteY1" fmla="*/ 0 h 314960"/>
              <a:gd name="connsiteX2" fmla="*/ 1103630 w 1103630"/>
              <a:gd name="connsiteY2" fmla="*/ 314960 h 314960"/>
              <a:gd name="connsiteX3" fmla="*/ 0 w 1103630"/>
              <a:gd name="connsiteY3" fmla="*/ 314960 h 314960"/>
            </a:gdLst>
            <a:ahLst/>
            <a:cxnLst>
              <a:cxn ang="0">
                <a:pos x="connsiteX0" y="connsiteY0"/>
              </a:cxn>
              <a:cxn ang="0">
                <a:pos x="connsiteX1" y="connsiteY1"/>
              </a:cxn>
              <a:cxn ang="0">
                <a:pos x="connsiteX2" y="connsiteY2"/>
              </a:cxn>
              <a:cxn ang="0">
                <a:pos x="connsiteX3" y="connsiteY3"/>
              </a:cxn>
            </a:cxnLst>
            <a:rect l="l" t="t" r="r" b="b"/>
            <a:pathLst>
              <a:path w="1103630" h="314960">
                <a:moveTo>
                  <a:pt x="0" y="0"/>
                </a:moveTo>
                <a:lnTo>
                  <a:pt x="1103630" y="0"/>
                </a:lnTo>
                <a:lnTo>
                  <a:pt x="1103630" y="314960"/>
                </a:lnTo>
                <a:lnTo>
                  <a:pt x="0" y="314960"/>
                </a:lnTo>
                <a:close/>
              </a:path>
            </a:pathLst>
          </a:custGeom>
          <a:solidFill>
            <a:srgbClr val="FFFFFF"/>
          </a:solidFill>
          <a:ln w="12700" cap="flat">
            <a:noFill/>
            <a:prstDash val="solid"/>
            <a:miter/>
          </a:ln>
        </p:spPr>
        <p:txBody>
          <a:bodyPr rtlCol="0" anchor="ctr"/>
          <a:lstStyle/>
          <a:p>
            <a:pPr lvl="0" algn="ctr"/>
            <a:r>
              <a:rPr lang="en-US" sz="1150" dirty="0"/>
              <a:t>Stronger Succession</a:t>
            </a:r>
            <a:endParaRPr kumimoji="0" lang="zh-CN" altLang="en-US" sz="1150" b="0" i="0" u="none" strike="noStrike" kern="0" cap="none" spc="0" normalizeH="0" baseline="0" noProof="0" dirty="0">
              <a:ln>
                <a:noFill/>
              </a:ln>
              <a:solidFill>
                <a:srgbClr val="003591"/>
              </a:solidFill>
              <a:effectLst/>
              <a:uLnTx/>
              <a:uFillTx/>
              <a:latin typeface="Alibaba PuHuiTi" pitchFamily="18" charset="-122"/>
              <a:ea typeface="Alibaba PuHuiTi" pitchFamily="18" charset="-122"/>
              <a:cs typeface="Alibaba PuHuiTi" pitchFamily="18" charset="-122"/>
            </a:endParaRPr>
          </a:p>
        </p:txBody>
      </p:sp>
      <p:sp>
        <p:nvSpPr>
          <p:cNvPr id="27" name="任意形状 39">
            <a:extLst>
              <a:ext uri="{FF2B5EF4-FFF2-40B4-BE49-F238E27FC236}">
                <a16:creationId xmlns:a16="http://schemas.microsoft.com/office/drawing/2014/main" id="{5A6C5AB8-DE72-8F36-3199-E3BF6E888A3A}"/>
              </a:ext>
            </a:extLst>
          </p:cNvPr>
          <p:cNvSpPr/>
          <p:nvPr/>
        </p:nvSpPr>
        <p:spPr>
          <a:xfrm>
            <a:off x="1876524" y="5969024"/>
            <a:ext cx="1188720" cy="457200"/>
          </a:xfrm>
          <a:custGeom>
            <a:avLst/>
            <a:gdLst>
              <a:gd name="connsiteX0" fmla="*/ 0 w 1103630"/>
              <a:gd name="connsiteY0" fmla="*/ 0 h 314960"/>
              <a:gd name="connsiteX1" fmla="*/ 1103630 w 1103630"/>
              <a:gd name="connsiteY1" fmla="*/ 0 h 314960"/>
              <a:gd name="connsiteX2" fmla="*/ 1103630 w 1103630"/>
              <a:gd name="connsiteY2" fmla="*/ 314960 h 314960"/>
              <a:gd name="connsiteX3" fmla="*/ 0 w 1103630"/>
              <a:gd name="connsiteY3" fmla="*/ 314960 h 314960"/>
            </a:gdLst>
            <a:ahLst/>
            <a:cxnLst>
              <a:cxn ang="0">
                <a:pos x="connsiteX0" y="connsiteY0"/>
              </a:cxn>
              <a:cxn ang="0">
                <a:pos x="connsiteX1" y="connsiteY1"/>
              </a:cxn>
              <a:cxn ang="0">
                <a:pos x="connsiteX2" y="connsiteY2"/>
              </a:cxn>
              <a:cxn ang="0">
                <a:pos x="connsiteX3" y="connsiteY3"/>
              </a:cxn>
            </a:cxnLst>
            <a:rect l="l" t="t" r="r" b="b"/>
            <a:pathLst>
              <a:path w="1103630" h="314960">
                <a:moveTo>
                  <a:pt x="0" y="0"/>
                </a:moveTo>
                <a:lnTo>
                  <a:pt x="1103630" y="0"/>
                </a:lnTo>
                <a:lnTo>
                  <a:pt x="1103630" y="314960"/>
                </a:lnTo>
                <a:lnTo>
                  <a:pt x="0" y="314960"/>
                </a:lnTo>
                <a:close/>
              </a:path>
            </a:pathLst>
          </a:custGeom>
          <a:solidFill>
            <a:srgbClr val="FFFFFF"/>
          </a:solidFill>
          <a:ln w="12700" cap="flat">
            <a:noFill/>
            <a:prstDash val="solid"/>
            <a:miter/>
          </a:ln>
        </p:spPr>
        <p:txBody>
          <a:bodyPr rtlCol="0" anchor="ctr"/>
          <a:lstStyle/>
          <a:p>
            <a:pPr lvl="0" algn="ctr"/>
            <a:r>
              <a:rPr lang="en-US" sz="1150" dirty="0"/>
              <a:t>Improve Talent Pool</a:t>
            </a:r>
            <a:endParaRPr kumimoji="0" lang="zh-CN" altLang="en-US" sz="1150" b="0" i="0" u="none" strike="noStrike" kern="0" cap="none" spc="0" normalizeH="0" baseline="0" noProof="0" dirty="0">
              <a:ln>
                <a:noFill/>
              </a:ln>
              <a:solidFill>
                <a:srgbClr val="003591"/>
              </a:solidFill>
              <a:effectLst/>
              <a:uLnTx/>
              <a:uFillTx/>
              <a:latin typeface="Alibaba PuHuiTi" pitchFamily="18" charset="-122"/>
              <a:ea typeface="Alibaba PuHuiTi" pitchFamily="18" charset="-122"/>
              <a:cs typeface="Alibaba PuHuiTi" pitchFamily="18" charset="-122"/>
            </a:endParaRPr>
          </a:p>
        </p:txBody>
      </p:sp>
      <p:sp>
        <p:nvSpPr>
          <p:cNvPr id="28" name="任意形状 41">
            <a:extLst>
              <a:ext uri="{FF2B5EF4-FFF2-40B4-BE49-F238E27FC236}">
                <a16:creationId xmlns:a16="http://schemas.microsoft.com/office/drawing/2014/main" id="{D47EDAB3-1DEC-ED85-E76E-28FD0953BB0F}"/>
              </a:ext>
            </a:extLst>
          </p:cNvPr>
          <p:cNvSpPr/>
          <p:nvPr/>
        </p:nvSpPr>
        <p:spPr>
          <a:xfrm>
            <a:off x="3399617" y="5969024"/>
            <a:ext cx="1188720" cy="457200"/>
          </a:xfrm>
          <a:custGeom>
            <a:avLst/>
            <a:gdLst>
              <a:gd name="connsiteX0" fmla="*/ 0 w 1103630"/>
              <a:gd name="connsiteY0" fmla="*/ 0 h 314960"/>
              <a:gd name="connsiteX1" fmla="*/ 1103630 w 1103630"/>
              <a:gd name="connsiteY1" fmla="*/ 0 h 314960"/>
              <a:gd name="connsiteX2" fmla="*/ 1103630 w 1103630"/>
              <a:gd name="connsiteY2" fmla="*/ 314960 h 314960"/>
              <a:gd name="connsiteX3" fmla="*/ 0 w 1103630"/>
              <a:gd name="connsiteY3" fmla="*/ 314960 h 314960"/>
            </a:gdLst>
            <a:ahLst/>
            <a:cxnLst>
              <a:cxn ang="0">
                <a:pos x="connsiteX0" y="connsiteY0"/>
              </a:cxn>
              <a:cxn ang="0">
                <a:pos x="connsiteX1" y="connsiteY1"/>
              </a:cxn>
              <a:cxn ang="0">
                <a:pos x="connsiteX2" y="connsiteY2"/>
              </a:cxn>
              <a:cxn ang="0">
                <a:pos x="connsiteX3" y="connsiteY3"/>
              </a:cxn>
            </a:cxnLst>
            <a:rect l="l" t="t" r="r" b="b"/>
            <a:pathLst>
              <a:path w="1103630" h="314960">
                <a:moveTo>
                  <a:pt x="0" y="0"/>
                </a:moveTo>
                <a:lnTo>
                  <a:pt x="1103630" y="0"/>
                </a:lnTo>
                <a:lnTo>
                  <a:pt x="1103630" y="314960"/>
                </a:lnTo>
                <a:lnTo>
                  <a:pt x="0" y="314960"/>
                </a:lnTo>
                <a:close/>
              </a:path>
            </a:pathLst>
          </a:custGeom>
          <a:solidFill>
            <a:srgbClr val="FFFFFF"/>
          </a:solidFill>
          <a:ln w="12700" cap="flat">
            <a:noFill/>
            <a:prstDash val="solid"/>
            <a:miter/>
          </a:ln>
        </p:spPr>
        <p:txBody>
          <a:bodyPr rtlCol="0" anchor="ctr"/>
          <a:lstStyle/>
          <a:p>
            <a:pPr lvl="0" algn="ctr"/>
            <a:r>
              <a:rPr lang="en-US" sz="1150" dirty="0"/>
              <a:t>Efficiency Improvement </a:t>
            </a:r>
            <a:endParaRPr kumimoji="0" lang="zh-CN" altLang="en-US" sz="1150" b="0" i="0" u="none" strike="noStrike" kern="0" cap="none" spc="0" normalizeH="0" baseline="0" noProof="0" dirty="0">
              <a:ln>
                <a:noFill/>
              </a:ln>
              <a:solidFill>
                <a:srgbClr val="5385C5"/>
              </a:solidFill>
              <a:effectLst/>
              <a:uLnTx/>
              <a:uFillTx/>
              <a:latin typeface="Alibaba PuHuiTi" pitchFamily="18" charset="-122"/>
              <a:ea typeface="Alibaba PuHuiTi" pitchFamily="18" charset="-122"/>
              <a:cs typeface="Alibaba PuHuiTi" pitchFamily="18" charset="-122"/>
            </a:endParaRPr>
          </a:p>
        </p:txBody>
      </p:sp>
      <p:sp>
        <p:nvSpPr>
          <p:cNvPr id="29" name="任意形状 42">
            <a:extLst>
              <a:ext uri="{FF2B5EF4-FFF2-40B4-BE49-F238E27FC236}">
                <a16:creationId xmlns:a16="http://schemas.microsoft.com/office/drawing/2014/main" id="{1AF9DCFE-8793-3DB5-BA4A-4E7F1ED6DB4F}"/>
              </a:ext>
            </a:extLst>
          </p:cNvPr>
          <p:cNvSpPr/>
          <p:nvPr/>
        </p:nvSpPr>
        <p:spPr>
          <a:xfrm>
            <a:off x="4746719" y="5969024"/>
            <a:ext cx="1188720" cy="457200"/>
          </a:xfrm>
          <a:custGeom>
            <a:avLst/>
            <a:gdLst>
              <a:gd name="connsiteX0" fmla="*/ 0 w 1103630"/>
              <a:gd name="connsiteY0" fmla="*/ 0 h 314960"/>
              <a:gd name="connsiteX1" fmla="*/ 1103630 w 1103630"/>
              <a:gd name="connsiteY1" fmla="*/ 0 h 314960"/>
              <a:gd name="connsiteX2" fmla="*/ 1103630 w 1103630"/>
              <a:gd name="connsiteY2" fmla="*/ 314960 h 314960"/>
              <a:gd name="connsiteX3" fmla="*/ 0 w 1103630"/>
              <a:gd name="connsiteY3" fmla="*/ 314960 h 314960"/>
            </a:gdLst>
            <a:ahLst/>
            <a:cxnLst>
              <a:cxn ang="0">
                <a:pos x="connsiteX0" y="connsiteY0"/>
              </a:cxn>
              <a:cxn ang="0">
                <a:pos x="connsiteX1" y="connsiteY1"/>
              </a:cxn>
              <a:cxn ang="0">
                <a:pos x="connsiteX2" y="connsiteY2"/>
              </a:cxn>
              <a:cxn ang="0">
                <a:pos x="connsiteX3" y="connsiteY3"/>
              </a:cxn>
            </a:cxnLst>
            <a:rect l="l" t="t" r="r" b="b"/>
            <a:pathLst>
              <a:path w="1103630" h="314960">
                <a:moveTo>
                  <a:pt x="0" y="0"/>
                </a:moveTo>
                <a:lnTo>
                  <a:pt x="1103630" y="0"/>
                </a:lnTo>
                <a:lnTo>
                  <a:pt x="1103630" y="314960"/>
                </a:lnTo>
                <a:lnTo>
                  <a:pt x="0" y="314960"/>
                </a:lnTo>
                <a:close/>
              </a:path>
            </a:pathLst>
          </a:custGeom>
          <a:solidFill>
            <a:srgbClr val="FFFFFF"/>
          </a:solidFill>
          <a:ln w="12700" cap="flat">
            <a:noFill/>
            <a:prstDash val="solid"/>
            <a:miter/>
          </a:ln>
        </p:spPr>
        <p:txBody>
          <a:bodyPr rtlCol="0" anchor="ctr"/>
          <a:lstStyle/>
          <a:p>
            <a:pPr lvl="0" algn="ctr"/>
            <a:r>
              <a:rPr lang="en-US" sz="1150" dirty="0"/>
              <a:t>EBITDA Improvement</a:t>
            </a:r>
            <a:endParaRPr kumimoji="0" lang="zh-CN" altLang="en-US" sz="1150" b="0" i="0" u="none" strike="noStrike" kern="0" cap="none" spc="0" normalizeH="0" baseline="0" noProof="0" dirty="0">
              <a:ln>
                <a:noFill/>
              </a:ln>
              <a:solidFill>
                <a:srgbClr val="5385C5"/>
              </a:solidFill>
              <a:effectLst/>
              <a:uLnTx/>
              <a:uFillTx/>
              <a:latin typeface="Alibaba PuHuiTi" pitchFamily="18" charset="-122"/>
              <a:ea typeface="Alibaba PuHuiTi" pitchFamily="18" charset="-122"/>
              <a:cs typeface="Alibaba PuHuiTi" pitchFamily="18" charset="-122"/>
            </a:endParaRPr>
          </a:p>
        </p:txBody>
      </p:sp>
      <p:sp>
        <p:nvSpPr>
          <p:cNvPr id="30" name="任意形状 44">
            <a:extLst>
              <a:ext uri="{FF2B5EF4-FFF2-40B4-BE49-F238E27FC236}">
                <a16:creationId xmlns:a16="http://schemas.microsoft.com/office/drawing/2014/main" id="{8E5BB492-097C-E0B5-88E8-0464AE860E0E}"/>
              </a:ext>
            </a:extLst>
          </p:cNvPr>
          <p:cNvSpPr/>
          <p:nvPr/>
        </p:nvSpPr>
        <p:spPr>
          <a:xfrm>
            <a:off x="6272987" y="5969024"/>
            <a:ext cx="1188720" cy="457200"/>
          </a:xfrm>
          <a:custGeom>
            <a:avLst/>
            <a:gdLst>
              <a:gd name="connsiteX0" fmla="*/ 0 w 1103629"/>
              <a:gd name="connsiteY0" fmla="*/ 0 h 314960"/>
              <a:gd name="connsiteX1" fmla="*/ 1103630 w 1103629"/>
              <a:gd name="connsiteY1" fmla="*/ 0 h 314960"/>
              <a:gd name="connsiteX2" fmla="*/ 1103630 w 1103629"/>
              <a:gd name="connsiteY2" fmla="*/ 314960 h 314960"/>
              <a:gd name="connsiteX3" fmla="*/ 0 w 1103629"/>
              <a:gd name="connsiteY3" fmla="*/ 314960 h 314960"/>
            </a:gdLst>
            <a:ahLst/>
            <a:cxnLst>
              <a:cxn ang="0">
                <a:pos x="connsiteX0" y="connsiteY0"/>
              </a:cxn>
              <a:cxn ang="0">
                <a:pos x="connsiteX1" y="connsiteY1"/>
              </a:cxn>
              <a:cxn ang="0">
                <a:pos x="connsiteX2" y="connsiteY2"/>
              </a:cxn>
              <a:cxn ang="0">
                <a:pos x="connsiteX3" y="connsiteY3"/>
              </a:cxn>
            </a:cxnLst>
            <a:rect l="l" t="t" r="r" b="b"/>
            <a:pathLst>
              <a:path w="1103629" h="314960">
                <a:moveTo>
                  <a:pt x="0" y="0"/>
                </a:moveTo>
                <a:lnTo>
                  <a:pt x="1103630" y="0"/>
                </a:lnTo>
                <a:lnTo>
                  <a:pt x="1103630" y="314960"/>
                </a:lnTo>
                <a:lnTo>
                  <a:pt x="0" y="314960"/>
                </a:lnTo>
                <a:close/>
              </a:path>
            </a:pathLst>
          </a:custGeom>
          <a:solidFill>
            <a:srgbClr val="FFFFFF"/>
          </a:solidFill>
          <a:ln w="12700" cap="flat">
            <a:noFill/>
            <a:prstDash val="solid"/>
            <a:miter/>
          </a:ln>
        </p:spPr>
        <p:txBody>
          <a:bodyPr rtlCol="0" anchor="ctr"/>
          <a:lstStyle/>
          <a:p>
            <a:pPr algn="ctr"/>
            <a:r>
              <a:rPr lang="en-US" altLang="zh-CN" sz="1150" dirty="0"/>
              <a:t>Purchase Saving</a:t>
            </a:r>
            <a:endParaRPr lang="zh-CN" altLang="en-US" sz="1150" dirty="0"/>
          </a:p>
        </p:txBody>
      </p:sp>
      <p:sp>
        <p:nvSpPr>
          <p:cNvPr id="31" name="任意形状 45">
            <a:extLst>
              <a:ext uri="{FF2B5EF4-FFF2-40B4-BE49-F238E27FC236}">
                <a16:creationId xmlns:a16="http://schemas.microsoft.com/office/drawing/2014/main" id="{7B8B0564-ADE7-F40C-0607-1CB5271EE8C7}"/>
              </a:ext>
            </a:extLst>
          </p:cNvPr>
          <p:cNvSpPr/>
          <p:nvPr/>
        </p:nvSpPr>
        <p:spPr>
          <a:xfrm>
            <a:off x="7612556" y="5969024"/>
            <a:ext cx="1188720" cy="457200"/>
          </a:xfrm>
          <a:custGeom>
            <a:avLst/>
            <a:gdLst>
              <a:gd name="connsiteX0" fmla="*/ 0 w 1103629"/>
              <a:gd name="connsiteY0" fmla="*/ 0 h 314960"/>
              <a:gd name="connsiteX1" fmla="*/ 1103631 w 1103629"/>
              <a:gd name="connsiteY1" fmla="*/ 0 h 314960"/>
              <a:gd name="connsiteX2" fmla="*/ 1103631 w 1103629"/>
              <a:gd name="connsiteY2" fmla="*/ 314960 h 314960"/>
              <a:gd name="connsiteX3" fmla="*/ 0 w 1103629"/>
              <a:gd name="connsiteY3" fmla="*/ 314960 h 314960"/>
            </a:gdLst>
            <a:ahLst/>
            <a:cxnLst>
              <a:cxn ang="0">
                <a:pos x="connsiteX0" y="connsiteY0"/>
              </a:cxn>
              <a:cxn ang="0">
                <a:pos x="connsiteX1" y="connsiteY1"/>
              </a:cxn>
              <a:cxn ang="0">
                <a:pos x="connsiteX2" y="connsiteY2"/>
              </a:cxn>
              <a:cxn ang="0">
                <a:pos x="connsiteX3" y="connsiteY3"/>
              </a:cxn>
            </a:cxnLst>
            <a:rect l="l" t="t" r="r" b="b"/>
            <a:pathLst>
              <a:path w="1103629" h="314960">
                <a:moveTo>
                  <a:pt x="0" y="0"/>
                </a:moveTo>
                <a:lnTo>
                  <a:pt x="1103631" y="0"/>
                </a:lnTo>
                <a:lnTo>
                  <a:pt x="1103631" y="314960"/>
                </a:lnTo>
                <a:lnTo>
                  <a:pt x="0" y="314960"/>
                </a:lnTo>
                <a:close/>
              </a:path>
            </a:pathLst>
          </a:custGeom>
          <a:solidFill>
            <a:srgbClr val="FFFFFF"/>
          </a:solidFill>
          <a:ln w="12700" cap="flat">
            <a:noFill/>
            <a:prstDash val="solid"/>
            <a:miter/>
          </a:ln>
        </p:spPr>
        <p:txBody>
          <a:bodyPr rtlCol="0" anchor="ctr"/>
          <a:lstStyle/>
          <a:p>
            <a:pPr lvl="0" algn="ctr"/>
            <a:r>
              <a:rPr lang="en-US" sz="1150" dirty="0"/>
              <a:t>Regional Support</a:t>
            </a:r>
            <a:endParaRPr kumimoji="0" lang="zh-CN" altLang="en-US" sz="1150" b="0" i="0" u="none" strike="noStrike" kern="0" cap="none" spc="0" normalizeH="0" baseline="0" noProof="0" dirty="0">
              <a:ln>
                <a:noFill/>
              </a:ln>
              <a:solidFill>
                <a:srgbClr val="80AACD"/>
              </a:solidFill>
              <a:effectLst/>
              <a:uLnTx/>
              <a:uFillTx/>
              <a:latin typeface="Alibaba PuHuiTi" pitchFamily="18" charset="-122"/>
              <a:ea typeface="Alibaba PuHuiTi" pitchFamily="18" charset="-122"/>
              <a:cs typeface="Alibaba PuHuiTi" pitchFamily="18" charset="-122"/>
            </a:endParaRPr>
          </a:p>
        </p:txBody>
      </p:sp>
      <p:sp>
        <p:nvSpPr>
          <p:cNvPr id="32" name="任意形状 47">
            <a:extLst>
              <a:ext uri="{FF2B5EF4-FFF2-40B4-BE49-F238E27FC236}">
                <a16:creationId xmlns:a16="http://schemas.microsoft.com/office/drawing/2014/main" id="{C56F71A9-922B-40D7-0AA3-6E2098BD5749}"/>
              </a:ext>
            </a:extLst>
          </p:cNvPr>
          <p:cNvSpPr/>
          <p:nvPr/>
        </p:nvSpPr>
        <p:spPr>
          <a:xfrm>
            <a:off x="9099690" y="5969024"/>
            <a:ext cx="1188720" cy="457200"/>
          </a:xfrm>
          <a:custGeom>
            <a:avLst/>
            <a:gdLst>
              <a:gd name="connsiteX0" fmla="*/ 0 w 1103629"/>
              <a:gd name="connsiteY0" fmla="*/ 0 h 314960"/>
              <a:gd name="connsiteX1" fmla="*/ 1103630 w 1103629"/>
              <a:gd name="connsiteY1" fmla="*/ 0 h 314960"/>
              <a:gd name="connsiteX2" fmla="*/ 1103630 w 1103629"/>
              <a:gd name="connsiteY2" fmla="*/ 314960 h 314960"/>
              <a:gd name="connsiteX3" fmla="*/ 0 w 1103629"/>
              <a:gd name="connsiteY3" fmla="*/ 314960 h 314960"/>
            </a:gdLst>
            <a:ahLst/>
            <a:cxnLst>
              <a:cxn ang="0">
                <a:pos x="connsiteX0" y="connsiteY0"/>
              </a:cxn>
              <a:cxn ang="0">
                <a:pos x="connsiteX1" y="connsiteY1"/>
              </a:cxn>
              <a:cxn ang="0">
                <a:pos x="connsiteX2" y="connsiteY2"/>
              </a:cxn>
              <a:cxn ang="0">
                <a:pos x="connsiteX3" y="connsiteY3"/>
              </a:cxn>
            </a:cxnLst>
            <a:rect l="l" t="t" r="r" b="b"/>
            <a:pathLst>
              <a:path w="1103629" h="314960">
                <a:moveTo>
                  <a:pt x="0" y="0"/>
                </a:moveTo>
                <a:lnTo>
                  <a:pt x="1103630" y="0"/>
                </a:lnTo>
                <a:lnTo>
                  <a:pt x="1103630" y="314960"/>
                </a:lnTo>
                <a:lnTo>
                  <a:pt x="0" y="314960"/>
                </a:lnTo>
                <a:close/>
              </a:path>
            </a:pathLst>
          </a:custGeom>
          <a:solidFill>
            <a:srgbClr val="FFFFFF"/>
          </a:solidFill>
          <a:ln w="12700" cap="flat">
            <a:noFill/>
            <a:prstDash val="solid"/>
            <a:miter/>
          </a:ln>
        </p:spPr>
        <p:txBody>
          <a:bodyPr rtlCol="0" anchor="ctr"/>
          <a:lstStyle/>
          <a:p>
            <a:pPr lvl="0" algn="ctr"/>
            <a:r>
              <a:rPr lang="en-US" sz="1150" dirty="0"/>
              <a:t>Faster Business Adoption</a:t>
            </a:r>
            <a:endParaRPr kumimoji="0" lang="zh-CN" altLang="en-US" sz="1150" b="0" i="0" u="none" strike="noStrike" kern="0" cap="none" spc="0" normalizeH="0" baseline="0" noProof="0" dirty="0">
              <a:ln>
                <a:noFill/>
              </a:ln>
              <a:solidFill>
                <a:srgbClr val="BBCDE5"/>
              </a:solidFill>
              <a:effectLst/>
              <a:uLnTx/>
              <a:uFillTx/>
              <a:latin typeface="Alibaba PuHuiTi" pitchFamily="18" charset="-122"/>
              <a:ea typeface="Alibaba PuHuiTi" pitchFamily="18" charset="-122"/>
              <a:cs typeface="Alibaba PuHuiTi" pitchFamily="18" charset="-122"/>
            </a:endParaRPr>
          </a:p>
        </p:txBody>
      </p:sp>
      <p:sp>
        <p:nvSpPr>
          <p:cNvPr id="33" name="任意形状 48">
            <a:extLst>
              <a:ext uri="{FF2B5EF4-FFF2-40B4-BE49-F238E27FC236}">
                <a16:creationId xmlns:a16="http://schemas.microsoft.com/office/drawing/2014/main" id="{5BE6B3AC-8675-4BDB-8A57-972D106690B2}"/>
              </a:ext>
            </a:extLst>
          </p:cNvPr>
          <p:cNvSpPr/>
          <p:nvPr/>
        </p:nvSpPr>
        <p:spPr>
          <a:xfrm>
            <a:off x="10457320" y="5969024"/>
            <a:ext cx="1188720" cy="457200"/>
          </a:xfrm>
          <a:custGeom>
            <a:avLst/>
            <a:gdLst>
              <a:gd name="connsiteX0" fmla="*/ 0 w 1103629"/>
              <a:gd name="connsiteY0" fmla="*/ 0 h 314960"/>
              <a:gd name="connsiteX1" fmla="*/ 1103631 w 1103629"/>
              <a:gd name="connsiteY1" fmla="*/ 0 h 314960"/>
              <a:gd name="connsiteX2" fmla="*/ 1103631 w 1103629"/>
              <a:gd name="connsiteY2" fmla="*/ 314960 h 314960"/>
              <a:gd name="connsiteX3" fmla="*/ 0 w 1103629"/>
              <a:gd name="connsiteY3" fmla="*/ 314960 h 314960"/>
            </a:gdLst>
            <a:ahLst/>
            <a:cxnLst>
              <a:cxn ang="0">
                <a:pos x="connsiteX0" y="connsiteY0"/>
              </a:cxn>
              <a:cxn ang="0">
                <a:pos x="connsiteX1" y="connsiteY1"/>
              </a:cxn>
              <a:cxn ang="0">
                <a:pos x="connsiteX2" y="connsiteY2"/>
              </a:cxn>
              <a:cxn ang="0">
                <a:pos x="connsiteX3" y="connsiteY3"/>
              </a:cxn>
            </a:cxnLst>
            <a:rect l="l" t="t" r="r" b="b"/>
            <a:pathLst>
              <a:path w="1103629" h="314960">
                <a:moveTo>
                  <a:pt x="0" y="0"/>
                </a:moveTo>
                <a:lnTo>
                  <a:pt x="1103631" y="0"/>
                </a:lnTo>
                <a:lnTo>
                  <a:pt x="1103631" y="314960"/>
                </a:lnTo>
                <a:lnTo>
                  <a:pt x="0" y="314960"/>
                </a:lnTo>
                <a:close/>
              </a:path>
            </a:pathLst>
          </a:custGeom>
          <a:solidFill>
            <a:srgbClr val="FFFFFF"/>
          </a:solidFill>
          <a:ln w="12700" cap="flat">
            <a:noFill/>
            <a:prstDash val="solid"/>
            <a:miter/>
          </a:ln>
        </p:spPr>
        <p:txBody>
          <a:bodyPr rtlCol="0" anchor="ctr"/>
          <a:lstStyle/>
          <a:p>
            <a:pPr lvl="0" algn="ctr"/>
            <a:r>
              <a:rPr lang="en-US" sz="1150" dirty="0"/>
              <a:t>Modular Model</a:t>
            </a:r>
            <a:endParaRPr kumimoji="0" lang="zh-CN" altLang="en-US" sz="1150" b="0" i="0" u="none" strike="noStrike" kern="0" cap="none" spc="0" normalizeH="0" baseline="0" noProof="0" dirty="0">
              <a:ln>
                <a:noFill/>
              </a:ln>
              <a:solidFill>
                <a:srgbClr val="BBCDE5"/>
              </a:solidFill>
              <a:effectLst/>
              <a:uLnTx/>
              <a:uFillTx/>
              <a:latin typeface="Alibaba PuHuiTi" pitchFamily="18" charset="-122"/>
              <a:ea typeface="Alibaba PuHuiTi" pitchFamily="18" charset="-122"/>
              <a:cs typeface="Alibaba PuHuiTi" pitchFamily="18" charset="-122"/>
            </a:endParaRPr>
          </a:p>
        </p:txBody>
      </p:sp>
      <p:sp>
        <p:nvSpPr>
          <p:cNvPr id="38" name="文本框 9">
            <a:extLst>
              <a:ext uri="{FF2B5EF4-FFF2-40B4-BE49-F238E27FC236}">
                <a16:creationId xmlns:a16="http://schemas.microsoft.com/office/drawing/2014/main" id="{C7143688-69A6-AB26-8FFF-9E389B4B880C}"/>
              </a:ext>
            </a:extLst>
          </p:cNvPr>
          <p:cNvSpPr txBox="1"/>
          <p:nvPr/>
        </p:nvSpPr>
        <p:spPr>
          <a:xfrm>
            <a:off x="480124" y="2349927"/>
            <a:ext cx="1921553" cy="923330"/>
          </a:xfrm>
          <a:prstGeom prst="rect">
            <a:avLst/>
          </a:prstGeom>
          <a:noFill/>
        </p:spPr>
        <p:txBody>
          <a:bodyPr wrap="square" rtlCol="0">
            <a:spAutoFit/>
          </a:bodyPr>
          <a:lstStyle/>
          <a:p>
            <a:r>
              <a:rPr kumimoji="1" lang="en-US" altLang="zh-CN" b="1" dirty="0">
                <a:solidFill>
                  <a:srgbClr val="FFFFFF"/>
                </a:solidFill>
                <a:ea typeface="Alibaba PuHuiTi" pitchFamily="18" charset="-122"/>
                <a:cs typeface="Alibaba PuHuiTi" pitchFamily="18" charset="-122"/>
              </a:rPr>
              <a:t>Future Talent &amp; Field Leadership</a:t>
            </a:r>
            <a:endParaRPr kumimoji="1" lang="zh-CN" altLang="en-US" b="1" dirty="0">
              <a:solidFill>
                <a:srgbClr val="FFFFFF"/>
              </a:solidFill>
              <a:ea typeface="Alibaba PuHuiTi" pitchFamily="18" charset="-122"/>
              <a:cs typeface="Alibaba PuHuiTi" pitchFamily="18" charset="-122"/>
            </a:endParaRPr>
          </a:p>
        </p:txBody>
      </p:sp>
      <p:cxnSp>
        <p:nvCxnSpPr>
          <p:cNvPr id="39" name="直线连接符 49">
            <a:extLst>
              <a:ext uri="{FF2B5EF4-FFF2-40B4-BE49-F238E27FC236}">
                <a16:creationId xmlns:a16="http://schemas.microsoft.com/office/drawing/2014/main" id="{859AE688-520A-26D5-BB5C-AC8A35E88D07}"/>
              </a:ext>
            </a:extLst>
          </p:cNvPr>
          <p:cNvCxnSpPr>
            <a:cxnSpLocks/>
          </p:cNvCxnSpPr>
          <p:nvPr/>
        </p:nvCxnSpPr>
        <p:spPr>
          <a:xfrm>
            <a:off x="694788" y="3674962"/>
            <a:ext cx="2222584" cy="0"/>
          </a:xfrm>
          <a:prstGeom prst="line">
            <a:avLst/>
          </a:prstGeom>
          <a:noFill/>
          <a:ln w="15875" cap="flat" cmpd="sng" algn="ctr">
            <a:solidFill>
              <a:srgbClr val="FFFFFF"/>
            </a:solidFill>
            <a:prstDash val="solid"/>
            <a:miter lim="800000"/>
          </a:ln>
          <a:effectLst/>
        </p:spPr>
      </p:cxnSp>
      <p:sp>
        <p:nvSpPr>
          <p:cNvPr id="40" name="文本框 50">
            <a:extLst>
              <a:ext uri="{FF2B5EF4-FFF2-40B4-BE49-F238E27FC236}">
                <a16:creationId xmlns:a16="http://schemas.microsoft.com/office/drawing/2014/main" id="{A51DC014-4086-CA49-C1A1-780695B483B6}"/>
              </a:ext>
            </a:extLst>
          </p:cNvPr>
          <p:cNvSpPr txBox="1"/>
          <p:nvPr/>
        </p:nvSpPr>
        <p:spPr>
          <a:xfrm>
            <a:off x="570576" y="3862410"/>
            <a:ext cx="2389934" cy="1021883"/>
          </a:xfrm>
          <a:prstGeom prst="rect">
            <a:avLst/>
          </a:prstGeom>
          <a:noFill/>
          <a:ln>
            <a:noFill/>
          </a:ln>
        </p:spPr>
        <p:txBody>
          <a:bodyPr wrap="square" rtlCol="0">
            <a:spAutoFit/>
          </a:bodyPr>
          <a:lstStyle/>
          <a:p>
            <a:pPr>
              <a:lnSpc>
                <a:spcPct val="150000"/>
              </a:lnSpc>
            </a:pPr>
            <a:r>
              <a:rPr lang="en-US" sz="1400" dirty="0">
                <a:solidFill>
                  <a:schemeClr val="bg1"/>
                </a:solidFill>
              </a:rPr>
              <a:t>Build CCC as the future field leader and technical talent pipeline for MCHM.</a:t>
            </a:r>
          </a:p>
        </p:txBody>
      </p:sp>
      <p:sp>
        <p:nvSpPr>
          <p:cNvPr id="41" name="文本框 52">
            <a:extLst>
              <a:ext uri="{FF2B5EF4-FFF2-40B4-BE49-F238E27FC236}">
                <a16:creationId xmlns:a16="http://schemas.microsoft.com/office/drawing/2014/main" id="{FEB4284C-0EA8-64E1-4020-BD491227FE31}"/>
              </a:ext>
            </a:extLst>
          </p:cNvPr>
          <p:cNvSpPr txBox="1"/>
          <p:nvPr/>
        </p:nvSpPr>
        <p:spPr>
          <a:xfrm>
            <a:off x="3445502" y="2349927"/>
            <a:ext cx="2363670" cy="1200329"/>
          </a:xfrm>
          <a:prstGeom prst="rect">
            <a:avLst/>
          </a:prstGeom>
          <a:noFill/>
        </p:spPr>
        <p:txBody>
          <a:bodyPr wrap="square" rtlCol="0">
            <a:spAutoFit/>
          </a:bodyPr>
          <a:lstStyle/>
          <a:p>
            <a:r>
              <a:rPr lang="en-US" b="1" dirty="0">
                <a:solidFill>
                  <a:schemeClr val="bg1"/>
                </a:solidFill>
              </a:rPr>
              <a:t>Operational Excellence &amp; Working Capital Efficiency</a:t>
            </a:r>
          </a:p>
        </p:txBody>
      </p:sp>
      <p:cxnSp>
        <p:nvCxnSpPr>
          <p:cNvPr id="42" name="直线连接符 53">
            <a:extLst>
              <a:ext uri="{FF2B5EF4-FFF2-40B4-BE49-F238E27FC236}">
                <a16:creationId xmlns:a16="http://schemas.microsoft.com/office/drawing/2014/main" id="{DCD927D7-24A9-FE77-74FE-4E338A90BE8E}"/>
              </a:ext>
            </a:extLst>
          </p:cNvPr>
          <p:cNvCxnSpPr>
            <a:cxnSpLocks/>
          </p:cNvCxnSpPr>
          <p:nvPr/>
        </p:nvCxnSpPr>
        <p:spPr>
          <a:xfrm>
            <a:off x="3448148" y="3674962"/>
            <a:ext cx="2222584" cy="0"/>
          </a:xfrm>
          <a:prstGeom prst="line">
            <a:avLst/>
          </a:prstGeom>
          <a:noFill/>
          <a:ln w="15875" cap="flat" cmpd="sng" algn="ctr">
            <a:solidFill>
              <a:srgbClr val="FFFFFF"/>
            </a:solidFill>
            <a:prstDash val="solid"/>
            <a:miter lim="800000"/>
          </a:ln>
          <a:effectLst/>
        </p:spPr>
      </p:cxnSp>
      <p:sp>
        <p:nvSpPr>
          <p:cNvPr id="43" name="文本框 54">
            <a:extLst>
              <a:ext uri="{FF2B5EF4-FFF2-40B4-BE49-F238E27FC236}">
                <a16:creationId xmlns:a16="http://schemas.microsoft.com/office/drawing/2014/main" id="{D77CBEAE-C6EA-55E8-FA59-AC9D0AF6D154}"/>
              </a:ext>
            </a:extLst>
          </p:cNvPr>
          <p:cNvSpPr txBox="1"/>
          <p:nvPr/>
        </p:nvSpPr>
        <p:spPr>
          <a:xfrm>
            <a:off x="3433696" y="3812974"/>
            <a:ext cx="2471843" cy="1669688"/>
          </a:xfrm>
          <a:prstGeom prst="rect">
            <a:avLst/>
          </a:prstGeom>
          <a:noFill/>
          <a:ln>
            <a:noFill/>
          </a:ln>
        </p:spPr>
        <p:txBody>
          <a:bodyPr wrap="square" rtlCol="0">
            <a:spAutoFit/>
          </a:bodyPr>
          <a:lstStyle/>
          <a:p>
            <a:pPr>
              <a:lnSpc>
                <a:spcPct val="150000"/>
              </a:lnSpc>
            </a:pPr>
            <a:r>
              <a:rPr lang="en-US" sz="1400" dirty="0">
                <a:solidFill>
                  <a:schemeClr val="bg1"/>
                </a:solidFill>
              </a:rPr>
              <a:t>Centralize repeatable work, improve service discipline, and strengthen billing, collection, and EBITDA contribution.</a:t>
            </a:r>
            <a:endParaRPr lang="en-US" altLang="zh-CN" sz="1000" dirty="0">
              <a:solidFill>
                <a:srgbClr val="FFFFFF"/>
              </a:solidFill>
              <a:latin typeface="Alibaba PuHuiTi" pitchFamily="18" charset="-122"/>
              <a:ea typeface="Alibaba PuHuiTi" pitchFamily="18" charset="-122"/>
              <a:cs typeface="Alibaba PuHuiTi" pitchFamily="18" charset="-122"/>
            </a:endParaRPr>
          </a:p>
        </p:txBody>
      </p:sp>
      <p:sp>
        <p:nvSpPr>
          <p:cNvPr id="44" name="文本框 55">
            <a:extLst>
              <a:ext uri="{FF2B5EF4-FFF2-40B4-BE49-F238E27FC236}">
                <a16:creationId xmlns:a16="http://schemas.microsoft.com/office/drawing/2014/main" id="{0624CAE5-A7C9-3945-6509-DE36F099B8B3}"/>
              </a:ext>
            </a:extLst>
          </p:cNvPr>
          <p:cNvSpPr txBox="1"/>
          <p:nvPr/>
        </p:nvSpPr>
        <p:spPr>
          <a:xfrm>
            <a:off x="6268962" y="2349927"/>
            <a:ext cx="2163838" cy="1200329"/>
          </a:xfrm>
          <a:prstGeom prst="rect">
            <a:avLst/>
          </a:prstGeom>
          <a:noFill/>
        </p:spPr>
        <p:txBody>
          <a:bodyPr wrap="square" rtlCol="0">
            <a:spAutoFit/>
          </a:bodyPr>
          <a:lstStyle/>
          <a:p>
            <a:r>
              <a:rPr lang="en-US" b="1" dirty="0">
                <a:solidFill>
                  <a:schemeClr val="bg1"/>
                </a:solidFill>
              </a:rPr>
              <a:t>Strategic Sourcing &amp; Supply Chain Leverage</a:t>
            </a:r>
          </a:p>
        </p:txBody>
      </p:sp>
      <p:cxnSp>
        <p:nvCxnSpPr>
          <p:cNvPr id="45" name="直线连接符 56">
            <a:extLst>
              <a:ext uri="{FF2B5EF4-FFF2-40B4-BE49-F238E27FC236}">
                <a16:creationId xmlns:a16="http://schemas.microsoft.com/office/drawing/2014/main" id="{C9F6E31B-635B-0375-1B01-BB4C8BAE4178}"/>
              </a:ext>
            </a:extLst>
          </p:cNvPr>
          <p:cNvCxnSpPr>
            <a:cxnSpLocks/>
          </p:cNvCxnSpPr>
          <p:nvPr/>
        </p:nvCxnSpPr>
        <p:spPr>
          <a:xfrm>
            <a:off x="6335535" y="3674962"/>
            <a:ext cx="2222584" cy="0"/>
          </a:xfrm>
          <a:prstGeom prst="line">
            <a:avLst/>
          </a:prstGeom>
          <a:noFill/>
          <a:ln w="15875" cap="flat" cmpd="sng" algn="ctr">
            <a:solidFill>
              <a:srgbClr val="FFFFFF"/>
            </a:solidFill>
            <a:prstDash val="solid"/>
            <a:miter lim="800000"/>
          </a:ln>
          <a:effectLst/>
        </p:spPr>
      </p:cxnSp>
      <p:sp>
        <p:nvSpPr>
          <p:cNvPr id="46" name="文本框 57">
            <a:extLst>
              <a:ext uri="{FF2B5EF4-FFF2-40B4-BE49-F238E27FC236}">
                <a16:creationId xmlns:a16="http://schemas.microsoft.com/office/drawing/2014/main" id="{C761DF94-CC85-285F-629D-3BDCA7C0C17A}"/>
              </a:ext>
            </a:extLst>
          </p:cNvPr>
          <p:cNvSpPr txBox="1"/>
          <p:nvPr/>
        </p:nvSpPr>
        <p:spPr>
          <a:xfrm>
            <a:off x="6274195" y="3669968"/>
            <a:ext cx="2729749" cy="2314544"/>
          </a:xfrm>
          <a:prstGeom prst="rect">
            <a:avLst/>
          </a:prstGeom>
          <a:noFill/>
          <a:ln>
            <a:noFill/>
          </a:ln>
        </p:spPr>
        <p:txBody>
          <a:bodyPr wrap="square" rtlCol="0">
            <a:spAutoFit/>
          </a:bodyPr>
          <a:lstStyle/>
          <a:p>
            <a:pPr>
              <a:lnSpc>
                <a:spcPct val="150000"/>
              </a:lnSpc>
              <a:spcBef>
                <a:spcPts val="600"/>
              </a:spcBef>
              <a:spcAft>
                <a:spcPts val="115"/>
              </a:spcAft>
            </a:pPr>
            <a:r>
              <a:rPr lang="en-US" sz="1400" dirty="0">
                <a:solidFill>
                  <a:schemeClr val="bg1"/>
                </a:solidFill>
              </a:rPr>
              <a:t>Build CCC as a regional sourcing and supply chain hub, leveraging China’s supplier network to serve MCHM and broader markets with better cost, governance, and supply resilience.</a:t>
            </a:r>
          </a:p>
        </p:txBody>
      </p:sp>
      <p:sp>
        <p:nvSpPr>
          <p:cNvPr id="47" name="文本框 58">
            <a:extLst>
              <a:ext uri="{FF2B5EF4-FFF2-40B4-BE49-F238E27FC236}">
                <a16:creationId xmlns:a16="http://schemas.microsoft.com/office/drawing/2014/main" id="{9B257651-3FE2-8747-C3BF-2871E6A5974A}"/>
              </a:ext>
            </a:extLst>
          </p:cNvPr>
          <p:cNvSpPr txBox="1"/>
          <p:nvPr/>
        </p:nvSpPr>
        <p:spPr>
          <a:xfrm>
            <a:off x="9101215" y="2349927"/>
            <a:ext cx="2222583" cy="1200329"/>
          </a:xfrm>
          <a:prstGeom prst="rect">
            <a:avLst/>
          </a:prstGeom>
          <a:noFill/>
        </p:spPr>
        <p:txBody>
          <a:bodyPr wrap="square" rtlCol="0">
            <a:spAutoFit/>
          </a:bodyPr>
          <a:lstStyle/>
          <a:p>
            <a:r>
              <a:rPr lang="en-US" b="1" dirty="0">
                <a:solidFill>
                  <a:schemeClr val="bg1"/>
                </a:solidFill>
              </a:rPr>
              <a:t>Solution Innovation &amp; Digital Enablement</a:t>
            </a:r>
          </a:p>
        </p:txBody>
      </p:sp>
      <p:cxnSp>
        <p:nvCxnSpPr>
          <p:cNvPr id="48" name="直线连接符 59">
            <a:extLst>
              <a:ext uri="{FF2B5EF4-FFF2-40B4-BE49-F238E27FC236}">
                <a16:creationId xmlns:a16="http://schemas.microsoft.com/office/drawing/2014/main" id="{7B993300-83BC-380F-1601-813F81E933C8}"/>
              </a:ext>
            </a:extLst>
          </p:cNvPr>
          <p:cNvCxnSpPr>
            <a:cxnSpLocks/>
          </p:cNvCxnSpPr>
          <p:nvPr/>
        </p:nvCxnSpPr>
        <p:spPr>
          <a:xfrm>
            <a:off x="9241196" y="3674962"/>
            <a:ext cx="2222584" cy="0"/>
          </a:xfrm>
          <a:prstGeom prst="line">
            <a:avLst/>
          </a:prstGeom>
          <a:noFill/>
          <a:ln w="15875" cap="flat" cmpd="sng" algn="ctr">
            <a:solidFill>
              <a:srgbClr val="FFFFFF"/>
            </a:solidFill>
            <a:prstDash val="solid"/>
            <a:miter lim="800000"/>
          </a:ln>
          <a:effectLst/>
        </p:spPr>
      </p:cxnSp>
      <p:sp>
        <p:nvSpPr>
          <p:cNvPr id="49" name="文本框 60">
            <a:extLst>
              <a:ext uri="{FF2B5EF4-FFF2-40B4-BE49-F238E27FC236}">
                <a16:creationId xmlns:a16="http://schemas.microsoft.com/office/drawing/2014/main" id="{1C50A339-2AE0-2DA2-AC49-73D68D1142D2}"/>
              </a:ext>
            </a:extLst>
          </p:cNvPr>
          <p:cNvSpPr txBox="1"/>
          <p:nvPr/>
        </p:nvSpPr>
        <p:spPr>
          <a:xfrm>
            <a:off x="9101215" y="3836544"/>
            <a:ext cx="2520209" cy="1668214"/>
          </a:xfrm>
          <a:prstGeom prst="rect">
            <a:avLst/>
          </a:prstGeom>
          <a:noFill/>
          <a:ln>
            <a:noFill/>
          </a:ln>
        </p:spPr>
        <p:txBody>
          <a:bodyPr wrap="square" rtlCol="0">
            <a:spAutoFit/>
          </a:bodyPr>
          <a:lstStyle/>
          <a:p>
            <a:pPr>
              <a:lnSpc>
                <a:spcPct val="150000"/>
              </a:lnSpc>
            </a:pPr>
            <a:r>
              <a:rPr lang="en-US" sz="1400" dirty="0">
                <a:solidFill>
                  <a:schemeClr val="tx2">
                    <a:lumMod val="75000"/>
                    <a:lumOff val="25000"/>
                  </a:schemeClr>
                </a:solidFill>
              </a:rPr>
              <a:t>Develop modular in-house solutions to accelerate customization, enable new business models, and reduce external dependency.</a:t>
            </a:r>
          </a:p>
        </p:txBody>
      </p:sp>
      <p:sp>
        <p:nvSpPr>
          <p:cNvPr id="51" name="TextBox 50">
            <a:extLst>
              <a:ext uri="{FF2B5EF4-FFF2-40B4-BE49-F238E27FC236}">
                <a16:creationId xmlns:a16="http://schemas.microsoft.com/office/drawing/2014/main" id="{06C60DB3-0440-1DD2-4844-FB0D7981F081}"/>
              </a:ext>
            </a:extLst>
          </p:cNvPr>
          <p:cNvSpPr txBox="1"/>
          <p:nvPr/>
        </p:nvSpPr>
        <p:spPr>
          <a:xfrm>
            <a:off x="336475" y="1336804"/>
            <a:ext cx="11481916" cy="584775"/>
          </a:xfrm>
          <a:prstGeom prst="rect">
            <a:avLst/>
          </a:prstGeom>
          <a:noFill/>
        </p:spPr>
        <p:txBody>
          <a:bodyPr wrap="square" rtlCol="0">
            <a:spAutoFit/>
          </a:bodyPr>
          <a:lstStyle/>
          <a:p>
            <a:r>
              <a:rPr lang="en-US" sz="1600" dirty="0"/>
              <a:t>CCC will evolve into a strategic capability hub for MCHM by addressing talent constraints, operational inefficiencies, sourcing fragmentation, solution bottlenecks, and capital efficiency challenges.</a:t>
            </a:r>
          </a:p>
        </p:txBody>
      </p:sp>
    </p:spTree>
    <p:extLst>
      <p:ext uri="{BB962C8B-B14F-4D97-AF65-F5344CB8AC3E}">
        <p14:creationId xmlns:p14="http://schemas.microsoft.com/office/powerpoint/2010/main" val="11877059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4D8210-3711-1220-F0EB-32F01D227560}"/>
              </a:ext>
            </a:extLst>
          </p:cNvPr>
          <p:cNvSpPr>
            <a:spLocks noGrp="1"/>
          </p:cNvSpPr>
          <p:nvPr>
            <p:ph type="body" sz="quarter" idx="15"/>
          </p:nvPr>
        </p:nvSpPr>
        <p:spPr/>
        <p:txBody>
          <a:bodyPr/>
          <a:lstStyle/>
          <a:p>
            <a:r>
              <a:rPr lang="en-US" dirty="0"/>
              <a:t>2026P6YTD PERFORMANCE METRICS – DRAWING</a:t>
            </a:r>
            <a:endParaRPr lang="zh-CN" altLang="en-US" dirty="0"/>
          </a:p>
        </p:txBody>
      </p:sp>
      <p:sp>
        <p:nvSpPr>
          <p:cNvPr id="4" name="Slide Number Placeholder 3">
            <a:extLst>
              <a:ext uri="{FF2B5EF4-FFF2-40B4-BE49-F238E27FC236}">
                <a16:creationId xmlns:a16="http://schemas.microsoft.com/office/drawing/2014/main" id="{AF24AE43-4804-0AAE-511B-0773D48BB523}"/>
              </a:ext>
            </a:extLst>
          </p:cNvPr>
          <p:cNvSpPr>
            <a:spLocks noGrp="1"/>
          </p:cNvSpPr>
          <p:nvPr>
            <p:ph type="sldNum" sz="quarter" idx="4"/>
          </p:nvPr>
        </p:nvSpPr>
        <p:spPr/>
        <p:txBody>
          <a:bodyPr/>
          <a:lstStyle/>
          <a:p>
            <a:fld id="{199137DB-8ECE-4117-81EA-4F1DB4ABB2A7}" type="slidenum">
              <a:rPr lang="zh-CN" altLang="en-US" smtClean="0"/>
              <a:t>30</a:t>
            </a:fld>
            <a:endParaRPr lang="zh-CN" altLang="en-US"/>
          </a:p>
        </p:txBody>
      </p:sp>
      <p:grpSp>
        <p:nvGrpSpPr>
          <p:cNvPr id="5" name="Group 4">
            <a:extLst>
              <a:ext uri="{FF2B5EF4-FFF2-40B4-BE49-F238E27FC236}">
                <a16:creationId xmlns:a16="http://schemas.microsoft.com/office/drawing/2014/main" id="{2483E9E6-478F-31F5-6214-8451834E126B}"/>
              </a:ext>
            </a:extLst>
          </p:cNvPr>
          <p:cNvGrpSpPr/>
          <p:nvPr/>
        </p:nvGrpSpPr>
        <p:grpSpPr>
          <a:xfrm>
            <a:off x="782425" y="1385490"/>
            <a:ext cx="10209229" cy="621917"/>
            <a:chOff x="782425" y="1263570"/>
            <a:chExt cx="10209229" cy="621917"/>
          </a:xfrm>
        </p:grpSpPr>
        <p:sp>
          <p:nvSpPr>
            <p:cNvPr id="6" name="Rectangle 5">
              <a:extLst>
                <a:ext uri="{FF2B5EF4-FFF2-40B4-BE49-F238E27FC236}">
                  <a16:creationId xmlns:a16="http://schemas.microsoft.com/office/drawing/2014/main" id="{A6B2FE82-F60F-8ECA-20E9-6313E2D9725D}"/>
                </a:ext>
              </a:extLst>
            </p:cNvPr>
            <p:cNvSpPr/>
            <p:nvPr/>
          </p:nvSpPr>
          <p:spPr>
            <a:xfrm>
              <a:off x="782425" y="1263570"/>
              <a:ext cx="10209229" cy="621917"/>
            </a:xfrm>
            <a:prstGeom prst="rect">
              <a:avLst/>
            </a:prstGeom>
            <a:solidFill>
              <a:srgbClr val="0067B1"/>
            </a:solidFill>
            <a:ln w="12700" cap="flat" cmpd="sng" algn="ctr">
              <a:solidFill>
                <a:srgbClr val="0067B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E850689B-A98C-F010-0662-D9F538BBA5A9}"/>
                </a:ext>
              </a:extLst>
            </p:cNvPr>
            <p:cNvSpPr txBox="1"/>
            <p:nvPr/>
          </p:nvSpPr>
          <p:spPr>
            <a:xfrm>
              <a:off x="1036948" y="1404593"/>
              <a:ext cx="1319753" cy="414779"/>
            </a:xfrm>
            <a:prstGeom prst="rect">
              <a:avLst/>
            </a:prstGeom>
            <a:noFill/>
          </p:spPr>
          <p:txBody>
            <a:bodyPr wrap="square" lIns="0" tIns="0" rIns="0" bIns="0"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rPr>
                <a:t>Request Received</a:t>
              </a:r>
            </a:p>
            <a:p>
              <a:pPr marL="0" marR="0" lvl="0" indent="0" algn="ctr" defTabSz="914400" eaLnBrk="1" fontAlgn="auto" latinLnBrk="0" hangingPunct="1">
                <a:lnSpc>
                  <a:spcPct val="100000"/>
                </a:lnSpc>
                <a:spcBef>
                  <a:spcPts val="0"/>
                </a:spcBef>
                <a:spcAft>
                  <a:spcPts val="0"/>
                </a:spcAft>
                <a:buClrTx/>
                <a:buSzTx/>
                <a:buFontTx/>
                <a:buNone/>
                <a:tabLst/>
                <a:defRPr/>
              </a:pPr>
              <a:r>
                <a:rPr lang="en-US" sz="1100" b="1" kern="0" dirty="0">
                  <a:solidFill>
                    <a:srgbClr val="FFFFFF"/>
                  </a:solidFill>
                </a:rPr>
                <a:t>566</a:t>
              </a:r>
              <a:endParaRPr kumimoji="0" lang="en-US" sz="1100" b="1" i="0" u="none" strike="noStrike" kern="0" cap="none" spc="0" normalizeH="0" baseline="0" noProof="0" dirty="0">
                <a:ln>
                  <a:noFill/>
                </a:ln>
                <a:solidFill>
                  <a:srgbClr val="FFFFFF"/>
                </a:solidFill>
                <a:effectLst/>
                <a:uLnTx/>
                <a:uFillTx/>
              </a:endParaRPr>
            </a:p>
          </p:txBody>
        </p:sp>
        <p:sp>
          <p:nvSpPr>
            <p:cNvPr id="8" name="TextBox 7">
              <a:extLst>
                <a:ext uri="{FF2B5EF4-FFF2-40B4-BE49-F238E27FC236}">
                  <a16:creationId xmlns:a16="http://schemas.microsoft.com/office/drawing/2014/main" id="{5A2F59FB-A4B9-8C0C-0D50-EC2BD38141DC}"/>
                </a:ext>
              </a:extLst>
            </p:cNvPr>
            <p:cNvSpPr txBox="1"/>
            <p:nvPr/>
          </p:nvSpPr>
          <p:spPr>
            <a:xfrm>
              <a:off x="2905223" y="1404593"/>
              <a:ext cx="1319753" cy="414779"/>
            </a:xfrm>
            <a:prstGeom prst="rect">
              <a:avLst/>
            </a:prstGeom>
            <a:noFill/>
          </p:spPr>
          <p:txBody>
            <a:bodyPr wrap="square" lIns="0" tIns="0" rIns="0" bIns="0"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rPr>
                <a:t>Request Processed</a:t>
              </a:r>
            </a:p>
            <a:p>
              <a:pPr marL="0" marR="0" lvl="0" indent="0" algn="ctr" defTabSz="914400" eaLnBrk="1" fontAlgn="auto" latinLnBrk="0" hangingPunct="1">
                <a:lnSpc>
                  <a:spcPct val="100000"/>
                </a:lnSpc>
                <a:spcBef>
                  <a:spcPts val="0"/>
                </a:spcBef>
                <a:spcAft>
                  <a:spcPts val="0"/>
                </a:spcAft>
                <a:buClrTx/>
                <a:buSzTx/>
                <a:buFontTx/>
                <a:buNone/>
                <a:tabLst/>
                <a:defRPr/>
              </a:pPr>
              <a:r>
                <a:rPr lang="en-US" sz="1100" b="1" kern="0" dirty="0">
                  <a:solidFill>
                    <a:srgbClr val="FFFFFF"/>
                  </a:solidFill>
                </a:rPr>
                <a:t>555</a:t>
              </a:r>
              <a:endParaRPr kumimoji="0" lang="en-US" sz="1100" b="1" i="0" u="none" strike="noStrike" kern="0" cap="none" spc="0" normalizeH="0" baseline="0" noProof="0" dirty="0">
                <a:ln>
                  <a:noFill/>
                </a:ln>
                <a:solidFill>
                  <a:srgbClr val="FFFFFF"/>
                </a:solidFill>
                <a:effectLst/>
                <a:uLnTx/>
                <a:uFillTx/>
              </a:endParaRPr>
            </a:p>
          </p:txBody>
        </p:sp>
        <p:sp>
          <p:nvSpPr>
            <p:cNvPr id="9" name="TextBox 8">
              <a:extLst>
                <a:ext uri="{FF2B5EF4-FFF2-40B4-BE49-F238E27FC236}">
                  <a16:creationId xmlns:a16="http://schemas.microsoft.com/office/drawing/2014/main" id="{1C8EAB1B-D1BD-7F02-8A3E-8BE75BBDE306}"/>
                </a:ext>
              </a:extLst>
            </p:cNvPr>
            <p:cNvSpPr txBox="1"/>
            <p:nvPr/>
          </p:nvSpPr>
          <p:spPr>
            <a:xfrm>
              <a:off x="4773498" y="1404593"/>
              <a:ext cx="1575062" cy="414779"/>
            </a:xfrm>
            <a:prstGeom prst="rect">
              <a:avLst/>
            </a:prstGeom>
            <a:noFill/>
          </p:spPr>
          <p:txBody>
            <a:bodyPr wrap="square" lIns="0" tIns="0" rIns="0" bIns="0"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rPr>
                <a:t>Request In Progress</a:t>
              </a:r>
            </a:p>
            <a:p>
              <a:pPr marL="0" marR="0" lvl="0" indent="0" algn="ctr" defTabSz="914400" eaLnBrk="1" fontAlgn="auto" latinLnBrk="0" hangingPunct="1">
                <a:lnSpc>
                  <a:spcPct val="100000"/>
                </a:lnSpc>
                <a:spcBef>
                  <a:spcPts val="0"/>
                </a:spcBef>
                <a:spcAft>
                  <a:spcPts val="0"/>
                </a:spcAft>
                <a:buClrTx/>
                <a:buSzTx/>
                <a:buFontTx/>
                <a:buNone/>
                <a:tabLst/>
                <a:defRPr/>
              </a:pPr>
              <a:r>
                <a:rPr lang="en-US" sz="1100" b="1" kern="0" dirty="0">
                  <a:solidFill>
                    <a:srgbClr val="FFFFFF"/>
                  </a:solidFill>
                </a:rPr>
                <a:t>11</a:t>
              </a:r>
              <a:endParaRPr kumimoji="0" lang="en-US" sz="1100" b="1" i="0" u="none" strike="noStrike" kern="0" cap="none" spc="0" normalizeH="0" baseline="0" noProof="0" dirty="0">
                <a:ln>
                  <a:noFill/>
                </a:ln>
                <a:solidFill>
                  <a:srgbClr val="FFFFFF"/>
                </a:solidFill>
                <a:effectLst/>
                <a:uLnTx/>
                <a:uFillTx/>
              </a:endParaRPr>
            </a:p>
          </p:txBody>
        </p:sp>
        <p:sp>
          <p:nvSpPr>
            <p:cNvPr id="10" name="TextBox 9">
              <a:extLst>
                <a:ext uri="{FF2B5EF4-FFF2-40B4-BE49-F238E27FC236}">
                  <a16:creationId xmlns:a16="http://schemas.microsoft.com/office/drawing/2014/main" id="{634B9624-55E2-21AC-71E8-FE43A10495AB}"/>
                </a:ext>
              </a:extLst>
            </p:cNvPr>
            <p:cNvSpPr txBox="1"/>
            <p:nvPr/>
          </p:nvSpPr>
          <p:spPr>
            <a:xfrm>
              <a:off x="6897082" y="1404593"/>
              <a:ext cx="1936423" cy="414779"/>
            </a:xfrm>
            <a:prstGeom prst="rect">
              <a:avLst/>
            </a:prstGeom>
            <a:noFill/>
          </p:spPr>
          <p:txBody>
            <a:bodyPr wrap="square" lIns="0" tIns="0" rIns="0" bIns="0"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rPr>
                <a:t>Drawing Numbers</a:t>
              </a:r>
            </a:p>
            <a:p>
              <a:pPr marL="0" marR="0" lvl="0" indent="0" algn="ctr" defTabSz="914400" eaLnBrk="1" fontAlgn="auto" latinLnBrk="0" hangingPunct="1">
                <a:lnSpc>
                  <a:spcPct val="100000"/>
                </a:lnSpc>
                <a:spcBef>
                  <a:spcPts val="0"/>
                </a:spcBef>
                <a:spcAft>
                  <a:spcPts val="0"/>
                </a:spcAft>
                <a:buClrTx/>
                <a:buSzTx/>
                <a:buFontTx/>
                <a:buNone/>
                <a:tabLst/>
                <a:defRPr/>
              </a:pPr>
              <a:r>
                <a:rPr lang="en-US" sz="1100" b="1" kern="0" dirty="0">
                  <a:solidFill>
                    <a:srgbClr val="FFFFFF"/>
                  </a:solidFill>
                </a:rPr>
                <a:t>4</a:t>
              </a:r>
              <a:r>
                <a:rPr kumimoji="0" lang="en-US" sz="1100" b="1" i="0" u="none" strike="noStrike" kern="0" cap="none" spc="0" normalizeH="0" baseline="0" noProof="0" dirty="0">
                  <a:ln>
                    <a:noFill/>
                  </a:ln>
                  <a:solidFill>
                    <a:srgbClr val="FFFFFF"/>
                  </a:solidFill>
                  <a:effectLst/>
                  <a:uLnTx/>
                  <a:uFillTx/>
                </a:rPr>
                <a:t>,923 (P3-P6YTD data only)</a:t>
              </a:r>
            </a:p>
          </p:txBody>
        </p:sp>
        <p:sp>
          <p:nvSpPr>
            <p:cNvPr id="11" name="TextBox 10">
              <a:extLst>
                <a:ext uri="{FF2B5EF4-FFF2-40B4-BE49-F238E27FC236}">
                  <a16:creationId xmlns:a16="http://schemas.microsoft.com/office/drawing/2014/main" id="{8CA52643-BA0A-542F-FA42-AA6C950D95CF}"/>
                </a:ext>
              </a:extLst>
            </p:cNvPr>
            <p:cNvSpPr txBox="1"/>
            <p:nvPr/>
          </p:nvSpPr>
          <p:spPr>
            <a:xfrm>
              <a:off x="9382027" y="1404593"/>
              <a:ext cx="1319753" cy="414779"/>
            </a:xfrm>
            <a:prstGeom prst="rect">
              <a:avLst/>
            </a:prstGeom>
            <a:noFill/>
          </p:spPr>
          <p:txBody>
            <a:bodyPr wrap="square" lIns="0" tIns="0" rIns="0" bIns="0"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rPr>
                <a:t>SLA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rPr>
                <a:t>98.4</a:t>
              </a:r>
            </a:p>
          </p:txBody>
        </p:sp>
      </p:grpSp>
      <p:sp>
        <p:nvSpPr>
          <p:cNvPr id="12" name="TextBox 11">
            <a:extLst>
              <a:ext uri="{FF2B5EF4-FFF2-40B4-BE49-F238E27FC236}">
                <a16:creationId xmlns:a16="http://schemas.microsoft.com/office/drawing/2014/main" id="{EE1D5D57-6F41-5971-5682-F3E14335ABEC}"/>
              </a:ext>
            </a:extLst>
          </p:cNvPr>
          <p:cNvSpPr txBox="1"/>
          <p:nvPr/>
        </p:nvSpPr>
        <p:spPr>
          <a:xfrm>
            <a:off x="4798723" y="2148430"/>
            <a:ext cx="1828800" cy="254524"/>
          </a:xfrm>
          <a:prstGeom prst="rect">
            <a:avLst/>
          </a:prstGeom>
          <a:noFill/>
        </p:spPr>
        <p:txBody>
          <a:bodyPr wrap="squar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000000"/>
                </a:solidFill>
                <a:effectLst/>
                <a:uLnTx/>
                <a:uFillTx/>
              </a:rPr>
              <a:t>Handled by CCC%</a:t>
            </a:r>
          </a:p>
        </p:txBody>
      </p:sp>
      <p:cxnSp>
        <p:nvCxnSpPr>
          <p:cNvPr id="13" name="Straight Connector 12">
            <a:extLst>
              <a:ext uri="{FF2B5EF4-FFF2-40B4-BE49-F238E27FC236}">
                <a16:creationId xmlns:a16="http://schemas.microsoft.com/office/drawing/2014/main" id="{E69D9986-BB11-629C-2D29-E27BAC100B17}"/>
              </a:ext>
            </a:extLst>
          </p:cNvPr>
          <p:cNvCxnSpPr>
            <a:cxnSpLocks/>
          </p:cNvCxnSpPr>
          <p:nvPr/>
        </p:nvCxnSpPr>
        <p:spPr>
          <a:xfrm>
            <a:off x="4703446" y="2422062"/>
            <a:ext cx="6114974" cy="0"/>
          </a:xfrm>
          <a:prstGeom prst="line">
            <a:avLst/>
          </a:prstGeom>
          <a:noFill/>
          <a:ln w="19050" cap="flat" cmpd="sng" algn="ctr">
            <a:solidFill>
              <a:srgbClr val="0067B1"/>
            </a:solidFill>
            <a:prstDash val="solid"/>
            <a:miter lim="800000"/>
          </a:ln>
          <a:effectLst/>
        </p:spPr>
      </p:cxnSp>
      <p:sp>
        <p:nvSpPr>
          <p:cNvPr id="14" name="TextBox 13">
            <a:extLst>
              <a:ext uri="{FF2B5EF4-FFF2-40B4-BE49-F238E27FC236}">
                <a16:creationId xmlns:a16="http://schemas.microsoft.com/office/drawing/2014/main" id="{87BF5922-BECF-A9AF-8370-1E785110AC86}"/>
              </a:ext>
            </a:extLst>
          </p:cNvPr>
          <p:cNvSpPr txBox="1"/>
          <p:nvPr/>
        </p:nvSpPr>
        <p:spPr>
          <a:xfrm>
            <a:off x="897118" y="2167538"/>
            <a:ext cx="1828800" cy="254524"/>
          </a:xfrm>
          <a:prstGeom prst="rect">
            <a:avLst/>
          </a:prstGeom>
          <a:noFill/>
        </p:spPr>
        <p:txBody>
          <a:bodyPr wrap="squar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000000"/>
                </a:solidFill>
                <a:effectLst/>
                <a:uLnTx/>
                <a:uFillTx/>
              </a:rPr>
              <a:t>Requests by BU</a:t>
            </a:r>
          </a:p>
        </p:txBody>
      </p:sp>
      <p:cxnSp>
        <p:nvCxnSpPr>
          <p:cNvPr id="15" name="Straight Connector 14">
            <a:extLst>
              <a:ext uri="{FF2B5EF4-FFF2-40B4-BE49-F238E27FC236}">
                <a16:creationId xmlns:a16="http://schemas.microsoft.com/office/drawing/2014/main" id="{56BEF383-1B3F-18B1-1A51-7610DDCF2B3B}"/>
              </a:ext>
            </a:extLst>
          </p:cNvPr>
          <p:cNvCxnSpPr>
            <a:cxnSpLocks/>
          </p:cNvCxnSpPr>
          <p:nvPr/>
        </p:nvCxnSpPr>
        <p:spPr>
          <a:xfrm>
            <a:off x="897118" y="2422062"/>
            <a:ext cx="2639505" cy="0"/>
          </a:xfrm>
          <a:prstGeom prst="line">
            <a:avLst/>
          </a:prstGeom>
          <a:noFill/>
          <a:ln w="19050" cap="flat" cmpd="sng" algn="ctr">
            <a:solidFill>
              <a:srgbClr val="0067B1"/>
            </a:solidFill>
            <a:prstDash val="solid"/>
            <a:miter lim="800000"/>
          </a:ln>
          <a:effectLst/>
        </p:spPr>
      </p:cxnSp>
      <p:sp>
        <p:nvSpPr>
          <p:cNvPr id="19" name="圆角矩形 22">
            <a:extLst>
              <a:ext uri="{FF2B5EF4-FFF2-40B4-BE49-F238E27FC236}">
                <a16:creationId xmlns:a16="http://schemas.microsoft.com/office/drawing/2014/main" id="{4A51F66E-79A6-AE10-E245-14934E1B2C77}"/>
              </a:ext>
            </a:extLst>
          </p:cNvPr>
          <p:cNvSpPr/>
          <p:nvPr/>
        </p:nvSpPr>
        <p:spPr>
          <a:xfrm>
            <a:off x="5984576" y="4872242"/>
            <a:ext cx="2560320" cy="1755583"/>
          </a:xfrm>
          <a:prstGeom prst="roundRect">
            <a:avLst>
              <a:gd name="adj" fmla="val 0"/>
            </a:avLst>
          </a:prstGeom>
          <a:solidFill>
            <a:srgbClr val="FFFFF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srgbClr val="FFFFFF"/>
              </a:solidFill>
              <a:effectLst/>
              <a:uLnTx/>
              <a:uFillTx/>
              <a:ea typeface="Alibaba PuHuiTi" pitchFamily="18" charset="-122"/>
              <a:cs typeface="Alibaba PuHuiTi" pitchFamily="18" charset="-122"/>
            </a:endParaRPr>
          </a:p>
        </p:txBody>
      </p:sp>
      <p:grpSp>
        <p:nvGrpSpPr>
          <p:cNvPr id="37" name="Group 36">
            <a:extLst>
              <a:ext uri="{FF2B5EF4-FFF2-40B4-BE49-F238E27FC236}">
                <a16:creationId xmlns:a16="http://schemas.microsoft.com/office/drawing/2014/main" id="{51C2CF60-705B-CFA9-8EBD-6909D4746098}"/>
              </a:ext>
            </a:extLst>
          </p:cNvPr>
          <p:cNvGrpSpPr/>
          <p:nvPr/>
        </p:nvGrpSpPr>
        <p:grpSpPr>
          <a:xfrm>
            <a:off x="738594" y="4872242"/>
            <a:ext cx="2560320" cy="1755583"/>
            <a:chOff x="564729" y="4785634"/>
            <a:chExt cx="2149017" cy="1755583"/>
          </a:xfrm>
        </p:grpSpPr>
        <p:sp>
          <p:nvSpPr>
            <p:cNvPr id="17" name="圆角矩形 18">
              <a:extLst>
                <a:ext uri="{FF2B5EF4-FFF2-40B4-BE49-F238E27FC236}">
                  <a16:creationId xmlns:a16="http://schemas.microsoft.com/office/drawing/2014/main" id="{840A6EBF-1A90-9EE1-5629-294420A9FF82}"/>
                </a:ext>
              </a:extLst>
            </p:cNvPr>
            <p:cNvSpPr/>
            <p:nvPr/>
          </p:nvSpPr>
          <p:spPr>
            <a:xfrm>
              <a:off x="564729" y="4785634"/>
              <a:ext cx="2149017" cy="1755583"/>
            </a:xfrm>
            <a:prstGeom prst="roundRect">
              <a:avLst>
                <a:gd name="adj" fmla="val 0"/>
              </a:avLst>
            </a:prstGeom>
            <a:solidFill>
              <a:srgbClr val="FFFFF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srgbClr val="FFFFFF"/>
                </a:solidFill>
                <a:effectLst/>
                <a:uLnTx/>
                <a:uFillTx/>
                <a:ea typeface="Alibaba PuHuiTi" pitchFamily="18" charset="-122"/>
                <a:cs typeface="Alibaba PuHuiTi" pitchFamily="18" charset="-122"/>
              </a:endParaRPr>
            </a:p>
          </p:txBody>
        </p:sp>
        <p:sp>
          <p:nvSpPr>
            <p:cNvPr id="21" name="TextBox 161">
              <a:extLst>
                <a:ext uri="{FF2B5EF4-FFF2-40B4-BE49-F238E27FC236}">
                  <a16:creationId xmlns:a16="http://schemas.microsoft.com/office/drawing/2014/main" id="{450D4CA4-59D5-D330-D6F3-0DC3A780303B}"/>
                </a:ext>
              </a:extLst>
            </p:cNvPr>
            <p:cNvSpPr txBox="1"/>
            <p:nvPr/>
          </p:nvSpPr>
          <p:spPr>
            <a:xfrm>
              <a:off x="638008" y="5020025"/>
              <a:ext cx="1968072" cy="307777"/>
            </a:xfrm>
            <a:prstGeom prst="rect">
              <a:avLst/>
            </a:prstGeom>
            <a:noFill/>
          </p:spPr>
          <p:txBody>
            <a:bodyPr wrap="square" rtlCol="0">
              <a:spAutoFit/>
            </a:bodyPr>
            <a:lstStyle/>
            <a:p>
              <a:r>
                <a:rPr lang="en-US" altLang="zh-CN" sz="1400" b="1" dirty="0">
                  <a:solidFill>
                    <a:srgbClr val="0067B1"/>
                  </a:solidFill>
                  <a:ea typeface="Alibaba PuHuiTi" pitchFamily="18" charset="-122"/>
                  <a:cs typeface="Alibaba PuHuiTi" pitchFamily="18" charset="-122"/>
                </a:rPr>
                <a:t>Diversified support</a:t>
              </a:r>
              <a:endParaRPr lang="id-ID" sz="1400" b="1" dirty="0">
                <a:solidFill>
                  <a:srgbClr val="0067B1"/>
                </a:solidFill>
                <a:ea typeface="Alibaba PuHuiTi" pitchFamily="18" charset="-122"/>
                <a:cs typeface="Alibaba PuHuiTi" pitchFamily="18" charset="-122"/>
              </a:endParaRPr>
            </a:p>
          </p:txBody>
        </p:sp>
        <p:sp>
          <p:nvSpPr>
            <p:cNvPr id="22" name="文本框 32">
              <a:extLst>
                <a:ext uri="{FF2B5EF4-FFF2-40B4-BE49-F238E27FC236}">
                  <a16:creationId xmlns:a16="http://schemas.microsoft.com/office/drawing/2014/main" id="{3F97E9DB-5AA2-9367-E685-DE706AE68FDC}"/>
                </a:ext>
              </a:extLst>
            </p:cNvPr>
            <p:cNvSpPr txBox="1"/>
            <p:nvPr/>
          </p:nvSpPr>
          <p:spPr>
            <a:xfrm>
              <a:off x="638007" y="5495009"/>
              <a:ext cx="2005124"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1000"/>
                </a:spcAft>
                <a:buClrTx/>
                <a:buSzTx/>
                <a:buFontTx/>
                <a:buNone/>
                <a:tabLst/>
                <a:defRPr/>
              </a:pPr>
              <a:r>
                <a:rPr kumimoji="1" lang="en-US" altLang="zh-TW" sz="1000" b="0" i="0" u="none" strike="noStrike" kern="0" cap="none" spc="0" normalizeH="0" baseline="0" noProof="0" dirty="0">
                  <a:ln>
                    <a:noFill/>
                  </a:ln>
                  <a:solidFill>
                    <a:srgbClr val="000000"/>
                  </a:solidFill>
                  <a:effectLst/>
                  <a:uLnTx/>
                  <a:uFillTx/>
                  <a:ea typeface="Alibaba PuHuiTi" pitchFamily="18" charset="-122"/>
                  <a:cs typeface="Alibaba PuHuiTi" pitchFamily="18" charset="-122"/>
                </a:rPr>
                <a:t>Provide BIM, CAD, Drawing </a:t>
              </a:r>
              <a:r>
                <a:rPr kumimoji="0" lang="en-US" sz="1000" b="0" i="0" u="none" strike="noStrike" kern="0" cap="none" spc="0" normalizeH="0" baseline="0" noProof="0" dirty="0">
                  <a:ln>
                    <a:noFill/>
                  </a:ln>
                  <a:solidFill>
                    <a:srgbClr val="000000"/>
                  </a:solidFill>
                  <a:effectLst/>
                  <a:uLnTx/>
                  <a:uFillTx/>
                </a:rPr>
                <a:t>exporting, Standard design(MO, CN) , tender support </a:t>
              </a:r>
              <a:r>
                <a:rPr kumimoji="1" lang="en-US" sz="1000" b="0" i="0" u="none" strike="noStrike" kern="0" cap="none" spc="0" normalizeH="0" baseline="0" noProof="0" dirty="0">
                  <a:ln>
                    <a:noFill/>
                  </a:ln>
                  <a:solidFill>
                    <a:srgbClr val="000000"/>
                  </a:solidFill>
                  <a:effectLst/>
                  <a:uLnTx/>
                  <a:uFillTx/>
                  <a:ea typeface="Alibaba PuHuiTi" pitchFamily="18" charset="-122"/>
                </a:rPr>
                <a:t>(Counting)</a:t>
              </a:r>
              <a:endParaRPr kumimoji="1" lang="zh-CN" altLang="en-US" sz="1000" b="0" i="0" u="none" strike="noStrike" kern="0" cap="none" spc="0" normalizeH="0" baseline="0" noProof="0" dirty="0">
                <a:ln>
                  <a:noFill/>
                </a:ln>
                <a:solidFill>
                  <a:srgbClr val="000000"/>
                </a:solidFill>
                <a:effectLst/>
                <a:uLnTx/>
                <a:uFillTx/>
                <a:ea typeface="Alibaba PuHuiTi" pitchFamily="18" charset="-122"/>
                <a:cs typeface="Alibaba PuHuiTi" pitchFamily="18" charset="-122"/>
              </a:endParaRPr>
            </a:p>
          </p:txBody>
        </p:sp>
        <p:cxnSp>
          <p:nvCxnSpPr>
            <p:cNvPr id="29" name="直线连接符 42">
              <a:extLst>
                <a:ext uri="{FF2B5EF4-FFF2-40B4-BE49-F238E27FC236}">
                  <a16:creationId xmlns:a16="http://schemas.microsoft.com/office/drawing/2014/main" id="{F303EB03-0582-83AA-54B0-7ACF774C9C69}"/>
                </a:ext>
              </a:extLst>
            </p:cNvPr>
            <p:cNvCxnSpPr>
              <a:cxnSpLocks/>
            </p:cNvCxnSpPr>
            <p:nvPr/>
          </p:nvCxnSpPr>
          <p:spPr>
            <a:xfrm>
              <a:off x="707732" y="5415457"/>
              <a:ext cx="1879865" cy="0"/>
            </a:xfrm>
            <a:prstGeom prst="line">
              <a:avLst/>
            </a:prstGeom>
            <a:noFill/>
            <a:ln w="15875" cap="flat" cmpd="sng" algn="ctr">
              <a:solidFill>
                <a:srgbClr val="0067B1"/>
              </a:solidFill>
              <a:prstDash val="solid"/>
              <a:miter lim="800000"/>
            </a:ln>
            <a:effectLst/>
          </p:spPr>
        </p:cxnSp>
      </p:grpSp>
      <p:grpSp>
        <p:nvGrpSpPr>
          <p:cNvPr id="38" name="Group 37">
            <a:extLst>
              <a:ext uri="{FF2B5EF4-FFF2-40B4-BE49-F238E27FC236}">
                <a16:creationId xmlns:a16="http://schemas.microsoft.com/office/drawing/2014/main" id="{835132BD-E595-5067-18DA-077635FBBCB1}"/>
              </a:ext>
            </a:extLst>
          </p:cNvPr>
          <p:cNvGrpSpPr/>
          <p:nvPr/>
        </p:nvGrpSpPr>
        <p:grpSpPr>
          <a:xfrm>
            <a:off x="3361585" y="4872242"/>
            <a:ext cx="2560320" cy="1755583"/>
            <a:chOff x="2843104" y="4785634"/>
            <a:chExt cx="2149017" cy="1755583"/>
          </a:xfrm>
        </p:grpSpPr>
        <p:sp>
          <p:nvSpPr>
            <p:cNvPr id="18" name="圆角矩形 21">
              <a:extLst>
                <a:ext uri="{FF2B5EF4-FFF2-40B4-BE49-F238E27FC236}">
                  <a16:creationId xmlns:a16="http://schemas.microsoft.com/office/drawing/2014/main" id="{645AD1FC-E7F4-1170-159E-98C0CFC3C2B2}"/>
                </a:ext>
              </a:extLst>
            </p:cNvPr>
            <p:cNvSpPr/>
            <p:nvPr/>
          </p:nvSpPr>
          <p:spPr>
            <a:xfrm>
              <a:off x="2843104" y="4785634"/>
              <a:ext cx="2149017" cy="1755583"/>
            </a:xfrm>
            <a:prstGeom prst="roundRect">
              <a:avLst>
                <a:gd name="adj" fmla="val 0"/>
              </a:avLst>
            </a:prstGeom>
            <a:solidFill>
              <a:srgbClr val="0067B1"/>
            </a:solidFill>
            <a:ln w="19050" cap="flat" cmpd="sng" algn="ctr">
              <a:solidFill>
                <a:srgbClr val="0067B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srgbClr val="FFFFFF"/>
                </a:solidFill>
                <a:effectLst/>
                <a:uLnTx/>
                <a:uFillTx/>
                <a:ea typeface="Alibaba PuHuiTi" pitchFamily="18" charset="-122"/>
                <a:cs typeface="Alibaba PuHuiTi" pitchFamily="18" charset="-122"/>
              </a:endParaRPr>
            </a:p>
          </p:txBody>
        </p:sp>
        <p:sp>
          <p:nvSpPr>
            <p:cNvPr id="23" name="TextBox 161">
              <a:extLst>
                <a:ext uri="{FF2B5EF4-FFF2-40B4-BE49-F238E27FC236}">
                  <a16:creationId xmlns:a16="http://schemas.microsoft.com/office/drawing/2014/main" id="{23D16568-87C4-6A7E-0B48-1586CE5B46D4}"/>
                </a:ext>
              </a:extLst>
            </p:cNvPr>
            <p:cNvSpPr txBox="1"/>
            <p:nvPr/>
          </p:nvSpPr>
          <p:spPr>
            <a:xfrm>
              <a:off x="2911875" y="5036554"/>
              <a:ext cx="1968072" cy="523220"/>
            </a:xfrm>
            <a:prstGeom prst="rect">
              <a:avLst/>
            </a:prstGeom>
            <a:noFill/>
          </p:spPr>
          <p:txBody>
            <a:bodyPr wrap="square" rtlCol="0">
              <a:spAutoFit/>
            </a:bodyPr>
            <a:lstStyle/>
            <a:p>
              <a:r>
                <a:rPr lang="en-US" altLang="zh-CN" sz="1400" b="1" dirty="0">
                  <a:solidFill>
                    <a:srgbClr val="FFFFFF"/>
                  </a:solidFill>
                  <a:ea typeface="Alibaba PuHuiTi" pitchFamily="18" charset="-122"/>
                  <a:cs typeface="Alibaba PuHuiTi" pitchFamily="18" charset="-122"/>
                </a:rPr>
                <a:t>Challenges</a:t>
              </a:r>
              <a:endParaRPr lang="zh-CN" altLang="en-US" sz="1400" b="1" dirty="0">
                <a:solidFill>
                  <a:srgbClr val="FFFFFF"/>
                </a:solidFill>
                <a:ea typeface="Alibaba PuHuiTi" pitchFamily="18" charset="-122"/>
                <a:cs typeface="Alibaba PuHuiTi" pitchFamily="18" charset="-122"/>
              </a:endParaRPr>
            </a:p>
            <a:p>
              <a:endParaRPr lang="id-ID" sz="1400" b="1" dirty="0">
                <a:solidFill>
                  <a:srgbClr val="FFFFFF"/>
                </a:solidFill>
                <a:ea typeface="Alibaba PuHuiTi" pitchFamily="18" charset="-122"/>
                <a:cs typeface="Alibaba PuHuiTi" pitchFamily="18" charset="-122"/>
              </a:endParaRPr>
            </a:p>
          </p:txBody>
        </p:sp>
        <p:sp>
          <p:nvSpPr>
            <p:cNvPr id="24" name="文本框 34">
              <a:extLst>
                <a:ext uri="{FF2B5EF4-FFF2-40B4-BE49-F238E27FC236}">
                  <a16:creationId xmlns:a16="http://schemas.microsoft.com/office/drawing/2014/main" id="{D89A1512-8B3C-00A0-66FC-A47E1B6DCE30}"/>
                </a:ext>
              </a:extLst>
            </p:cNvPr>
            <p:cNvSpPr txBox="1"/>
            <p:nvPr/>
          </p:nvSpPr>
          <p:spPr>
            <a:xfrm>
              <a:off x="2920576" y="5519119"/>
              <a:ext cx="1968073" cy="707886"/>
            </a:xfrm>
            <a:prstGeom prst="rect">
              <a:avLst/>
            </a:prstGeom>
            <a:noFill/>
          </p:spPr>
          <p:txBody>
            <a:bodyPr wrap="square" rtlCol="0">
              <a:spAutoFit/>
            </a:bodyPr>
            <a:lstStyle/>
            <a:p>
              <a:pPr>
                <a:spcAft>
                  <a:spcPts val="1000"/>
                </a:spcAft>
              </a:pPr>
              <a:r>
                <a:rPr kumimoji="1" lang="en-US" altLang="zh-CN" sz="1000" dirty="0">
                  <a:solidFill>
                    <a:srgbClr val="FFFFFF"/>
                  </a:solidFill>
                  <a:ea typeface="Alibaba PuHuiTi" pitchFamily="18" charset="-122"/>
                  <a:cs typeface="Alibaba PuHuiTi" pitchFamily="18" charset="-122"/>
                </a:rPr>
                <a:t>Difficult to allocate sufficient manpower during peak seasons, while staffing tends to be excessive during off-peak seasons.</a:t>
              </a:r>
              <a:endParaRPr kumimoji="1" lang="zh-CN" altLang="en-US" sz="1000" dirty="0">
                <a:solidFill>
                  <a:srgbClr val="FFFFFF"/>
                </a:solidFill>
                <a:ea typeface="Alibaba PuHuiTi" pitchFamily="18" charset="-122"/>
                <a:cs typeface="Alibaba PuHuiTi" pitchFamily="18" charset="-122"/>
              </a:endParaRPr>
            </a:p>
          </p:txBody>
        </p:sp>
        <p:cxnSp>
          <p:nvCxnSpPr>
            <p:cNvPr id="30" name="直线连接符 44">
              <a:extLst>
                <a:ext uri="{FF2B5EF4-FFF2-40B4-BE49-F238E27FC236}">
                  <a16:creationId xmlns:a16="http://schemas.microsoft.com/office/drawing/2014/main" id="{172A8087-30EC-2908-87F7-2A790788475B}"/>
                </a:ext>
              </a:extLst>
            </p:cNvPr>
            <p:cNvCxnSpPr>
              <a:cxnSpLocks/>
            </p:cNvCxnSpPr>
            <p:nvPr/>
          </p:nvCxnSpPr>
          <p:spPr>
            <a:xfrm>
              <a:off x="2962578" y="5415457"/>
              <a:ext cx="1879865" cy="0"/>
            </a:xfrm>
            <a:prstGeom prst="line">
              <a:avLst/>
            </a:prstGeom>
            <a:noFill/>
            <a:ln w="15875" cap="flat" cmpd="sng" algn="ctr">
              <a:solidFill>
                <a:srgbClr val="FFFFFF"/>
              </a:solidFill>
              <a:prstDash val="solid"/>
              <a:miter lim="800000"/>
            </a:ln>
            <a:effectLst/>
          </p:spPr>
        </p:cxnSp>
      </p:grpSp>
      <p:grpSp>
        <p:nvGrpSpPr>
          <p:cNvPr id="39" name="Group 38">
            <a:extLst>
              <a:ext uri="{FF2B5EF4-FFF2-40B4-BE49-F238E27FC236}">
                <a16:creationId xmlns:a16="http://schemas.microsoft.com/office/drawing/2014/main" id="{BAFF50AC-4826-33D1-2333-BA36527A668A}"/>
              </a:ext>
            </a:extLst>
          </p:cNvPr>
          <p:cNvGrpSpPr/>
          <p:nvPr/>
        </p:nvGrpSpPr>
        <p:grpSpPr>
          <a:xfrm>
            <a:off x="6214644" y="5132520"/>
            <a:ext cx="2008068" cy="1214715"/>
            <a:chOff x="5193905" y="5020025"/>
            <a:chExt cx="2008068" cy="1214715"/>
          </a:xfrm>
        </p:grpSpPr>
        <p:sp>
          <p:nvSpPr>
            <p:cNvPr id="25" name="TextBox 161">
              <a:extLst>
                <a:ext uri="{FF2B5EF4-FFF2-40B4-BE49-F238E27FC236}">
                  <a16:creationId xmlns:a16="http://schemas.microsoft.com/office/drawing/2014/main" id="{27041A5E-80BC-E435-E666-98F914854B8D}"/>
                </a:ext>
              </a:extLst>
            </p:cNvPr>
            <p:cNvSpPr txBox="1"/>
            <p:nvPr/>
          </p:nvSpPr>
          <p:spPr>
            <a:xfrm>
              <a:off x="5193905" y="5020025"/>
              <a:ext cx="1968072" cy="307777"/>
            </a:xfrm>
            <a:prstGeom prst="rect">
              <a:avLst/>
            </a:prstGeom>
            <a:noFill/>
          </p:spPr>
          <p:txBody>
            <a:bodyPr wrap="square" rtlCol="0">
              <a:spAutoFit/>
            </a:bodyPr>
            <a:lstStyle/>
            <a:p>
              <a:r>
                <a:rPr lang="en-US" altLang="zh-CN" sz="1400" b="1" dirty="0">
                  <a:solidFill>
                    <a:srgbClr val="0067B1"/>
                  </a:solidFill>
                  <a:ea typeface="Alibaba PuHuiTi" pitchFamily="18" charset="-122"/>
                  <a:cs typeface="Alibaba PuHuiTi" pitchFamily="18" charset="-122"/>
                </a:rPr>
                <a:t>Opportunities</a:t>
              </a:r>
              <a:endParaRPr lang="id-ID" sz="1400" b="1" dirty="0">
                <a:solidFill>
                  <a:srgbClr val="0067B1"/>
                </a:solidFill>
                <a:ea typeface="Alibaba PuHuiTi" pitchFamily="18" charset="-122"/>
                <a:cs typeface="Alibaba PuHuiTi" pitchFamily="18" charset="-122"/>
              </a:endParaRPr>
            </a:p>
          </p:txBody>
        </p:sp>
        <p:sp>
          <p:nvSpPr>
            <p:cNvPr id="26" name="文本框 36">
              <a:extLst>
                <a:ext uri="{FF2B5EF4-FFF2-40B4-BE49-F238E27FC236}">
                  <a16:creationId xmlns:a16="http://schemas.microsoft.com/office/drawing/2014/main" id="{10C8EFCD-38E6-51CD-2625-36DE72CBE333}"/>
                </a:ext>
              </a:extLst>
            </p:cNvPr>
            <p:cNvSpPr txBox="1"/>
            <p:nvPr/>
          </p:nvSpPr>
          <p:spPr>
            <a:xfrm>
              <a:off x="5233900" y="5398614"/>
              <a:ext cx="1968073" cy="836126"/>
            </a:xfrm>
            <a:prstGeom prst="rect">
              <a:avLst/>
            </a:prstGeom>
            <a:noFill/>
          </p:spPr>
          <p:txBody>
            <a:bodyPr wrap="square" rtlCol="0">
              <a:spAutoFit/>
            </a:bodyPr>
            <a:lstStyle/>
            <a:p>
              <a:pPr marL="171450" indent="-171450">
                <a:spcAft>
                  <a:spcPts val="1000"/>
                </a:spcAft>
                <a:buFont typeface="Arial" panose="020B0604020202020204" pitchFamily="34" charset="0"/>
                <a:buChar char="•"/>
              </a:pPr>
              <a:r>
                <a:rPr kumimoji="1" lang="en-US" altLang="zh-TW" sz="1000" dirty="0">
                  <a:solidFill>
                    <a:srgbClr val="000000"/>
                  </a:solidFill>
                  <a:ea typeface="Alibaba PuHuiTi" pitchFamily="18" charset="-122"/>
                  <a:cs typeface="Alibaba PuHuiTi" pitchFamily="18" charset="-122"/>
                </a:rPr>
                <a:t>Provide training in off-peak seasons to improve skills.</a:t>
              </a:r>
            </a:p>
            <a:p>
              <a:pPr marL="171450" indent="-171450">
                <a:spcAft>
                  <a:spcPts val="1000"/>
                </a:spcAft>
                <a:buFont typeface="Arial" panose="020B0604020202020204" pitchFamily="34" charset="0"/>
                <a:buChar char="•"/>
              </a:pPr>
              <a:r>
                <a:rPr kumimoji="1" lang="en-US" altLang="zh-TW" sz="1000" dirty="0">
                  <a:solidFill>
                    <a:srgbClr val="000000"/>
                  </a:solidFill>
                  <a:ea typeface="Alibaba PuHuiTi" pitchFamily="18" charset="-122"/>
                  <a:cs typeface="Alibaba PuHuiTi" pitchFamily="18" charset="-122"/>
                </a:rPr>
                <a:t>Provide cross function of backup for engineer support </a:t>
              </a:r>
            </a:p>
          </p:txBody>
        </p:sp>
        <p:cxnSp>
          <p:nvCxnSpPr>
            <p:cNvPr id="31" name="直线连接符 45">
              <a:extLst>
                <a:ext uri="{FF2B5EF4-FFF2-40B4-BE49-F238E27FC236}">
                  <a16:creationId xmlns:a16="http://schemas.microsoft.com/office/drawing/2014/main" id="{9309E559-680E-527F-1A95-3D653579EAAB}"/>
                </a:ext>
              </a:extLst>
            </p:cNvPr>
            <p:cNvCxnSpPr>
              <a:cxnSpLocks/>
            </p:cNvCxnSpPr>
            <p:nvPr/>
          </p:nvCxnSpPr>
          <p:spPr>
            <a:xfrm>
              <a:off x="5263630" y="5415457"/>
              <a:ext cx="1879865" cy="0"/>
            </a:xfrm>
            <a:prstGeom prst="line">
              <a:avLst/>
            </a:prstGeom>
            <a:noFill/>
            <a:ln w="15875" cap="flat" cmpd="sng" algn="ctr">
              <a:solidFill>
                <a:srgbClr val="0067B1"/>
              </a:solidFill>
              <a:prstDash val="solid"/>
              <a:miter lim="800000"/>
            </a:ln>
            <a:effectLst/>
          </p:spPr>
        </p:cxnSp>
      </p:grpSp>
      <p:grpSp>
        <p:nvGrpSpPr>
          <p:cNvPr id="40" name="Group 39">
            <a:extLst>
              <a:ext uri="{FF2B5EF4-FFF2-40B4-BE49-F238E27FC236}">
                <a16:creationId xmlns:a16="http://schemas.microsoft.com/office/drawing/2014/main" id="{3DCE42A0-6790-34C7-68EB-88F863108469}"/>
              </a:ext>
            </a:extLst>
          </p:cNvPr>
          <p:cNvGrpSpPr/>
          <p:nvPr/>
        </p:nvGrpSpPr>
        <p:grpSpPr>
          <a:xfrm>
            <a:off x="8607566" y="4872242"/>
            <a:ext cx="2560320" cy="1755583"/>
            <a:chOff x="7399852" y="4785634"/>
            <a:chExt cx="2149017" cy="1755583"/>
          </a:xfrm>
        </p:grpSpPr>
        <p:sp>
          <p:nvSpPr>
            <p:cNvPr id="20" name="圆角矩形 23">
              <a:extLst>
                <a:ext uri="{FF2B5EF4-FFF2-40B4-BE49-F238E27FC236}">
                  <a16:creationId xmlns:a16="http://schemas.microsoft.com/office/drawing/2014/main" id="{753E2983-0007-E46F-4A9E-DE4680CD41E9}"/>
                </a:ext>
              </a:extLst>
            </p:cNvPr>
            <p:cNvSpPr/>
            <p:nvPr/>
          </p:nvSpPr>
          <p:spPr>
            <a:xfrm>
              <a:off x="7399852" y="4785634"/>
              <a:ext cx="2149017" cy="1755583"/>
            </a:xfrm>
            <a:prstGeom prst="roundRect">
              <a:avLst>
                <a:gd name="adj" fmla="val 0"/>
              </a:avLst>
            </a:prstGeom>
            <a:solidFill>
              <a:srgbClr val="0067B1"/>
            </a:solidFill>
            <a:ln w="19050" cap="flat" cmpd="sng" algn="ctr">
              <a:solidFill>
                <a:srgbClr val="0067B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srgbClr val="FFFFFF"/>
                </a:solidFill>
                <a:effectLst/>
                <a:uLnTx/>
                <a:uFillTx/>
                <a:ea typeface="Alibaba PuHuiTi" pitchFamily="18" charset="-122"/>
                <a:cs typeface="Alibaba PuHuiTi" pitchFamily="18" charset="-122"/>
              </a:endParaRPr>
            </a:p>
          </p:txBody>
        </p:sp>
        <p:sp>
          <p:nvSpPr>
            <p:cNvPr id="27" name="TextBox 161">
              <a:extLst>
                <a:ext uri="{FF2B5EF4-FFF2-40B4-BE49-F238E27FC236}">
                  <a16:creationId xmlns:a16="http://schemas.microsoft.com/office/drawing/2014/main" id="{316BD630-8E92-E51F-D194-F0443E48E988}"/>
                </a:ext>
              </a:extLst>
            </p:cNvPr>
            <p:cNvSpPr txBox="1"/>
            <p:nvPr/>
          </p:nvSpPr>
          <p:spPr>
            <a:xfrm>
              <a:off x="7476473" y="5020025"/>
              <a:ext cx="1968072" cy="307777"/>
            </a:xfrm>
            <a:prstGeom prst="rect">
              <a:avLst/>
            </a:prstGeom>
            <a:noFill/>
          </p:spPr>
          <p:txBody>
            <a:bodyPr wrap="square" rtlCol="0">
              <a:spAutoFit/>
            </a:bodyPr>
            <a:lstStyle/>
            <a:p>
              <a:r>
                <a:rPr lang="en-US" altLang="zh-CN" sz="1400" b="1" dirty="0">
                  <a:solidFill>
                    <a:srgbClr val="FFFFFF"/>
                  </a:solidFill>
                  <a:ea typeface="Alibaba PuHuiTi" pitchFamily="18" charset="-122"/>
                  <a:cs typeface="Alibaba PuHuiTi" pitchFamily="18" charset="-122"/>
                </a:rPr>
                <a:t>Solutions</a:t>
              </a:r>
              <a:endParaRPr lang="id-ID" sz="1400" b="1" dirty="0">
                <a:solidFill>
                  <a:srgbClr val="FFFFFF"/>
                </a:solidFill>
                <a:ea typeface="Alibaba PuHuiTi" pitchFamily="18" charset="-122"/>
                <a:cs typeface="Alibaba PuHuiTi" pitchFamily="18" charset="-122"/>
              </a:endParaRPr>
            </a:p>
          </p:txBody>
        </p:sp>
        <p:sp>
          <p:nvSpPr>
            <p:cNvPr id="28" name="文本框 38">
              <a:extLst>
                <a:ext uri="{FF2B5EF4-FFF2-40B4-BE49-F238E27FC236}">
                  <a16:creationId xmlns:a16="http://schemas.microsoft.com/office/drawing/2014/main" id="{0C1AC692-7518-337E-BA08-ABFB1C573F18}"/>
                </a:ext>
              </a:extLst>
            </p:cNvPr>
            <p:cNvSpPr txBox="1"/>
            <p:nvPr/>
          </p:nvSpPr>
          <p:spPr>
            <a:xfrm>
              <a:off x="7476472" y="5495009"/>
              <a:ext cx="1968073" cy="682238"/>
            </a:xfrm>
            <a:prstGeom prst="rect">
              <a:avLst/>
            </a:prstGeom>
            <a:noFill/>
          </p:spPr>
          <p:txBody>
            <a:bodyPr wrap="square" rtlCol="0">
              <a:spAutoFit/>
            </a:bodyPr>
            <a:lstStyle/>
            <a:p>
              <a:pPr marL="171450" indent="-171450">
                <a:spcAft>
                  <a:spcPts val="1000"/>
                </a:spcAft>
                <a:buFont typeface="Arial" panose="020B0604020202020204" pitchFamily="34" charset="0"/>
                <a:buChar char="•"/>
              </a:pPr>
              <a:r>
                <a:rPr kumimoji="1" lang="en-US" altLang="zh-CN" sz="1000" dirty="0">
                  <a:solidFill>
                    <a:srgbClr val="FFFFFF"/>
                  </a:solidFill>
                  <a:ea typeface="Alibaba PuHuiTi" pitchFamily="18" charset="-122"/>
                  <a:cs typeface="Alibaba PuHuiTi" pitchFamily="18" charset="-122"/>
                </a:rPr>
                <a:t>Maintain outsource resource for peak seasons</a:t>
              </a:r>
            </a:p>
            <a:p>
              <a:pPr marL="171450" indent="-171450">
                <a:spcAft>
                  <a:spcPts val="1000"/>
                </a:spcAft>
                <a:buFont typeface="Arial" panose="020B0604020202020204" pitchFamily="34" charset="0"/>
                <a:buChar char="•"/>
              </a:pPr>
              <a:r>
                <a:rPr kumimoji="1" lang="en-US" altLang="zh-CN" sz="1000" dirty="0">
                  <a:solidFill>
                    <a:srgbClr val="FFFFFF"/>
                  </a:solidFill>
                  <a:ea typeface="Alibaba PuHuiTi" pitchFamily="18" charset="-122"/>
                  <a:cs typeface="Alibaba PuHuiTi" pitchFamily="18" charset="-122"/>
                </a:rPr>
                <a:t>Flexible working hour</a:t>
              </a:r>
              <a:r>
                <a:rPr kumimoji="1" lang="zh-TW" altLang="en-US" sz="1000" dirty="0">
                  <a:solidFill>
                    <a:srgbClr val="FFFFFF"/>
                  </a:solidFill>
                  <a:ea typeface="Alibaba PuHuiTi" pitchFamily="18" charset="-122"/>
                  <a:cs typeface="Alibaba PuHuiTi" pitchFamily="18" charset="-122"/>
                </a:rPr>
                <a:t> </a:t>
              </a:r>
              <a:endParaRPr kumimoji="1" lang="zh-CN" altLang="en-US" sz="1000" dirty="0">
                <a:solidFill>
                  <a:srgbClr val="FFFFFF"/>
                </a:solidFill>
                <a:ea typeface="Alibaba PuHuiTi" pitchFamily="18" charset="-122"/>
                <a:cs typeface="Alibaba PuHuiTi" pitchFamily="18" charset="-122"/>
              </a:endParaRPr>
            </a:p>
          </p:txBody>
        </p:sp>
        <p:cxnSp>
          <p:nvCxnSpPr>
            <p:cNvPr id="32" name="直线连接符 46">
              <a:extLst>
                <a:ext uri="{FF2B5EF4-FFF2-40B4-BE49-F238E27FC236}">
                  <a16:creationId xmlns:a16="http://schemas.microsoft.com/office/drawing/2014/main" id="{2297F1FE-56D9-0828-3417-7963D5D939BF}"/>
                </a:ext>
              </a:extLst>
            </p:cNvPr>
            <p:cNvCxnSpPr>
              <a:cxnSpLocks/>
            </p:cNvCxnSpPr>
            <p:nvPr/>
          </p:nvCxnSpPr>
          <p:spPr>
            <a:xfrm>
              <a:off x="7518475" y="5415457"/>
              <a:ext cx="1879865" cy="0"/>
            </a:xfrm>
            <a:prstGeom prst="line">
              <a:avLst/>
            </a:prstGeom>
            <a:noFill/>
            <a:ln w="15875" cap="flat" cmpd="sng" algn="ctr">
              <a:solidFill>
                <a:srgbClr val="FFFFFF"/>
              </a:solidFill>
              <a:prstDash val="solid"/>
              <a:miter lim="800000"/>
            </a:ln>
            <a:effectLst/>
          </p:spPr>
        </p:cxnSp>
      </p:grpSp>
      <p:graphicFrame>
        <p:nvGraphicFramePr>
          <p:cNvPr id="33" name="图表 54">
            <a:extLst>
              <a:ext uri="{FF2B5EF4-FFF2-40B4-BE49-F238E27FC236}">
                <a16:creationId xmlns:a16="http://schemas.microsoft.com/office/drawing/2014/main" id="{ED488E37-BE0E-004D-8EF7-84B3C8720985}"/>
              </a:ext>
            </a:extLst>
          </p:cNvPr>
          <p:cNvGraphicFramePr>
            <a:graphicFrameLocks/>
          </p:cNvGraphicFramePr>
          <p:nvPr/>
        </p:nvGraphicFramePr>
        <p:xfrm>
          <a:off x="782425" y="2284844"/>
          <a:ext cx="2574855" cy="245783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1" name="Chart 40">
            <a:extLst>
              <a:ext uri="{FF2B5EF4-FFF2-40B4-BE49-F238E27FC236}">
                <a16:creationId xmlns:a16="http://schemas.microsoft.com/office/drawing/2014/main" id="{B326B3FB-E199-4842-8DC7-80A2A73107C2}"/>
              </a:ext>
            </a:extLst>
          </p:cNvPr>
          <p:cNvGraphicFramePr>
            <a:graphicFrameLocks/>
          </p:cNvGraphicFramePr>
          <p:nvPr>
            <p:extLst>
              <p:ext uri="{D42A27DB-BD31-4B8C-83A1-F6EECF244321}">
                <p14:modId xmlns:p14="http://schemas.microsoft.com/office/powerpoint/2010/main" val="3276226107"/>
              </p:ext>
            </p:extLst>
          </p:nvPr>
        </p:nvGraphicFramePr>
        <p:xfrm>
          <a:off x="4523933" y="2800966"/>
          <a:ext cx="6294487" cy="2025965"/>
        </p:xfrm>
        <a:graphic>
          <a:graphicData uri="http://schemas.openxmlformats.org/drawingml/2006/chart">
            <c:chart xmlns:c="http://schemas.openxmlformats.org/drawingml/2006/chart" xmlns:r="http://schemas.openxmlformats.org/officeDocument/2006/relationships" r:id="rId3"/>
          </a:graphicData>
        </a:graphic>
      </p:graphicFrame>
      <p:sp>
        <p:nvSpPr>
          <p:cNvPr id="44" name="Rectangle 43">
            <a:extLst>
              <a:ext uri="{FF2B5EF4-FFF2-40B4-BE49-F238E27FC236}">
                <a16:creationId xmlns:a16="http://schemas.microsoft.com/office/drawing/2014/main" id="{BBCBEF0D-4A9D-D295-E4E0-3A12668854E4}"/>
              </a:ext>
            </a:extLst>
          </p:cNvPr>
          <p:cNvSpPr/>
          <p:nvPr/>
        </p:nvSpPr>
        <p:spPr>
          <a:xfrm>
            <a:off x="7591425" y="2456119"/>
            <a:ext cx="3000376" cy="2323858"/>
          </a:xfrm>
          <a:prstGeom prst="rect">
            <a:avLst/>
          </a:prstGeom>
          <a:no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97D0E1F1-B6FA-63A0-A2CB-8E50CE795238}"/>
              </a:ext>
            </a:extLst>
          </p:cNvPr>
          <p:cNvSpPr txBox="1"/>
          <p:nvPr/>
        </p:nvSpPr>
        <p:spPr>
          <a:xfrm>
            <a:off x="8058926" y="2555079"/>
            <a:ext cx="1828800" cy="254524"/>
          </a:xfrm>
          <a:prstGeom prst="rect">
            <a:avLst/>
          </a:prstGeom>
          <a:noFill/>
        </p:spPr>
        <p:txBody>
          <a:bodyPr wrap="square" lIns="0" tIns="0" rIns="0" bIns="0"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000000"/>
                </a:solidFill>
                <a:effectLst/>
                <a:uLnTx/>
                <a:uFillTx/>
              </a:rPr>
              <a:t>Forecast</a:t>
            </a:r>
          </a:p>
        </p:txBody>
      </p:sp>
    </p:spTree>
    <p:extLst>
      <p:ext uri="{BB962C8B-B14F-4D97-AF65-F5344CB8AC3E}">
        <p14:creationId xmlns:p14="http://schemas.microsoft.com/office/powerpoint/2010/main" val="2897502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6A3F9-0C4F-A19C-364D-D0388DE12C3E}"/>
            </a:ext>
          </a:extLst>
        </p:cNvPr>
        <p:cNvGrpSpPr/>
        <p:nvPr/>
      </p:nvGrpSpPr>
      <p:grpSpPr>
        <a:xfrm>
          <a:off x="0" y="0"/>
          <a:ext cx="0" cy="0"/>
          <a:chOff x="0" y="0"/>
          <a:chExt cx="0" cy="0"/>
        </a:xfrm>
      </p:grpSpPr>
      <p:sp>
        <p:nvSpPr>
          <p:cNvPr id="2" name="文本占位符 1">
            <a:extLst>
              <a:ext uri="{FF2B5EF4-FFF2-40B4-BE49-F238E27FC236}">
                <a16:creationId xmlns:a16="http://schemas.microsoft.com/office/drawing/2014/main" id="{48C3F71C-4397-4637-59F1-9896D131EA4A}"/>
              </a:ext>
            </a:extLst>
          </p:cNvPr>
          <p:cNvSpPr>
            <a:spLocks noGrp="1"/>
          </p:cNvSpPr>
          <p:nvPr>
            <p:ph type="body" sz="quarter" idx="15"/>
          </p:nvPr>
        </p:nvSpPr>
        <p:spPr>
          <a:xfrm>
            <a:off x="359377" y="308070"/>
            <a:ext cx="9727016" cy="523220"/>
          </a:xfrm>
        </p:spPr>
        <p:txBody>
          <a:bodyPr/>
          <a:lstStyle/>
          <a:p>
            <a:r>
              <a:rPr lang="en-US" dirty="0"/>
              <a:t>CHALLENGES &amp; SOLUTIONS</a:t>
            </a:r>
          </a:p>
          <a:p>
            <a:endParaRPr lang="en-US" dirty="0"/>
          </a:p>
        </p:txBody>
      </p:sp>
      <p:sp>
        <p:nvSpPr>
          <p:cNvPr id="3" name="任意形状 9">
            <a:extLst>
              <a:ext uri="{FF2B5EF4-FFF2-40B4-BE49-F238E27FC236}">
                <a16:creationId xmlns:a16="http://schemas.microsoft.com/office/drawing/2014/main" id="{53D108A3-9644-351C-173C-5161980DBEE9}"/>
              </a:ext>
            </a:extLst>
          </p:cNvPr>
          <p:cNvSpPr/>
          <p:nvPr/>
        </p:nvSpPr>
        <p:spPr>
          <a:xfrm>
            <a:off x="463550" y="2503285"/>
            <a:ext cx="11266170" cy="1216660"/>
          </a:xfrm>
          <a:custGeom>
            <a:avLst/>
            <a:gdLst>
              <a:gd name="connsiteX0" fmla="*/ 0 w 11266170"/>
              <a:gd name="connsiteY0" fmla="*/ 0 h 1216660"/>
              <a:gd name="connsiteX1" fmla="*/ 11266170 w 11266170"/>
              <a:gd name="connsiteY1" fmla="*/ 0 h 1216660"/>
              <a:gd name="connsiteX2" fmla="*/ 11266170 w 11266170"/>
              <a:gd name="connsiteY2" fmla="*/ 1216660 h 1216660"/>
              <a:gd name="connsiteX3" fmla="*/ 0 w 11266170"/>
              <a:gd name="connsiteY3" fmla="*/ 1216660 h 1216660"/>
            </a:gdLst>
            <a:ahLst/>
            <a:cxnLst>
              <a:cxn ang="0">
                <a:pos x="connsiteX0" y="connsiteY0"/>
              </a:cxn>
              <a:cxn ang="0">
                <a:pos x="connsiteX1" y="connsiteY1"/>
              </a:cxn>
              <a:cxn ang="0">
                <a:pos x="connsiteX2" y="connsiteY2"/>
              </a:cxn>
              <a:cxn ang="0">
                <a:pos x="connsiteX3" y="connsiteY3"/>
              </a:cxn>
            </a:cxnLst>
            <a:rect l="l" t="t" r="r" b="b"/>
            <a:pathLst>
              <a:path w="11266170" h="1216660">
                <a:moveTo>
                  <a:pt x="0" y="0"/>
                </a:moveTo>
                <a:lnTo>
                  <a:pt x="11266170" y="0"/>
                </a:lnTo>
                <a:lnTo>
                  <a:pt x="11266170" y="1216660"/>
                </a:lnTo>
                <a:lnTo>
                  <a:pt x="0" y="1216660"/>
                </a:lnTo>
                <a:close/>
              </a:path>
            </a:pathLst>
          </a:custGeom>
          <a:solidFill>
            <a:schemeClr val="bg2"/>
          </a:solidFill>
          <a:ln w="15875" cap="flat">
            <a:noFill/>
            <a:prstDash val="solid"/>
            <a:miter/>
          </a:ln>
        </p:spPr>
        <p:txBody>
          <a:bodyPr rtlCol="0" anchor="ctr"/>
          <a:lstStyle/>
          <a:p>
            <a:endParaRPr lang="zh-CN" altLang="en-US">
              <a:ea typeface="Alibaba PuHuiTi" pitchFamily="18" charset="-122"/>
              <a:cs typeface="Alibaba PuHuiTi" pitchFamily="18" charset="-122"/>
            </a:endParaRPr>
          </a:p>
        </p:txBody>
      </p:sp>
      <p:sp>
        <p:nvSpPr>
          <p:cNvPr id="4" name="任意形状 10">
            <a:extLst>
              <a:ext uri="{FF2B5EF4-FFF2-40B4-BE49-F238E27FC236}">
                <a16:creationId xmlns:a16="http://schemas.microsoft.com/office/drawing/2014/main" id="{039909E8-6CA6-CD0C-24C9-6834FEFE28C9}"/>
              </a:ext>
            </a:extLst>
          </p:cNvPr>
          <p:cNvSpPr/>
          <p:nvPr/>
        </p:nvSpPr>
        <p:spPr>
          <a:xfrm>
            <a:off x="462279" y="3877538"/>
            <a:ext cx="11266170" cy="1216660"/>
          </a:xfrm>
          <a:custGeom>
            <a:avLst/>
            <a:gdLst>
              <a:gd name="connsiteX0" fmla="*/ 0 w 11266170"/>
              <a:gd name="connsiteY0" fmla="*/ 0 h 1216660"/>
              <a:gd name="connsiteX1" fmla="*/ 11266170 w 11266170"/>
              <a:gd name="connsiteY1" fmla="*/ 0 h 1216660"/>
              <a:gd name="connsiteX2" fmla="*/ 11266170 w 11266170"/>
              <a:gd name="connsiteY2" fmla="*/ 1216660 h 1216660"/>
              <a:gd name="connsiteX3" fmla="*/ 0 w 11266170"/>
              <a:gd name="connsiteY3" fmla="*/ 1216660 h 1216660"/>
            </a:gdLst>
            <a:ahLst/>
            <a:cxnLst>
              <a:cxn ang="0">
                <a:pos x="connsiteX0" y="connsiteY0"/>
              </a:cxn>
              <a:cxn ang="0">
                <a:pos x="connsiteX1" y="connsiteY1"/>
              </a:cxn>
              <a:cxn ang="0">
                <a:pos x="connsiteX2" y="connsiteY2"/>
              </a:cxn>
              <a:cxn ang="0">
                <a:pos x="connsiteX3" y="connsiteY3"/>
              </a:cxn>
            </a:cxnLst>
            <a:rect l="l" t="t" r="r" b="b"/>
            <a:pathLst>
              <a:path w="11266170" h="1216660">
                <a:moveTo>
                  <a:pt x="0" y="0"/>
                </a:moveTo>
                <a:lnTo>
                  <a:pt x="11266170" y="0"/>
                </a:lnTo>
                <a:lnTo>
                  <a:pt x="11266170" y="1216660"/>
                </a:lnTo>
                <a:lnTo>
                  <a:pt x="0" y="1216660"/>
                </a:lnTo>
                <a:close/>
              </a:path>
            </a:pathLst>
          </a:custGeom>
          <a:solidFill>
            <a:schemeClr val="bg2"/>
          </a:solidFill>
          <a:ln w="15875" cap="flat">
            <a:noFill/>
            <a:prstDash val="solid"/>
            <a:miter/>
          </a:ln>
        </p:spPr>
        <p:txBody>
          <a:bodyPr rtlCol="0" anchor="ctr"/>
          <a:lstStyle/>
          <a:p>
            <a:endParaRPr lang="zh-CN" altLang="en-US">
              <a:ea typeface="Alibaba PuHuiTi" pitchFamily="18" charset="-122"/>
              <a:cs typeface="Alibaba PuHuiTi" pitchFamily="18" charset="-122"/>
            </a:endParaRPr>
          </a:p>
        </p:txBody>
      </p:sp>
      <p:sp>
        <p:nvSpPr>
          <p:cNvPr id="5" name="任意形状 11">
            <a:extLst>
              <a:ext uri="{FF2B5EF4-FFF2-40B4-BE49-F238E27FC236}">
                <a16:creationId xmlns:a16="http://schemas.microsoft.com/office/drawing/2014/main" id="{F1724027-5374-0C34-C891-CEBDFA52296D}"/>
              </a:ext>
            </a:extLst>
          </p:cNvPr>
          <p:cNvSpPr/>
          <p:nvPr/>
        </p:nvSpPr>
        <p:spPr>
          <a:xfrm>
            <a:off x="463550" y="5232515"/>
            <a:ext cx="11266170" cy="1216660"/>
          </a:xfrm>
          <a:custGeom>
            <a:avLst/>
            <a:gdLst>
              <a:gd name="connsiteX0" fmla="*/ 0 w 11266170"/>
              <a:gd name="connsiteY0" fmla="*/ 0 h 1216660"/>
              <a:gd name="connsiteX1" fmla="*/ 11266170 w 11266170"/>
              <a:gd name="connsiteY1" fmla="*/ 0 h 1216660"/>
              <a:gd name="connsiteX2" fmla="*/ 11266170 w 11266170"/>
              <a:gd name="connsiteY2" fmla="*/ 1216660 h 1216660"/>
              <a:gd name="connsiteX3" fmla="*/ 0 w 11266170"/>
              <a:gd name="connsiteY3" fmla="*/ 1216660 h 1216660"/>
            </a:gdLst>
            <a:ahLst/>
            <a:cxnLst>
              <a:cxn ang="0">
                <a:pos x="connsiteX0" y="connsiteY0"/>
              </a:cxn>
              <a:cxn ang="0">
                <a:pos x="connsiteX1" y="connsiteY1"/>
              </a:cxn>
              <a:cxn ang="0">
                <a:pos x="connsiteX2" y="connsiteY2"/>
              </a:cxn>
              <a:cxn ang="0">
                <a:pos x="connsiteX3" y="connsiteY3"/>
              </a:cxn>
            </a:cxnLst>
            <a:rect l="l" t="t" r="r" b="b"/>
            <a:pathLst>
              <a:path w="11266170" h="1216660">
                <a:moveTo>
                  <a:pt x="0" y="0"/>
                </a:moveTo>
                <a:lnTo>
                  <a:pt x="11266170" y="0"/>
                </a:lnTo>
                <a:lnTo>
                  <a:pt x="11266170" y="1216660"/>
                </a:lnTo>
                <a:lnTo>
                  <a:pt x="0" y="1216660"/>
                </a:lnTo>
                <a:close/>
              </a:path>
            </a:pathLst>
          </a:custGeom>
          <a:solidFill>
            <a:schemeClr val="bg2"/>
          </a:solidFill>
          <a:ln w="15875" cap="flat">
            <a:noFill/>
            <a:prstDash val="solid"/>
            <a:miter/>
          </a:ln>
        </p:spPr>
        <p:txBody>
          <a:bodyPr rtlCol="0" anchor="ctr"/>
          <a:lstStyle/>
          <a:p>
            <a:endParaRPr lang="zh-CN" altLang="en-US">
              <a:ea typeface="Alibaba PuHuiTi" pitchFamily="18" charset="-122"/>
              <a:cs typeface="Alibaba PuHuiTi" pitchFamily="18" charset="-122"/>
            </a:endParaRPr>
          </a:p>
        </p:txBody>
      </p:sp>
      <p:sp>
        <p:nvSpPr>
          <p:cNvPr id="6" name="任意形状 13">
            <a:extLst>
              <a:ext uri="{FF2B5EF4-FFF2-40B4-BE49-F238E27FC236}">
                <a16:creationId xmlns:a16="http://schemas.microsoft.com/office/drawing/2014/main" id="{E653E2C1-2873-DAB8-8120-CB0736048FBB}"/>
              </a:ext>
            </a:extLst>
          </p:cNvPr>
          <p:cNvSpPr/>
          <p:nvPr/>
        </p:nvSpPr>
        <p:spPr>
          <a:xfrm>
            <a:off x="4423979" y="2804844"/>
            <a:ext cx="3344041" cy="3344041"/>
          </a:xfrm>
          <a:custGeom>
            <a:avLst/>
            <a:gdLst>
              <a:gd name="connsiteX0" fmla="*/ 3556000 w 3556000"/>
              <a:gd name="connsiteY0" fmla="*/ 1778000 h 3556000"/>
              <a:gd name="connsiteX1" fmla="*/ 1778000 w 3556000"/>
              <a:gd name="connsiteY1" fmla="*/ 3556000 h 3556000"/>
              <a:gd name="connsiteX2" fmla="*/ 0 w 3556000"/>
              <a:gd name="connsiteY2" fmla="*/ 1778000 h 3556000"/>
              <a:gd name="connsiteX3" fmla="*/ 1778000 w 3556000"/>
              <a:gd name="connsiteY3" fmla="*/ 0 h 3556000"/>
              <a:gd name="connsiteX4" fmla="*/ 3556000 w 3556000"/>
              <a:gd name="connsiteY4" fmla="*/ 1778000 h 355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6000" h="3556000">
                <a:moveTo>
                  <a:pt x="3556000" y="1778000"/>
                </a:moveTo>
                <a:cubicBezTo>
                  <a:pt x="3556000" y="2759962"/>
                  <a:pt x="2759963" y="3556000"/>
                  <a:pt x="1778000" y="3556000"/>
                </a:cubicBezTo>
                <a:cubicBezTo>
                  <a:pt x="796038" y="3556000"/>
                  <a:pt x="0" y="2759962"/>
                  <a:pt x="0" y="1778000"/>
                </a:cubicBezTo>
                <a:cubicBezTo>
                  <a:pt x="0" y="796038"/>
                  <a:pt x="796038" y="0"/>
                  <a:pt x="1778000" y="0"/>
                </a:cubicBezTo>
                <a:cubicBezTo>
                  <a:pt x="2759963" y="0"/>
                  <a:pt x="3556000" y="796038"/>
                  <a:pt x="3556000" y="1778000"/>
                </a:cubicBezTo>
                <a:close/>
              </a:path>
            </a:pathLst>
          </a:custGeom>
          <a:solidFill>
            <a:srgbClr val="0070C0"/>
          </a:solidFill>
          <a:ln w="12700" cap="flat">
            <a:solidFill>
              <a:schemeClr val="accent4">
                <a:lumMod val="75000"/>
              </a:schemeClr>
            </a:solidFill>
            <a:prstDash val="solid"/>
            <a:miter/>
          </a:ln>
        </p:spPr>
        <p:txBody>
          <a:bodyPr rtlCol="0" anchor="ctr"/>
          <a:lstStyle/>
          <a:p>
            <a:endParaRPr lang="zh-CN" altLang="en-US">
              <a:ea typeface="Alibaba PuHuiTi" pitchFamily="18" charset="-122"/>
              <a:cs typeface="Alibaba PuHuiTi" pitchFamily="18" charset="-122"/>
            </a:endParaRPr>
          </a:p>
        </p:txBody>
      </p:sp>
      <p:sp>
        <p:nvSpPr>
          <p:cNvPr id="7" name="任意形状 14">
            <a:extLst>
              <a:ext uri="{FF2B5EF4-FFF2-40B4-BE49-F238E27FC236}">
                <a16:creationId xmlns:a16="http://schemas.microsoft.com/office/drawing/2014/main" id="{CB446248-EC5E-5AAB-D4E4-B19707CB309C}"/>
              </a:ext>
            </a:extLst>
          </p:cNvPr>
          <p:cNvSpPr/>
          <p:nvPr/>
        </p:nvSpPr>
        <p:spPr>
          <a:xfrm>
            <a:off x="4965699" y="3346564"/>
            <a:ext cx="2260600" cy="2260600"/>
          </a:xfrm>
          <a:custGeom>
            <a:avLst/>
            <a:gdLst>
              <a:gd name="connsiteX0" fmla="*/ 2260600 w 2260600"/>
              <a:gd name="connsiteY0" fmla="*/ 1130300 h 2260600"/>
              <a:gd name="connsiteX1" fmla="*/ 1130300 w 2260600"/>
              <a:gd name="connsiteY1" fmla="*/ 2260600 h 2260600"/>
              <a:gd name="connsiteX2" fmla="*/ 0 w 2260600"/>
              <a:gd name="connsiteY2" fmla="*/ 1130300 h 2260600"/>
              <a:gd name="connsiteX3" fmla="*/ 1130300 w 2260600"/>
              <a:gd name="connsiteY3" fmla="*/ 0 h 2260600"/>
              <a:gd name="connsiteX4" fmla="*/ 2260600 w 2260600"/>
              <a:gd name="connsiteY4" fmla="*/ 1130300 h 226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0" h="2260600">
                <a:moveTo>
                  <a:pt x="2260600" y="1130300"/>
                </a:moveTo>
                <a:cubicBezTo>
                  <a:pt x="2260600" y="1754548"/>
                  <a:pt x="1754547" y="2260600"/>
                  <a:pt x="1130300" y="2260600"/>
                </a:cubicBezTo>
                <a:cubicBezTo>
                  <a:pt x="506052" y="2260600"/>
                  <a:pt x="0" y="1754548"/>
                  <a:pt x="0" y="1130300"/>
                </a:cubicBezTo>
                <a:cubicBezTo>
                  <a:pt x="0" y="506053"/>
                  <a:pt x="506052" y="0"/>
                  <a:pt x="1130300" y="0"/>
                </a:cubicBezTo>
                <a:cubicBezTo>
                  <a:pt x="1754547" y="0"/>
                  <a:pt x="2260600" y="506053"/>
                  <a:pt x="2260600" y="1130300"/>
                </a:cubicBezTo>
                <a:close/>
              </a:path>
            </a:pathLst>
          </a:custGeom>
          <a:solidFill>
            <a:schemeClr val="bg1"/>
          </a:solidFill>
          <a:ln w="12700" cap="flat">
            <a:noFill/>
            <a:prstDash val="solid"/>
            <a:miter/>
          </a:ln>
        </p:spPr>
        <p:txBody>
          <a:bodyPr rtlCol="0" anchor="ctr"/>
          <a:lstStyle/>
          <a:p>
            <a:pPr algn="ctr">
              <a:spcAft>
                <a:spcPts val="500"/>
              </a:spcAft>
            </a:pPr>
            <a:endParaRPr lang="zh-CN" altLang="en-US" sz="2000" b="1" dirty="0">
              <a:solidFill>
                <a:schemeClr val="accent1"/>
              </a:solidFill>
              <a:ea typeface="Alibaba PuHuiTi" pitchFamily="18" charset="-122"/>
              <a:cs typeface="Alibaba PuHuiTi" pitchFamily="18" charset="-122"/>
            </a:endParaRPr>
          </a:p>
        </p:txBody>
      </p:sp>
      <p:sp>
        <p:nvSpPr>
          <p:cNvPr id="9" name="同侧圆角矩形 16">
            <a:extLst>
              <a:ext uri="{FF2B5EF4-FFF2-40B4-BE49-F238E27FC236}">
                <a16:creationId xmlns:a16="http://schemas.microsoft.com/office/drawing/2014/main" id="{6756DD3E-B272-EE24-7AA1-703AFCFCAAB5}"/>
              </a:ext>
            </a:extLst>
          </p:cNvPr>
          <p:cNvSpPr/>
          <p:nvPr/>
        </p:nvSpPr>
        <p:spPr>
          <a:xfrm>
            <a:off x="463550" y="1298800"/>
            <a:ext cx="5558790" cy="1063690"/>
          </a:xfrm>
          <a:prstGeom prst="round2SameRect">
            <a:avLst/>
          </a:prstGeom>
          <a:solidFill>
            <a:srgbClr val="0067B1"/>
          </a:solidFill>
          <a:ln w="12700" cap="flat">
            <a:noFill/>
            <a:prstDash val="solid"/>
            <a:miter/>
          </a:ln>
        </p:spPr>
        <p:txBody>
          <a:bodyPr rtlCol="0" anchor="ctr"/>
          <a:lstStyle/>
          <a:p>
            <a:pPr algn="ctr"/>
            <a:r>
              <a:rPr lang="en-US" altLang="zh-CN" sz="2400" b="1" dirty="0">
                <a:solidFill>
                  <a:schemeClr val="bg1"/>
                </a:solidFill>
                <a:latin typeface="Alibaba PuHuiTi" pitchFamily="18" charset="-122"/>
                <a:ea typeface="Alibaba PuHuiTi" pitchFamily="18" charset="-122"/>
                <a:cs typeface="Alibaba PuHuiTi" pitchFamily="18" charset="-122"/>
              </a:rPr>
              <a:t>Challenges</a:t>
            </a:r>
            <a:endParaRPr lang="zh-CN" altLang="en-US" sz="2400" b="1" dirty="0">
              <a:solidFill>
                <a:schemeClr val="bg1"/>
              </a:solidFill>
              <a:latin typeface="Alibaba PuHuiTi" pitchFamily="18" charset="-122"/>
              <a:ea typeface="Alibaba PuHuiTi" pitchFamily="18" charset="-122"/>
              <a:cs typeface="Alibaba PuHuiTi" pitchFamily="18" charset="-122"/>
            </a:endParaRPr>
          </a:p>
        </p:txBody>
      </p:sp>
      <p:sp>
        <p:nvSpPr>
          <p:cNvPr id="10" name="同侧圆角矩形 17">
            <a:extLst>
              <a:ext uri="{FF2B5EF4-FFF2-40B4-BE49-F238E27FC236}">
                <a16:creationId xmlns:a16="http://schemas.microsoft.com/office/drawing/2014/main" id="{C70E0769-A619-4A06-DF26-C4F46F944CFB}"/>
              </a:ext>
            </a:extLst>
          </p:cNvPr>
          <p:cNvSpPr/>
          <p:nvPr/>
        </p:nvSpPr>
        <p:spPr>
          <a:xfrm>
            <a:off x="6170929" y="1298799"/>
            <a:ext cx="5558789" cy="1071933"/>
          </a:xfrm>
          <a:prstGeom prst="round2SameRect">
            <a:avLst/>
          </a:prstGeom>
          <a:solidFill>
            <a:srgbClr val="46B1E1"/>
          </a:solidFill>
          <a:ln w="12700" cap="flat">
            <a:solidFill>
              <a:srgbClr val="46B1E1"/>
            </a:solidFill>
            <a:prstDash val="solid"/>
            <a:miter/>
          </a:ln>
        </p:spPr>
        <p:txBody>
          <a:bodyPr rtlCol="0" anchor="ctr"/>
          <a:lstStyle/>
          <a:p>
            <a:pPr algn="ctr"/>
            <a:r>
              <a:rPr lang="en-US" altLang="zh-CN" sz="2400" b="1" dirty="0">
                <a:solidFill>
                  <a:schemeClr val="bg1"/>
                </a:solidFill>
                <a:latin typeface="Alibaba PuHuiTi" pitchFamily="18" charset="-122"/>
                <a:ea typeface="Alibaba PuHuiTi" pitchFamily="18" charset="-122"/>
                <a:cs typeface="Alibaba PuHuiTi" pitchFamily="18" charset="-122"/>
              </a:rPr>
              <a:t>Solutions</a:t>
            </a:r>
            <a:endParaRPr lang="zh-CN" altLang="en-US" sz="2400" b="1" dirty="0">
              <a:solidFill>
                <a:schemeClr val="bg1"/>
              </a:solidFill>
              <a:latin typeface="Alibaba PuHuiTi" pitchFamily="18" charset="-122"/>
              <a:ea typeface="Alibaba PuHuiTi" pitchFamily="18" charset="-122"/>
              <a:cs typeface="Alibaba PuHuiTi" pitchFamily="18" charset="-122"/>
            </a:endParaRPr>
          </a:p>
        </p:txBody>
      </p:sp>
      <p:sp>
        <p:nvSpPr>
          <p:cNvPr id="11" name="文本框 3">
            <a:extLst>
              <a:ext uri="{FF2B5EF4-FFF2-40B4-BE49-F238E27FC236}">
                <a16:creationId xmlns:a16="http://schemas.microsoft.com/office/drawing/2014/main" id="{6458D473-E3BF-03C3-A75F-E9F8891352AA}"/>
              </a:ext>
            </a:extLst>
          </p:cNvPr>
          <p:cNvSpPr txBox="1"/>
          <p:nvPr/>
        </p:nvSpPr>
        <p:spPr>
          <a:xfrm>
            <a:off x="585564" y="3009947"/>
            <a:ext cx="3838413" cy="525465"/>
          </a:xfrm>
          <a:prstGeom prst="rect">
            <a:avLst/>
          </a:prstGeom>
          <a:noFill/>
          <a:ln>
            <a:noFill/>
          </a:ln>
        </p:spPr>
        <p:txBody>
          <a:bodyPr wrap="square" rtlCol="0">
            <a:spAutoFit/>
          </a:bodyPr>
          <a:lstStyle/>
          <a:p>
            <a:pPr>
              <a:lnSpc>
                <a:spcPct val="150000"/>
              </a:lnSpc>
              <a:spcAft>
                <a:spcPts val="1000"/>
              </a:spcAft>
            </a:pPr>
            <a:r>
              <a:rPr lang="en-US" altLang="zh-CN" sz="1000" dirty="0">
                <a:ea typeface="Alibaba PuHuiTi" pitchFamily="18" charset="-122"/>
                <a:cs typeface="Alibaba PuHuiTi" pitchFamily="18" charset="-122"/>
              </a:rPr>
              <a:t>Manpower is insufficient during peak seasons, while resources may be underutilized during off-peak periods.</a:t>
            </a:r>
          </a:p>
        </p:txBody>
      </p:sp>
      <p:sp>
        <p:nvSpPr>
          <p:cNvPr id="12" name="任意形状 6">
            <a:extLst>
              <a:ext uri="{FF2B5EF4-FFF2-40B4-BE49-F238E27FC236}">
                <a16:creationId xmlns:a16="http://schemas.microsoft.com/office/drawing/2014/main" id="{72725955-082D-5ECF-6496-6D730741806B}"/>
              </a:ext>
            </a:extLst>
          </p:cNvPr>
          <p:cNvSpPr/>
          <p:nvPr/>
        </p:nvSpPr>
        <p:spPr>
          <a:xfrm>
            <a:off x="667846" y="2671678"/>
            <a:ext cx="274320" cy="274320"/>
          </a:xfrm>
          <a:custGeom>
            <a:avLst/>
            <a:gdLst>
              <a:gd name="connsiteX0" fmla="*/ 274320 w 274320"/>
              <a:gd name="connsiteY0" fmla="*/ 137160 h 274320"/>
              <a:gd name="connsiteX1" fmla="*/ 137160 w 274320"/>
              <a:gd name="connsiteY1" fmla="*/ 274320 h 274320"/>
              <a:gd name="connsiteX2" fmla="*/ 0 w 274320"/>
              <a:gd name="connsiteY2" fmla="*/ 137160 h 274320"/>
              <a:gd name="connsiteX3" fmla="*/ 137160 w 274320"/>
              <a:gd name="connsiteY3" fmla="*/ 0 h 274320"/>
              <a:gd name="connsiteX4" fmla="*/ 274320 w 274320"/>
              <a:gd name="connsiteY4" fmla="*/ 137160 h 274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 h="274320">
                <a:moveTo>
                  <a:pt x="274320" y="137160"/>
                </a:moveTo>
                <a:cubicBezTo>
                  <a:pt x="274320" y="212911"/>
                  <a:pt x="212911" y="274320"/>
                  <a:pt x="137160" y="274320"/>
                </a:cubicBezTo>
                <a:cubicBezTo>
                  <a:pt x="61409" y="274320"/>
                  <a:pt x="0" y="212911"/>
                  <a:pt x="0" y="137160"/>
                </a:cubicBezTo>
                <a:cubicBezTo>
                  <a:pt x="0" y="61409"/>
                  <a:pt x="61409" y="0"/>
                  <a:pt x="137160" y="0"/>
                </a:cubicBezTo>
                <a:cubicBezTo>
                  <a:pt x="212911" y="0"/>
                  <a:pt x="274320" y="61408"/>
                  <a:pt x="274320" y="137160"/>
                </a:cubicBezTo>
                <a:close/>
              </a:path>
            </a:pathLst>
          </a:custGeom>
          <a:solidFill>
            <a:schemeClr val="accent1"/>
          </a:solidFill>
          <a:ln w="12700" cap="flat">
            <a:noFill/>
            <a:prstDash val="solid"/>
            <a:miter/>
          </a:ln>
        </p:spPr>
        <p:txBody>
          <a:bodyPr lIns="82800" rIns="108000" rtlCol="0" anchor="ctr"/>
          <a:lstStyle/>
          <a:p>
            <a:r>
              <a:rPr lang="zh-CN" altLang="en-US" sz="1600" b="1" dirty="0">
                <a:solidFill>
                  <a:schemeClr val="bg1"/>
                </a:solidFill>
                <a:ea typeface="Alibaba PuHuiTi" pitchFamily="18" charset="-122"/>
                <a:cs typeface="Alibaba PuHuiTi" pitchFamily="18" charset="-122"/>
              </a:rPr>
              <a:t>！</a:t>
            </a:r>
          </a:p>
        </p:txBody>
      </p:sp>
      <p:sp>
        <p:nvSpPr>
          <p:cNvPr id="13" name="文本框 8">
            <a:extLst>
              <a:ext uri="{FF2B5EF4-FFF2-40B4-BE49-F238E27FC236}">
                <a16:creationId xmlns:a16="http://schemas.microsoft.com/office/drawing/2014/main" id="{6EDD402B-8D5C-10CB-FEDE-24EDAC13D8C5}"/>
              </a:ext>
            </a:extLst>
          </p:cNvPr>
          <p:cNvSpPr txBox="1"/>
          <p:nvPr/>
        </p:nvSpPr>
        <p:spPr>
          <a:xfrm>
            <a:off x="1009311" y="2634332"/>
            <a:ext cx="3829111" cy="523220"/>
          </a:xfrm>
          <a:prstGeom prst="rect">
            <a:avLst/>
          </a:prstGeom>
          <a:noFill/>
        </p:spPr>
        <p:txBody>
          <a:bodyPr wrap="square" rtlCol="0">
            <a:spAutoFit/>
          </a:bodyPr>
          <a:lstStyle/>
          <a:p>
            <a:r>
              <a:rPr kumimoji="1" lang="en-US" altLang="zh-CN" sz="1400" b="1" dirty="0">
                <a:solidFill>
                  <a:schemeClr val="accent1"/>
                </a:solidFill>
                <a:ea typeface="Alibaba PuHuiTi" pitchFamily="18" charset="-122"/>
                <a:cs typeface="Alibaba PuHuiTi" pitchFamily="18" charset="-122"/>
              </a:rPr>
              <a:t>Seasonal manpower imbalance</a:t>
            </a:r>
            <a:br>
              <a:rPr kumimoji="1" lang="en-US" altLang="zh-CN" sz="1400" b="1" dirty="0">
                <a:solidFill>
                  <a:schemeClr val="accent1"/>
                </a:solidFill>
                <a:ea typeface="Alibaba PuHuiTi" pitchFamily="18" charset="-122"/>
                <a:cs typeface="Alibaba PuHuiTi" pitchFamily="18" charset="-122"/>
              </a:rPr>
            </a:br>
            <a:endParaRPr kumimoji="1" lang="zh-CN" altLang="en-US" sz="1400" b="1" dirty="0">
              <a:solidFill>
                <a:schemeClr val="accent1"/>
              </a:solidFill>
              <a:ea typeface="Alibaba PuHuiTi" pitchFamily="18" charset="-122"/>
              <a:cs typeface="Alibaba PuHuiTi" pitchFamily="18" charset="-122"/>
            </a:endParaRPr>
          </a:p>
        </p:txBody>
      </p:sp>
      <p:sp>
        <p:nvSpPr>
          <p:cNvPr id="15" name="文本框 23">
            <a:extLst>
              <a:ext uri="{FF2B5EF4-FFF2-40B4-BE49-F238E27FC236}">
                <a16:creationId xmlns:a16="http://schemas.microsoft.com/office/drawing/2014/main" id="{64568C4E-3833-FF26-3BFA-9201D1BBB7A1}"/>
              </a:ext>
            </a:extLst>
          </p:cNvPr>
          <p:cNvSpPr txBox="1"/>
          <p:nvPr/>
        </p:nvSpPr>
        <p:spPr>
          <a:xfrm>
            <a:off x="585565" y="4304656"/>
            <a:ext cx="3838412" cy="756297"/>
          </a:xfrm>
          <a:prstGeom prst="rect">
            <a:avLst/>
          </a:prstGeom>
          <a:noFill/>
          <a:ln>
            <a:noFill/>
          </a:ln>
        </p:spPr>
        <p:txBody>
          <a:bodyPr wrap="square" rtlCol="0">
            <a:spAutoFit/>
          </a:bodyPr>
          <a:lstStyle/>
          <a:p>
            <a:pPr>
              <a:lnSpc>
                <a:spcPct val="150000"/>
              </a:lnSpc>
              <a:spcAft>
                <a:spcPts val="1000"/>
              </a:spcAft>
            </a:pPr>
            <a:r>
              <a:rPr lang="en-US" altLang="zh-CN" sz="1000" dirty="0">
                <a:ea typeface="Alibaba PuHuiTi" pitchFamily="18" charset="-122"/>
                <a:cs typeface="Alibaba PuHuiTi" pitchFamily="18" charset="-122"/>
              </a:rPr>
              <a:t>The SN process requires a higher level of knowledge and experience, making it challenging for CCC assistants to manage smoothly.</a:t>
            </a:r>
          </a:p>
        </p:txBody>
      </p:sp>
      <p:sp>
        <p:nvSpPr>
          <p:cNvPr id="16" name="任意形状 25">
            <a:extLst>
              <a:ext uri="{FF2B5EF4-FFF2-40B4-BE49-F238E27FC236}">
                <a16:creationId xmlns:a16="http://schemas.microsoft.com/office/drawing/2014/main" id="{C8CFA610-2FA4-CA4B-0860-ECE2D6F3CBB2}"/>
              </a:ext>
            </a:extLst>
          </p:cNvPr>
          <p:cNvSpPr/>
          <p:nvPr/>
        </p:nvSpPr>
        <p:spPr>
          <a:xfrm>
            <a:off x="667846" y="4035395"/>
            <a:ext cx="274320" cy="274320"/>
          </a:xfrm>
          <a:custGeom>
            <a:avLst/>
            <a:gdLst>
              <a:gd name="connsiteX0" fmla="*/ 274320 w 274320"/>
              <a:gd name="connsiteY0" fmla="*/ 137160 h 274320"/>
              <a:gd name="connsiteX1" fmla="*/ 137160 w 274320"/>
              <a:gd name="connsiteY1" fmla="*/ 274320 h 274320"/>
              <a:gd name="connsiteX2" fmla="*/ 0 w 274320"/>
              <a:gd name="connsiteY2" fmla="*/ 137160 h 274320"/>
              <a:gd name="connsiteX3" fmla="*/ 137160 w 274320"/>
              <a:gd name="connsiteY3" fmla="*/ 0 h 274320"/>
              <a:gd name="connsiteX4" fmla="*/ 274320 w 274320"/>
              <a:gd name="connsiteY4" fmla="*/ 137160 h 274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 h="274320">
                <a:moveTo>
                  <a:pt x="274320" y="137160"/>
                </a:moveTo>
                <a:cubicBezTo>
                  <a:pt x="274320" y="212911"/>
                  <a:pt x="212911" y="274320"/>
                  <a:pt x="137160" y="274320"/>
                </a:cubicBezTo>
                <a:cubicBezTo>
                  <a:pt x="61409" y="274320"/>
                  <a:pt x="0" y="212911"/>
                  <a:pt x="0" y="137160"/>
                </a:cubicBezTo>
                <a:cubicBezTo>
                  <a:pt x="0" y="61409"/>
                  <a:pt x="61409" y="0"/>
                  <a:pt x="137160" y="0"/>
                </a:cubicBezTo>
                <a:cubicBezTo>
                  <a:pt x="212911" y="0"/>
                  <a:pt x="274320" y="61408"/>
                  <a:pt x="274320" y="137160"/>
                </a:cubicBezTo>
                <a:close/>
              </a:path>
            </a:pathLst>
          </a:custGeom>
          <a:solidFill>
            <a:schemeClr val="accent1"/>
          </a:solidFill>
          <a:ln w="12700" cap="flat">
            <a:noFill/>
            <a:prstDash val="solid"/>
            <a:miter/>
          </a:ln>
        </p:spPr>
        <p:txBody>
          <a:bodyPr lIns="82800" rIns="108000" rtlCol="0" anchor="ctr"/>
          <a:lstStyle/>
          <a:p>
            <a:r>
              <a:rPr lang="zh-CN" altLang="en-US" sz="1600" b="1" dirty="0">
                <a:solidFill>
                  <a:schemeClr val="bg1"/>
                </a:solidFill>
                <a:ea typeface="Alibaba PuHuiTi" pitchFamily="18" charset="-122"/>
                <a:cs typeface="Alibaba PuHuiTi" pitchFamily="18" charset="-122"/>
              </a:rPr>
              <a:t>！</a:t>
            </a:r>
          </a:p>
        </p:txBody>
      </p:sp>
      <p:sp>
        <p:nvSpPr>
          <p:cNvPr id="17" name="文本框 27">
            <a:extLst>
              <a:ext uri="{FF2B5EF4-FFF2-40B4-BE49-F238E27FC236}">
                <a16:creationId xmlns:a16="http://schemas.microsoft.com/office/drawing/2014/main" id="{700CEB8D-6F50-5275-5218-5A2A07F2C864}"/>
              </a:ext>
            </a:extLst>
          </p:cNvPr>
          <p:cNvSpPr txBox="1"/>
          <p:nvPr/>
        </p:nvSpPr>
        <p:spPr>
          <a:xfrm>
            <a:off x="914424" y="3998049"/>
            <a:ext cx="3685646" cy="307777"/>
          </a:xfrm>
          <a:prstGeom prst="rect">
            <a:avLst/>
          </a:prstGeom>
          <a:noFill/>
        </p:spPr>
        <p:txBody>
          <a:bodyPr wrap="square" rtlCol="0">
            <a:spAutoFit/>
          </a:bodyPr>
          <a:lstStyle/>
          <a:p>
            <a:r>
              <a:rPr kumimoji="1" lang="en-US" altLang="zh-CN" sz="1400" b="1" dirty="0">
                <a:solidFill>
                  <a:schemeClr val="accent1"/>
                </a:solidFill>
                <a:ea typeface="Alibaba PuHuiTi" pitchFamily="18" charset="-122"/>
                <a:cs typeface="Alibaba PuHuiTi" pitchFamily="18" charset="-122"/>
              </a:rPr>
              <a:t>Complexity of the SN process</a:t>
            </a:r>
            <a:endParaRPr kumimoji="1" lang="zh-CN" altLang="en-US" sz="1400" b="1" dirty="0">
              <a:solidFill>
                <a:schemeClr val="accent1"/>
              </a:solidFill>
              <a:ea typeface="Alibaba PuHuiTi" pitchFamily="18" charset="-122"/>
              <a:cs typeface="Alibaba PuHuiTi" pitchFamily="18" charset="-122"/>
            </a:endParaRPr>
          </a:p>
        </p:txBody>
      </p:sp>
      <p:sp>
        <p:nvSpPr>
          <p:cNvPr id="19" name="文本框 36">
            <a:extLst>
              <a:ext uri="{FF2B5EF4-FFF2-40B4-BE49-F238E27FC236}">
                <a16:creationId xmlns:a16="http://schemas.microsoft.com/office/drawing/2014/main" id="{DE907B39-03EB-7699-437A-D3A55E79FA68}"/>
              </a:ext>
            </a:extLst>
          </p:cNvPr>
          <p:cNvSpPr txBox="1"/>
          <p:nvPr/>
        </p:nvSpPr>
        <p:spPr>
          <a:xfrm>
            <a:off x="585564" y="5668872"/>
            <a:ext cx="3567672" cy="756297"/>
          </a:xfrm>
          <a:prstGeom prst="rect">
            <a:avLst/>
          </a:prstGeom>
          <a:noFill/>
          <a:ln>
            <a:noFill/>
          </a:ln>
        </p:spPr>
        <p:txBody>
          <a:bodyPr wrap="square" rtlCol="0">
            <a:spAutoFit/>
          </a:bodyPr>
          <a:lstStyle/>
          <a:p>
            <a:pPr>
              <a:lnSpc>
                <a:spcPct val="150000"/>
              </a:lnSpc>
              <a:spcAft>
                <a:spcPts val="1000"/>
              </a:spcAft>
            </a:pPr>
            <a:r>
              <a:rPr lang="en-US" altLang="zh-CN" sz="1000" dirty="0">
                <a:ea typeface="Alibaba PuHuiTi" pitchFamily="18" charset="-122"/>
                <a:cs typeface="Alibaba PuHuiTi" pitchFamily="18" charset="-122"/>
              </a:rPr>
              <a:t>Newly transferred processes require sufficient training, adaptation time, and workflow adjustment before CCC can handle them efficiently.</a:t>
            </a:r>
          </a:p>
        </p:txBody>
      </p:sp>
      <p:sp>
        <p:nvSpPr>
          <p:cNvPr id="20" name="任意形状 38">
            <a:extLst>
              <a:ext uri="{FF2B5EF4-FFF2-40B4-BE49-F238E27FC236}">
                <a16:creationId xmlns:a16="http://schemas.microsoft.com/office/drawing/2014/main" id="{91CA7677-4FFD-CB34-5333-5F524AAF2ED8}"/>
              </a:ext>
            </a:extLst>
          </p:cNvPr>
          <p:cNvSpPr/>
          <p:nvPr/>
        </p:nvSpPr>
        <p:spPr>
          <a:xfrm>
            <a:off x="667846" y="5414878"/>
            <a:ext cx="274320" cy="274320"/>
          </a:xfrm>
          <a:custGeom>
            <a:avLst/>
            <a:gdLst>
              <a:gd name="connsiteX0" fmla="*/ 274320 w 274320"/>
              <a:gd name="connsiteY0" fmla="*/ 137160 h 274320"/>
              <a:gd name="connsiteX1" fmla="*/ 137160 w 274320"/>
              <a:gd name="connsiteY1" fmla="*/ 274320 h 274320"/>
              <a:gd name="connsiteX2" fmla="*/ 0 w 274320"/>
              <a:gd name="connsiteY2" fmla="*/ 137160 h 274320"/>
              <a:gd name="connsiteX3" fmla="*/ 137160 w 274320"/>
              <a:gd name="connsiteY3" fmla="*/ 0 h 274320"/>
              <a:gd name="connsiteX4" fmla="*/ 274320 w 274320"/>
              <a:gd name="connsiteY4" fmla="*/ 137160 h 274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 h="274320">
                <a:moveTo>
                  <a:pt x="274320" y="137160"/>
                </a:moveTo>
                <a:cubicBezTo>
                  <a:pt x="274320" y="212911"/>
                  <a:pt x="212911" y="274320"/>
                  <a:pt x="137160" y="274320"/>
                </a:cubicBezTo>
                <a:cubicBezTo>
                  <a:pt x="61409" y="274320"/>
                  <a:pt x="0" y="212911"/>
                  <a:pt x="0" y="137160"/>
                </a:cubicBezTo>
                <a:cubicBezTo>
                  <a:pt x="0" y="61409"/>
                  <a:pt x="61409" y="0"/>
                  <a:pt x="137160" y="0"/>
                </a:cubicBezTo>
                <a:cubicBezTo>
                  <a:pt x="212911" y="0"/>
                  <a:pt x="274320" y="61408"/>
                  <a:pt x="274320" y="137160"/>
                </a:cubicBezTo>
                <a:close/>
              </a:path>
            </a:pathLst>
          </a:custGeom>
          <a:solidFill>
            <a:schemeClr val="accent1"/>
          </a:solidFill>
          <a:ln w="12700" cap="flat">
            <a:noFill/>
            <a:prstDash val="solid"/>
            <a:miter/>
          </a:ln>
        </p:spPr>
        <p:txBody>
          <a:bodyPr lIns="82800" rIns="108000" rtlCol="0" anchor="ctr"/>
          <a:lstStyle/>
          <a:p>
            <a:r>
              <a:rPr lang="zh-CN" altLang="en-US" sz="1600" b="1" dirty="0">
                <a:solidFill>
                  <a:schemeClr val="bg1"/>
                </a:solidFill>
                <a:ea typeface="Alibaba PuHuiTi" pitchFamily="18" charset="-122"/>
                <a:cs typeface="Alibaba PuHuiTi" pitchFamily="18" charset="-122"/>
              </a:rPr>
              <a:t>！</a:t>
            </a:r>
          </a:p>
        </p:txBody>
      </p:sp>
      <p:sp>
        <p:nvSpPr>
          <p:cNvPr id="21" name="文本框 40">
            <a:extLst>
              <a:ext uri="{FF2B5EF4-FFF2-40B4-BE49-F238E27FC236}">
                <a16:creationId xmlns:a16="http://schemas.microsoft.com/office/drawing/2014/main" id="{E5B83F8C-4778-5484-5DBB-3E0AE7B3C9B1}"/>
              </a:ext>
            </a:extLst>
          </p:cNvPr>
          <p:cNvSpPr txBox="1"/>
          <p:nvPr/>
        </p:nvSpPr>
        <p:spPr>
          <a:xfrm>
            <a:off x="931679" y="5377532"/>
            <a:ext cx="4132032" cy="307777"/>
          </a:xfrm>
          <a:prstGeom prst="rect">
            <a:avLst/>
          </a:prstGeom>
          <a:noFill/>
        </p:spPr>
        <p:txBody>
          <a:bodyPr wrap="square" rtlCol="0">
            <a:spAutoFit/>
          </a:bodyPr>
          <a:lstStyle/>
          <a:p>
            <a:r>
              <a:rPr kumimoji="1" lang="en-US" altLang="zh-CN" sz="1400" b="1" dirty="0">
                <a:solidFill>
                  <a:schemeClr val="accent1"/>
                </a:solidFill>
                <a:ea typeface="Alibaba PuHuiTi" pitchFamily="18" charset="-122"/>
                <a:cs typeface="Alibaba PuHuiTi" pitchFamily="18" charset="-122"/>
              </a:rPr>
              <a:t>Transition time for new processes</a:t>
            </a:r>
            <a:endParaRPr kumimoji="1" lang="zh-CN" altLang="en-US" sz="1400" b="1" dirty="0">
              <a:solidFill>
                <a:schemeClr val="accent1"/>
              </a:solidFill>
              <a:ea typeface="Alibaba PuHuiTi" pitchFamily="18" charset="-122"/>
              <a:cs typeface="Alibaba PuHuiTi" pitchFamily="18" charset="-122"/>
            </a:endParaRPr>
          </a:p>
        </p:txBody>
      </p:sp>
      <p:sp>
        <p:nvSpPr>
          <p:cNvPr id="23" name="文本框 48">
            <a:extLst>
              <a:ext uri="{FF2B5EF4-FFF2-40B4-BE49-F238E27FC236}">
                <a16:creationId xmlns:a16="http://schemas.microsoft.com/office/drawing/2014/main" id="{9C7797B6-B109-9D87-6F9C-0C799AD65DBA}"/>
              </a:ext>
            </a:extLst>
          </p:cNvPr>
          <p:cNvSpPr txBox="1"/>
          <p:nvPr/>
        </p:nvSpPr>
        <p:spPr>
          <a:xfrm>
            <a:off x="8034772" y="2874924"/>
            <a:ext cx="3567672" cy="756297"/>
          </a:xfrm>
          <a:prstGeom prst="rect">
            <a:avLst/>
          </a:prstGeom>
          <a:noFill/>
          <a:ln>
            <a:noFill/>
          </a:ln>
        </p:spPr>
        <p:txBody>
          <a:bodyPr wrap="square" rtlCol="0">
            <a:spAutoFit/>
          </a:bodyPr>
          <a:lstStyle/>
          <a:p>
            <a:pPr>
              <a:lnSpc>
                <a:spcPct val="150000"/>
              </a:lnSpc>
              <a:spcAft>
                <a:spcPts val="1000"/>
              </a:spcAft>
            </a:pPr>
            <a:r>
              <a:rPr lang="en-US" altLang="zh-CN" sz="1000" dirty="0">
                <a:effectLst/>
                <a:ea typeface="Alibaba PuHuiTi" pitchFamily="18" charset="-122"/>
                <a:cs typeface="Alibaba PuHuiTi" pitchFamily="18" charset="-122"/>
              </a:rPr>
              <a:t>Apply a priority-based approach to manage requests more effectively, especially during peak periods, to ensure urgent cases are handled first.</a:t>
            </a:r>
          </a:p>
        </p:txBody>
      </p:sp>
      <p:sp>
        <p:nvSpPr>
          <p:cNvPr id="24" name="任意形状 50">
            <a:extLst>
              <a:ext uri="{FF2B5EF4-FFF2-40B4-BE49-F238E27FC236}">
                <a16:creationId xmlns:a16="http://schemas.microsoft.com/office/drawing/2014/main" id="{E69EDFD3-3079-2815-A04A-48A5F416F698}"/>
              </a:ext>
            </a:extLst>
          </p:cNvPr>
          <p:cNvSpPr/>
          <p:nvPr/>
        </p:nvSpPr>
        <p:spPr>
          <a:xfrm>
            <a:off x="8117053" y="2607670"/>
            <a:ext cx="274320" cy="274320"/>
          </a:xfrm>
          <a:custGeom>
            <a:avLst/>
            <a:gdLst>
              <a:gd name="connsiteX0" fmla="*/ 274320 w 274320"/>
              <a:gd name="connsiteY0" fmla="*/ 137160 h 274320"/>
              <a:gd name="connsiteX1" fmla="*/ 137160 w 274320"/>
              <a:gd name="connsiteY1" fmla="*/ 274320 h 274320"/>
              <a:gd name="connsiteX2" fmla="*/ 0 w 274320"/>
              <a:gd name="connsiteY2" fmla="*/ 137160 h 274320"/>
              <a:gd name="connsiteX3" fmla="*/ 137160 w 274320"/>
              <a:gd name="connsiteY3" fmla="*/ 0 h 274320"/>
              <a:gd name="connsiteX4" fmla="*/ 274320 w 274320"/>
              <a:gd name="connsiteY4" fmla="*/ 137160 h 274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 h="274320">
                <a:moveTo>
                  <a:pt x="274320" y="137160"/>
                </a:moveTo>
                <a:cubicBezTo>
                  <a:pt x="274320" y="212911"/>
                  <a:pt x="212911" y="274320"/>
                  <a:pt x="137160" y="274320"/>
                </a:cubicBezTo>
                <a:cubicBezTo>
                  <a:pt x="61409" y="274320"/>
                  <a:pt x="0" y="212911"/>
                  <a:pt x="0" y="137160"/>
                </a:cubicBezTo>
                <a:cubicBezTo>
                  <a:pt x="0" y="61409"/>
                  <a:pt x="61409" y="0"/>
                  <a:pt x="137160" y="0"/>
                </a:cubicBezTo>
                <a:cubicBezTo>
                  <a:pt x="212911" y="0"/>
                  <a:pt x="274320" y="61408"/>
                  <a:pt x="274320" y="137160"/>
                </a:cubicBezTo>
                <a:close/>
              </a:path>
            </a:pathLst>
          </a:custGeom>
          <a:solidFill>
            <a:srgbClr val="46B1E1"/>
          </a:solidFill>
          <a:ln w="12700" cap="flat">
            <a:solidFill>
              <a:srgbClr val="46B1E1"/>
            </a:solidFill>
            <a:prstDash val="solid"/>
            <a:miter/>
          </a:ln>
        </p:spPr>
        <p:txBody>
          <a:bodyPr rtlCol="0" anchor="ctr"/>
          <a:lstStyle/>
          <a:p>
            <a:endParaRPr lang="zh-CN" altLang="en-US">
              <a:solidFill>
                <a:srgbClr val="00B0F0"/>
              </a:solidFill>
              <a:ea typeface="Alibaba PuHuiTi" pitchFamily="18" charset="-122"/>
              <a:cs typeface="Alibaba PuHuiTi" pitchFamily="18" charset="-122"/>
            </a:endParaRPr>
          </a:p>
        </p:txBody>
      </p:sp>
      <p:sp>
        <p:nvSpPr>
          <p:cNvPr id="25" name="任意形状 51">
            <a:extLst>
              <a:ext uri="{FF2B5EF4-FFF2-40B4-BE49-F238E27FC236}">
                <a16:creationId xmlns:a16="http://schemas.microsoft.com/office/drawing/2014/main" id="{58F0AC90-7BCE-C6F5-B756-17FE368566A1}"/>
              </a:ext>
            </a:extLst>
          </p:cNvPr>
          <p:cNvSpPr/>
          <p:nvPr/>
        </p:nvSpPr>
        <p:spPr>
          <a:xfrm>
            <a:off x="8176742" y="2688951"/>
            <a:ext cx="154939" cy="118109"/>
          </a:xfrm>
          <a:custGeom>
            <a:avLst/>
            <a:gdLst>
              <a:gd name="connsiteX0" fmla="*/ 125730 w 154939"/>
              <a:gd name="connsiteY0" fmla="*/ 0 h 118109"/>
              <a:gd name="connsiteX1" fmla="*/ 64770 w 154939"/>
              <a:gd name="connsiteY1" fmla="*/ 60960 h 118109"/>
              <a:gd name="connsiteX2" fmla="*/ 29210 w 154939"/>
              <a:gd name="connsiteY2" fmla="*/ 26670 h 118109"/>
              <a:gd name="connsiteX3" fmla="*/ 0 w 154939"/>
              <a:gd name="connsiteY3" fmla="*/ 55880 h 118109"/>
              <a:gd name="connsiteX4" fmla="*/ 64770 w 154939"/>
              <a:gd name="connsiteY4" fmla="*/ 118110 h 118109"/>
              <a:gd name="connsiteX5" fmla="*/ 154940 w 154939"/>
              <a:gd name="connsiteY5" fmla="*/ 29210 h 11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939" h="118109">
                <a:moveTo>
                  <a:pt x="125730" y="0"/>
                </a:moveTo>
                <a:lnTo>
                  <a:pt x="64770" y="60960"/>
                </a:lnTo>
                <a:lnTo>
                  <a:pt x="29210" y="26670"/>
                </a:lnTo>
                <a:lnTo>
                  <a:pt x="0" y="55880"/>
                </a:lnTo>
                <a:lnTo>
                  <a:pt x="64770" y="118110"/>
                </a:lnTo>
                <a:lnTo>
                  <a:pt x="154940" y="29210"/>
                </a:lnTo>
                <a:close/>
              </a:path>
            </a:pathLst>
          </a:custGeom>
          <a:solidFill>
            <a:schemeClr val="bg1"/>
          </a:solidFill>
          <a:ln w="12700" cap="flat">
            <a:noFill/>
            <a:prstDash val="solid"/>
            <a:miter/>
          </a:ln>
        </p:spPr>
        <p:txBody>
          <a:bodyPr rtlCol="0" anchor="ctr"/>
          <a:lstStyle/>
          <a:p>
            <a:endParaRPr lang="zh-CN" altLang="en-US">
              <a:ea typeface="Alibaba PuHuiTi" pitchFamily="18" charset="-122"/>
              <a:cs typeface="Alibaba PuHuiTi" pitchFamily="18" charset="-122"/>
            </a:endParaRPr>
          </a:p>
        </p:txBody>
      </p:sp>
      <p:sp>
        <p:nvSpPr>
          <p:cNvPr id="26" name="文本框 52">
            <a:extLst>
              <a:ext uri="{FF2B5EF4-FFF2-40B4-BE49-F238E27FC236}">
                <a16:creationId xmlns:a16="http://schemas.microsoft.com/office/drawing/2014/main" id="{7D5087D1-DDCB-FA0C-BA48-B241030FAB8C}"/>
              </a:ext>
            </a:extLst>
          </p:cNvPr>
          <p:cNvSpPr txBox="1"/>
          <p:nvPr/>
        </p:nvSpPr>
        <p:spPr>
          <a:xfrm>
            <a:off x="8458518" y="2570324"/>
            <a:ext cx="3330891" cy="307777"/>
          </a:xfrm>
          <a:prstGeom prst="rect">
            <a:avLst/>
          </a:prstGeom>
          <a:noFill/>
        </p:spPr>
        <p:txBody>
          <a:bodyPr wrap="square" rtlCol="0">
            <a:spAutoFit/>
          </a:bodyPr>
          <a:lstStyle/>
          <a:p>
            <a:r>
              <a:rPr kumimoji="1" lang="en-US" altLang="zh-CN" sz="1400" b="1" dirty="0">
                <a:solidFill>
                  <a:srgbClr val="00B0F0"/>
                </a:solidFill>
                <a:ea typeface="Alibaba PuHuiTi" pitchFamily="18" charset="-122"/>
                <a:cs typeface="Alibaba PuHuiTi" pitchFamily="18" charset="-122"/>
              </a:rPr>
              <a:t>Prioritize request handling</a:t>
            </a:r>
            <a:endParaRPr kumimoji="1" lang="zh-CN" altLang="en-US" sz="1400" b="1" dirty="0">
              <a:solidFill>
                <a:srgbClr val="00B0F0"/>
              </a:solidFill>
              <a:ea typeface="Alibaba PuHuiTi" pitchFamily="18" charset="-122"/>
              <a:cs typeface="Alibaba PuHuiTi" pitchFamily="18" charset="-122"/>
            </a:endParaRPr>
          </a:p>
        </p:txBody>
      </p:sp>
      <p:sp>
        <p:nvSpPr>
          <p:cNvPr id="28" name="文本框 54">
            <a:extLst>
              <a:ext uri="{FF2B5EF4-FFF2-40B4-BE49-F238E27FC236}">
                <a16:creationId xmlns:a16="http://schemas.microsoft.com/office/drawing/2014/main" id="{014D6A78-3494-FC70-D350-E4F3FFA4BA6B}"/>
              </a:ext>
            </a:extLst>
          </p:cNvPr>
          <p:cNvSpPr txBox="1"/>
          <p:nvPr/>
        </p:nvSpPr>
        <p:spPr>
          <a:xfrm>
            <a:off x="8034772" y="4330469"/>
            <a:ext cx="3567672" cy="756297"/>
          </a:xfrm>
          <a:prstGeom prst="rect">
            <a:avLst/>
          </a:prstGeom>
          <a:noFill/>
          <a:ln>
            <a:noFill/>
          </a:ln>
        </p:spPr>
        <p:txBody>
          <a:bodyPr wrap="square" rtlCol="0">
            <a:spAutoFit/>
          </a:bodyPr>
          <a:lstStyle/>
          <a:p>
            <a:pPr>
              <a:lnSpc>
                <a:spcPct val="150000"/>
              </a:lnSpc>
              <a:spcAft>
                <a:spcPts val="1000"/>
              </a:spcAft>
            </a:pPr>
            <a:r>
              <a:rPr lang="en-US" altLang="zh-CN" sz="1000" dirty="0">
                <a:effectLst/>
                <a:ea typeface="Alibaba PuHuiTi" pitchFamily="18" charset="-122"/>
                <a:cs typeface="Alibaba PuHuiTi" pitchFamily="18" charset="-122"/>
              </a:rPr>
              <a:t>Provide additional training and encourage proactive discussions with local teams to better understand operational issues and identify process bottlenecks.</a:t>
            </a:r>
          </a:p>
        </p:txBody>
      </p:sp>
      <p:sp>
        <p:nvSpPr>
          <p:cNvPr id="29" name="任意形状 56">
            <a:extLst>
              <a:ext uri="{FF2B5EF4-FFF2-40B4-BE49-F238E27FC236}">
                <a16:creationId xmlns:a16="http://schemas.microsoft.com/office/drawing/2014/main" id="{2E6D998A-8164-EEB5-8499-6B9FC8AFCFE8}"/>
              </a:ext>
            </a:extLst>
          </p:cNvPr>
          <p:cNvSpPr/>
          <p:nvPr/>
        </p:nvSpPr>
        <p:spPr>
          <a:xfrm>
            <a:off x="8117053" y="3998819"/>
            <a:ext cx="274320" cy="274320"/>
          </a:xfrm>
          <a:custGeom>
            <a:avLst/>
            <a:gdLst>
              <a:gd name="connsiteX0" fmla="*/ 274320 w 274320"/>
              <a:gd name="connsiteY0" fmla="*/ 137160 h 274320"/>
              <a:gd name="connsiteX1" fmla="*/ 137160 w 274320"/>
              <a:gd name="connsiteY1" fmla="*/ 274320 h 274320"/>
              <a:gd name="connsiteX2" fmla="*/ 0 w 274320"/>
              <a:gd name="connsiteY2" fmla="*/ 137160 h 274320"/>
              <a:gd name="connsiteX3" fmla="*/ 137160 w 274320"/>
              <a:gd name="connsiteY3" fmla="*/ 0 h 274320"/>
              <a:gd name="connsiteX4" fmla="*/ 274320 w 274320"/>
              <a:gd name="connsiteY4" fmla="*/ 137160 h 274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 h="274320">
                <a:moveTo>
                  <a:pt x="274320" y="137160"/>
                </a:moveTo>
                <a:cubicBezTo>
                  <a:pt x="274320" y="212911"/>
                  <a:pt x="212911" y="274320"/>
                  <a:pt x="137160" y="274320"/>
                </a:cubicBezTo>
                <a:cubicBezTo>
                  <a:pt x="61409" y="274320"/>
                  <a:pt x="0" y="212911"/>
                  <a:pt x="0" y="137160"/>
                </a:cubicBezTo>
                <a:cubicBezTo>
                  <a:pt x="0" y="61409"/>
                  <a:pt x="61409" y="0"/>
                  <a:pt x="137160" y="0"/>
                </a:cubicBezTo>
                <a:cubicBezTo>
                  <a:pt x="212911" y="0"/>
                  <a:pt x="274320" y="61408"/>
                  <a:pt x="274320" y="137160"/>
                </a:cubicBezTo>
                <a:close/>
              </a:path>
            </a:pathLst>
          </a:custGeom>
          <a:solidFill>
            <a:srgbClr val="46B1E1"/>
          </a:solidFill>
          <a:ln w="12700" cap="flat">
            <a:solidFill>
              <a:srgbClr val="46B1E1"/>
            </a:solidFill>
            <a:prstDash val="solid"/>
            <a:miter/>
          </a:ln>
        </p:spPr>
        <p:txBody>
          <a:bodyPr rtlCol="0" anchor="ctr"/>
          <a:lstStyle/>
          <a:p>
            <a:endParaRPr lang="zh-CN" altLang="en-US">
              <a:solidFill>
                <a:srgbClr val="00B0F0"/>
              </a:solidFill>
              <a:ea typeface="Alibaba PuHuiTi" pitchFamily="18" charset="-122"/>
              <a:cs typeface="Alibaba PuHuiTi" pitchFamily="18" charset="-122"/>
            </a:endParaRPr>
          </a:p>
        </p:txBody>
      </p:sp>
      <p:sp>
        <p:nvSpPr>
          <p:cNvPr id="30" name="任意形状 57">
            <a:extLst>
              <a:ext uri="{FF2B5EF4-FFF2-40B4-BE49-F238E27FC236}">
                <a16:creationId xmlns:a16="http://schemas.microsoft.com/office/drawing/2014/main" id="{52D5401C-01BF-56DA-F5EE-AEFE2BE7CA1C}"/>
              </a:ext>
            </a:extLst>
          </p:cNvPr>
          <p:cNvSpPr/>
          <p:nvPr/>
        </p:nvSpPr>
        <p:spPr>
          <a:xfrm>
            <a:off x="8176742" y="4080100"/>
            <a:ext cx="154939" cy="118109"/>
          </a:xfrm>
          <a:custGeom>
            <a:avLst/>
            <a:gdLst>
              <a:gd name="connsiteX0" fmla="*/ 125730 w 154939"/>
              <a:gd name="connsiteY0" fmla="*/ 0 h 118109"/>
              <a:gd name="connsiteX1" fmla="*/ 64770 w 154939"/>
              <a:gd name="connsiteY1" fmla="*/ 60960 h 118109"/>
              <a:gd name="connsiteX2" fmla="*/ 29210 w 154939"/>
              <a:gd name="connsiteY2" fmla="*/ 26670 h 118109"/>
              <a:gd name="connsiteX3" fmla="*/ 0 w 154939"/>
              <a:gd name="connsiteY3" fmla="*/ 55880 h 118109"/>
              <a:gd name="connsiteX4" fmla="*/ 64770 w 154939"/>
              <a:gd name="connsiteY4" fmla="*/ 118110 h 118109"/>
              <a:gd name="connsiteX5" fmla="*/ 154940 w 154939"/>
              <a:gd name="connsiteY5" fmla="*/ 29210 h 11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939" h="118109">
                <a:moveTo>
                  <a:pt x="125730" y="0"/>
                </a:moveTo>
                <a:lnTo>
                  <a:pt x="64770" y="60960"/>
                </a:lnTo>
                <a:lnTo>
                  <a:pt x="29210" y="26670"/>
                </a:lnTo>
                <a:lnTo>
                  <a:pt x="0" y="55880"/>
                </a:lnTo>
                <a:lnTo>
                  <a:pt x="64770" y="118110"/>
                </a:lnTo>
                <a:lnTo>
                  <a:pt x="154940" y="29210"/>
                </a:lnTo>
                <a:close/>
              </a:path>
            </a:pathLst>
          </a:custGeom>
          <a:solidFill>
            <a:schemeClr val="bg1"/>
          </a:solidFill>
          <a:ln w="12700" cap="flat">
            <a:noFill/>
            <a:prstDash val="solid"/>
            <a:miter/>
          </a:ln>
        </p:spPr>
        <p:txBody>
          <a:bodyPr rtlCol="0" anchor="ctr"/>
          <a:lstStyle/>
          <a:p>
            <a:endParaRPr lang="zh-CN" altLang="en-US">
              <a:ea typeface="Alibaba PuHuiTi" pitchFamily="18" charset="-122"/>
              <a:cs typeface="Alibaba PuHuiTi" pitchFamily="18" charset="-122"/>
            </a:endParaRPr>
          </a:p>
        </p:txBody>
      </p:sp>
      <p:sp>
        <p:nvSpPr>
          <p:cNvPr id="31" name="文本框 58">
            <a:extLst>
              <a:ext uri="{FF2B5EF4-FFF2-40B4-BE49-F238E27FC236}">
                <a16:creationId xmlns:a16="http://schemas.microsoft.com/office/drawing/2014/main" id="{031EED8E-4C8A-ADE8-1309-1C6E5D0A531E}"/>
              </a:ext>
            </a:extLst>
          </p:cNvPr>
          <p:cNvSpPr txBox="1"/>
          <p:nvPr/>
        </p:nvSpPr>
        <p:spPr>
          <a:xfrm>
            <a:off x="8458518" y="3840709"/>
            <a:ext cx="3269931" cy="523220"/>
          </a:xfrm>
          <a:prstGeom prst="rect">
            <a:avLst/>
          </a:prstGeom>
          <a:noFill/>
        </p:spPr>
        <p:txBody>
          <a:bodyPr wrap="square" rtlCol="0">
            <a:spAutoFit/>
          </a:bodyPr>
          <a:lstStyle/>
          <a:p>
            <a:r>
              <a:rPr kumimoji="1" lang="en-US" altLang="zh-CN" sz="1400" b="1" dirty="0">
                <a:solidFill>
                  <a:srgbClr val="00B0F0"/>
                </a:solidFill>
                <a:ea typeface="Alibaba PuHuiTi" pitchFamily="18" charset="-122"/>
                <a:cs typeface="Alibaba PuHuiTi" pitchFamily="18" charset="-122"/>
              </a:rPr>
              <a:t>Enhance training and local communication</a:t>
            </a:r>
            <a:endParaRPr kumimoji="1" lang="zh-CN" altLang="en-US" sz="1400" b="1" dirty="0">
              <a:solidFill>
                <a:srgbClr val="00B0F0"/>
              </a:solidFill>
              <a:ea typeface="Alibaba PuHuiTi" pitchFamily="18" charset="-122"/>
              <a:cs typeface="Alibaba PuHuiTi" pitchFamily="18" charset="-122"/>
            </a:endParaRPr>
          </a:p>
        </p:txBody>
      </p:sp>
      <p:sp>
        <p:nvSpPr>
          <p:cNvPr id="33" name="文本框 60">
            <a:extLst>
              <a:ext uri="{FF2B5EF4-FFF2-40B4-BE49-F238E27FC236}">
                <a16:creationId xmlns:a16="http://schemas.microsoft.com/office/drawing/2014/main" id="{2201A940-B03B-2650-C2BC-1372B949B89C}"/>
              </a:ext>
            </a:extLst>
          </p:cNvPr>
          <p:cNvSpPr txBox="1"/>
          <p:nvPr/>
        </p:nvSpPr>
        <p:spPr>
          <a:xfrm>
            <a:off x="8026146" y="5724656"/>
            <a:ext cx="3576298" cy="756297"/>
          </a:xfrm>
          <a:prstGeom prst="rect">
            <a:avLst/>
          </a:prstGeom>
          <a:noFill/>
          <a:ln>
            <a:noFill/>
          </a:ln>
        </p:spPr>
        <p:txBody>
          <a:bodyPr wrap="square" rtlCol="0">
            <a:spAutoFit/>
          </a:bodyPr>
          <a:lstStyle/>
          <a:p>
            <a:pPr>
              <a:lnSpc>
                <a:spcPct val="150000"/>
              </a:lnSpc>
              <a:spcAft>
                <a:spcPts val="1000"/>
              </a:spcAft>
            </a:pPr>
            <a:r>
              <a:rPr lang="en-US" altLang="zh-CN" sz="1000" dirty="0">
                <a:effectLst/>
                <a:ea typeface="Alibaba PuHuiTi" pitchFamily="18" charset="-122"/>
                <a:cs typeface="Alibaba PuHuiTi" pitchFamily="18" charset="-122"/>
              </a:rPr>
              <a:t>Assign dedicated staff to handle the same process consistently to build expertise, improve efficiency, and facilitate knowledge sharing with other team members.</a:t>
            </a:r>
          </a:p>
        </p:txBody>
      </p:sp>
      <p:sp>
        <p:nvSpPr>
          <p:cNvPr id="34" name="任意形状 62">
            <a:extLst>
              <a:ext uri="{FF2B5EF4-FFF2-40B4-BE49-F238E27FC236}">
                <a16:creationId xmlns:a16="http://schemas.microsoft.com/office/drawing/2014/main" id="{0A3293EF-2C7D-5FE0-A4EA-1DDDCC7D81DC}"/>
              </a:ext>
            </a:extLst>
          </p:cNvPr>
          <p:cNvSpPr/>
          <p:nvPr/>
        </p:nvSpPr>
        <p:spPr>
          <a:xfrm>
            <a:off x="8117053" y="5414878"/>
            <a:ext cx="274320" cy="274320"/>
          </a:xfrm>
          <a:custGeom>
            <a:avLst/>
            <a:gdLst>
              <a:gd name="connsiteX0" fmla="*/ 274320 w 274320"/>
              <a:gd name="connsiteY0" fmla="*/ 137160 h 274320"/>
              <a:gd name="connsiteX1" fmla="*/ 137160 w 274320"/>
              <a:gd name="connsiteY1" fmla="*/ 274320 h 274320"/>
              <a:gd name="connsiteX2" fmla="*/ 0 w 274320"/>
              <a:gd name="connsiteY2" fmla="*/ 137160 h 274320"/>
              <a:gd name="connsiteX3" fmla="*/ 137160 w 274320"/>
              <a:gd name="connsiteY3" fmla="*/ 0 h 274320"/>
              <a:gd name="connsiteX4" fmla="*/ 274320 w 274320"/>
              <a:gd name="connsiteY4" fmla="*/ 137160 h 274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 h="274320">
                <a:moveTo>
                  <a:pt x="274320" y="137160"/>
                </a:moveTo>
                <a:cubicBezTo>
                  <a:pt x="274320" y="212911"/>
                  <a:pt x="212911" y="274320"/>
                  <a:pt x="137160" y="274320"/>
                </a:cubicBezTo>
                <a:cubicBezTo>
                  <a:pt x="61409" y="274320"/>
                  <a:pt x="0" y="212911"/>
                  <a:pt x="0" y="137160"/>
                </a:cubicBezTo>
                <a:cubicBezTo>
                  <a:pt x="0" y="61409"/>
                  <a:pt x="61409" y="0"/>
                  <a:pt x="137160" y="0"/>
                </a:cubicBezTo>
                <a:cubicBezTo>
                  <a:pt x="212911" y="0"/>
                  <a:pt x="274320" y="61408"/>
                  <a:pt x="274320" y="137160"/>
                </a:cubicBezTo>
                <a:close/>
              </a:path>
            </a:pathLst>
          </a:custGeom>
          <a:solidFill>
            <a:srgbClr val="46B1E1"/>
          </a:solidFill>
          <a:ln w="12700" cap="flat">
            <a:solidFill>
              <a:srgbClr val="46B1E1"/>
            </a:solidFill>
            <a:prstDash val="solid"/>
            <a:miter/>
          </a:ln>
        </p:spPr>
        <p:txBody>
          <a:bodyPr rtlCol="0" anchor="ctr"/>
          <a:lstStyle/>
          <a:p>
            <a:endParaRPr lang="zh-CN" altLang="en-US">
              <a:ea typeface="Alibaba PuHuiTi" pitchFamily="18" charset="-122"/>
              <a:cs typeface="Alibaba PuHuiTi" pitchFamily="18" charset="-122"/>
            </a:endParaRPr>
          </a:p>
        </p:txBody>
      </p:sp>
      <p:sp>
        <p:nvSpPr>
          <p:cNvPr id="35" name="任意形状 63">
            <a:extLst>
              <a:ext uri="{FF2B5EF4-FFF2-40B4-BE49-F238E27FC236}">
                <a16:creationId xmlns:a16="http://schemas.microsoft.com/office/drawing/2014/main" id="{A60740C9-D1B8-6D46-0D38-F4E32928E5DF}"/>
              </a:ext>
            </a:extLst>
          </p:cNvPr>
          <p:cNvSpPr/>
          <p:nvPr/>
        </p:nvSpPr>
        <p:spPr>
          <a:xfrm>
            <a:off x="8176742" y="5496159"/>
            <a:ext cx="154939" cy="118109"/>
          </a:xfrm>
          <a:custGeom>
            <a:avLst/>
            <a:gdLst>
              <a:gd name="connsiteX0" fmla="*/ 125730 w 154939"/>
              <a:gd name="connsiteY0" fmla="*/ 0 h 118109"/>
              <a:gd name="connsiteX1" fmla="*/ 64770 w 154939"/>
              <a:gd name="connsiteY1" fmla="*/ 60960 h 118109"/>
              <a:gd name="connsiteX2" fmla="*/ 29210 w 154939"/>
              <a:gd name="connsiteY2" fmla="*/ 26670 h 118109"/>
              <a:gd name="connsiteX3" fmla="*/ 0 w 154939"/>
              <a:gd name="connsiteY3" fmla="*/ 55880 h 118109"/>
              <a:gd name="connsiteX4" fmla="*/ 64770 w 154939"/>
              <a:gd name="connsiteY4" fmla="*/ 118110 h 118109"/>
              <a:gd name="connsiteX5" fmla="*/ 154940 w 154939"/>
              <a:gd name="connsiteY5" fmla="*/ 29210 h 11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939" h="118109">
                <a:moveTo>
                  <a:pt x="125730" y="0"/>
                </a:moveTo>
                <a:lnTo>
                  <a:pt x="64770" y="60960"/>
                </a:lnTo>
                <a:lnTo>
                  <a:pt x="29210" y="26670"/>
                </a:lnTo>
                <a:lnTo>
                  <a:pt x="0" y="55880"/>
                </a:lnTo>
                <a:lnTo>
                  <a:pt x="64770" y="118110"/>
                </a:lnTo>
                <a:lnTo>
                  <a:pt x="154940" y="29210"/>
                </a:lnTo>
                <a:close/>
              </a:path>
            </a:pathLst>
          </a:custGeom>
          <a:solidFill>
            <a:schemeClr val="bg1"/>
          </a:solidFill>
          <a:ln w="12700" cap="flat">
            <a:noFill/>
            <a:prstDash val="solid"/>
            <a:miter/>
          </a:ln>
        </p:spPr>
        <p:txBody>
          <a:bodyPr rtlCol="0" anchor="ctr"/>
          <a:lstStyle/>
          <a:p>
            <a:endParaRPr lang="zh-CN" altLang="en-US">
              <a:solidFill>
                <a:srgbClr val="00B0F0"/>
              </a:solidFill>
              <a:ea typeface="Alibaba PuHuiTi" pitchFamily="18" charset="-122"/>
              <a:cs typeface="Alibaba PuHuiTi" pitchFamily="18" charset="-122"/>
            </a:endParaRPr>
          </a:p>
        </p:txBody>
      </p:sp>
      <p:sp>
        <p:nvSpPr>
          <p:cNvPr id="36" name="文本框 64">
            <a:extLst>
              <a:ext uri="{FF2B5EF4-FFF2-40B4-BE49-F238E27FC236}">
                <a16:creationId xmlns:a16="http://schemas.microsoft.com/office/drawing/2014/main" id="{19862395-A5B3-5D6B-A320-1329BCF7CEE6}"/>
              </a:ext>
            </a:extLst>
          </p:cNvPr>
          <p:cNvSpPr txBox="1"/>
          <p:nvPr/>
        </p:nvSpPr>
        <p:spPr>
          <a:xfrm>
            <a:off x="8398136" y="5205008"/>
            <a:ext cx="3410678" cy="523220"/>
          </a:xfrm>
          <a:prstGeom prst="rect">
            <a:avLst/>
          </a:prstGeom>
          <a:noFill/>
        </p:spPr>
        <p:txBody>
          <a:bodyPr wrap="square" rtlCol="0">
            <a:spAutoFit/>
          </a:bodyPr>
          <a:lstStyle/>
          <a:p>
            <a:r>
              <a:rPr kumimoji="1" lang="en-US" altLang="zh-CN" sz="1400" b="1" dirty="0">
                <a:solidFill>
                  <a:srgbClr val="00B0F0"/>
                </a:solidFill>
                <a:ea typeface="Alibaba PuHuiTi" pitchFamily="18" charset="-122"/>
                <a:cs typeface="Alibaba PuHuiTi" pitchFamily="18" charset="-122"/>
              </a:rPr>
              <a:t>Assign dedicated personnel for specific processes</a:t>
            </a:r>
            <a:endParaRPr kumimoji="1" lang="zh-CN" altLang="en-US" sz="1400" b="1" dirty="0">
              <a:solidFill>
                <a:srgbClr val="00B0F0"/>
              </a:solidFill>
              <a:ea typeface="Alibaba PuHuiTi" pitchFamily="18" charset="-122"/>
              <a:cs typeface="Alibaba PuHuiTi" pitchFamily="18" charset="-122"/>
            </a:endParaRPr>
          </a:p>
        </p:txBody>
      </p:sp>
      <p:grpSp>
        <p:nvGrpSpPr>
          <p:cNvPr id="18" name="Group 17">
            <a:extLst>
              <a:ext uri="{FF2B5EF4-FFF2-40B4-BE49-F238E27FC236}">
                <a16:creationId xmlns:a16="http://schemas.microsoft.com/office/drawing/2014/main" id="{9238E34A-85F3-1863-CE1A-6B010E304FC9}"/>
              </a:ext>
            </a:extLst>
          </p:cNvPr>
          <p:cNvGrpSpPr/>
          <p:nvPr/>
        </p:nvGrpSpPr>
        <p:grpSpPr>
          <a:xfrm>
            <a:off x="5161980" y="3600581"/>
            <a:ext cx="1828800" cy="1828800"/>
            <a:chOff x="9757407" y="3551979"/>
            <a:chExt cx="510540" cy="510540"/>
          </a:xfrm>
        </p:grpSpPr>
        <p:sp>
          <p:nvSpPr>
            <p:cNvPr id="8" name="任意形状 126">
              <a:extLst>
                <a:ext uri="{FF2B5EF4-FFF2-40B4-BE49-F238E27FC236}">
                  <a16:creationId xmlns:a16="http://schemas.microsoft.com/office/drawing/2014/main" id="{06BF4989-69B1-8E5A-9755-D1586BD6EC92}"/>
                </a:ext>
              </a:extLst>
            </p:cNvPr>
            <p:cNvSpPr/>
            <p:nvPr/>
          </p:nvSpPr>
          <p:spPr>
            <a:xfrm>
              <a:off x="9757407" y="3551979"/>
              <a:ext cx="510540" cy="510540"/>
            </a:xfrm>
            <a:custGeom>
              <a:avLst/>
              <a:gdLst>
                <a:gd name="connsiteX0" fmla="*/ 255270 w 510540"/>
                <a:gd name="connsiteY0" fmla="*/ 510540 h 510540"/>
                <a:gd name="connsiteX1" fmla="*/ 0 w 510540"/>
                <a:gd name="connsiteY1" fmla="*/ 255270 h 510540"/>
                <a:gd name="connsiteX2" fmla="*/ 255270 w 510540"/>
                <a:gd name="connsiteY2" fmla="*/ 0 h 510540"/>
                <a:gd name="connsiteX3" fmla="*/ 510540 w 510540"/>
                <a:gd name="connsiteY3" fmla="*/ 255270 h 510540"/>
                <a:gd name="connsiteX4" fmla="*/ 255270 w 510540"/>
                <a:gd name="connsiteY4" fmla="*/ 510540 h 510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540" h="510540">
                  <a:moveTo>
                    <a:pt x="255270" y="510540"/>
                  </a:moveTo>
                  <a:cubicBezTo>
                    <a:pt x="114300" y="510540"/>
                    <a:pt x="0" y="396240"/>
                    <a:pt x="0" y="255270"/>
                  </a:cubicBezTo>
                  <a:cubicBezTo>
                    <a:pt x="0" y="114300"/>
                    <a:pt x="114300" y="0"/>
                    <a:pt x="255270" y="0"/>
                  </a:cubicBezTo>
                  <a:cubicBezTo>
                    <a:pt x="396240" y="0"/>
                    <a:pt x="510540" y="114300"/>
                    <a:pt x="510540" y="255270"/>
                  </a:cubicBezTo>
                  <a:cubicBezTo>
                    <a:pt x="510540" y="396240"/>
                    <a:pt x="396240" y="510540"/>
                    <a:pt x="255270" y="510540"/>
                  </a:cubicBezTo>
                  <a:close/>
                </a:path>
              </a:pathLst>
            </a:custGeom>
            <a:solidFill>
              <a:schemeClr val="bg1"/>
            </a:solidFill>
            <a:ln w="12700" cap="flat">
              <a:noFill/>
              <a:prstDash val="solid"/>
              <a:miter/>
            </a:ln>
          </p:spPr>
          <p:txBody>
            <a:bodyPr rtlCol="0" anchor="ctr"/>
            <a:lstStyle/>
            <a:p>
              <a:pPr algn="ctr"/>
              <a:endParaRPr lang="zh-CN" altLang="en-US" sz="1000" dirty="0">
                <a:latin typeface="Alibaba PuHuiTi" pitchFamily="18" charset="-122"/>
                <a:ea typeface="Alibaba PuHuiTi" pitchFamily="18" charset="-122"/>
                <a:cs typeface="Alibaba PuHuiTi" pitchFamily="18" charset="-122"/>
              </a:endParaRPr>
            </a:p>
          </p:txBody>
        </p:sp>
        <p:sp>
          <p:nvSpPr>
            <p:cNvPr id="14" name="Freeform 9">
              <a:extLst>
                <a:ext uri="{FF2B5EF4-FFF2-40B4-BE49-F238E27FC236}">
                  <a16:creationId xmlns:a16="http://schemas.microsoft.com/office/drawing/2014/main" id="{DEA23800-368A-3007-797D-B185E6324B3F}"/>
                </a:ext>
              </a:extLst>
            </p:cNvPr>
            <p:cNvSpPr>
              <a:spLocks noChangeArrowheads="1"/>
            </p:cNvSpPr>
            <p:nvPr/>
          </p:nvSpPr>
          <p:spPr bwMode="auto">
            <a:xfrm>
              <a:off x="9902240" y="3671780"/>
              <a:ext cx="227995" cy="267514"/>
            </a:xfrm>
            <a:custGeom>
              <a:avLst/>
              <a:gdLst>
                <a:gd name="T0" fmla="*/ 785 w 991"/>
                <a:gd name="T1" fmla="*/ 265 h 1166"/>
                <a:gd name="T2" fmla="*/ 908 w 991"/>
                <a:gd name="T3" fmla="*/ 142 h 1166"/>
                <a:gd name="T4" fmla="*/ 990 w 991"/>
                <a:gd name="T5" fmla="*/ 224 h 1166"/>
                <a:gd name="T6" fmla="*/ 867 w 991"/>
                <a:gd name="T7" fmla="*/ 350 h 1166"/>
                <a:gd name="T8" fmla="*/ 785 w 991"/>
                <a:gd name="T9" fmla="*/ 265 h 1166"/>
                <a:gd name="T10" fmla="*/ 0 w 991"/>
                <a:gd name="T11" fmla="*/ 224 h 1166"/>
                <a:gd name="T12" fmla="*/ 82 w 991"/>
                <a:gd name="T13" fmla="*/ 142 h 1166"/>
                <a:gd name="T14" fmla="*/ 205 w 991"/>
                <a:gd name="T15" fmla="*/ 265 h 1166"/>
                <a:gd name="T16" fmla="*/ 123 w 991"/>
                <a:gd name="T17" fmla="*/ 350 h 1166"/>
                <a:gd name="T18" fmla="*/ 0 w 991"/>
                <a:gd name="T19" fmla="*/ 224 h 1166"/>
                <a:gd name="T20" fmla="*/ 438 w 991"/>
                <a:gd name="T21" fmla="*/ 0 h 1166"/>
                <a:gd name="T22" fmla="*/ 553 w 991"/>
                <a:gd name="T23" fmla="*/ 0 h 1166"/>
                <a:gd name="T24" fmla="*/ 553 w 991"/>
                <a:gd name="T25" fmla="*/ 175 h 1166"/>
                <a:gd name="T26" fmla="*/ 438 w 991"/>
                <a:gd name="T27" fmla="*/ 175 h 1166"/>
                <a:gd name="T28" fmla="*/ 438 w 991"/>
                <a:gd name="T29" fmla="*/ 0 h 1166"/>
                <a:gd name="T30" fmla="*/ 145 w 991"/>
                <a:gd name="T31" fmla="*/ 700 h 1166"/>
                <a:gd name="T32" fmla="*/ 145 w 991"/>
                <a:gd name="T33" fmla="*/ 407 h 1166"/>
                <a:gd name="T34" fmla="*/ 845 w 991"/>
                <a:gd name="T35" fmla="*/ 407 h 1166"/>
                <a:gd name="T36" fmla="*/ 845 w 991"/>
                <a:gd name="T37" fmla="*/ 700 h 1166"/>
                <a:gd name="T38" fmla="*/ 670 w 991"/>
                <a:gd name="T39" fmla="*/ 875 h 1166"/>
                <a:gd name="T40" fmla="*/ 670 w 991"/>
                <a:gd name="T41" fmla="*/ 1165 h 1166"/>
                <a:gd name="T42" fmla="*/ 320 w 991"/>
                <a:gd name="T43" fmla="*/ 1165 h 1166"/>
                <a:gd name="T44" fmla="*/ 320 w 991"/>
                <a:gd name="T45" fmla="*/ 875 h 1166"/>
                <a:gd name="T46" fmla="*/ 145 w 991"/>
                <a:gd name="T47" fmla="*/ 700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1" h="1166">
                  <a:moveTo>
                    <a:pt x="785" y="265"/>
                  </a:moveTo>
                  <a:lnTo>
                    <a:pt x="908" y="142"/>
                  </a:lnTo>
                  <a:lnTo>
                    <a:pt x="990" y="224"/>
                  </a:lnTo>
                  <a:lnTo>
                    <a:pt x="867" y="350"/>
                  </a:lnTo>
                  <a:lnTo>
                    <a:pt x="785" y="265"/>
                  </a:lnTo>
                  <a:close/>
                  <a:moveTo>
                    <a:pt x="0" y="224"/>
                  </a:moveTo>
                  <a:lnTo>
                    <a:pt x="82" y="142"/>
                  </a:lnTo>
                  <a:lnTo>
                    <a:pt x="205" y="265"/>
                  </a:lnTo>
                  <a:lnTo>
                    <a:pt x="123" y="350"/>
                  </a:lnTo>
                  <a:lnTo>
                    <a:pt x="0" y="224"/>
                  </a:lnTo>
                  <a:close/>
                  <a:moveTo>
                    <a:pt x="438" y="0"/>
                  </a:moveTo>
                  <a:lnTo>
                    <a:pt x="553" y="0"/>
                  </a:lnTo>
                  <a:lnTo>
                    <a:pt x="553" y="175"/>
                  </a:lnTo>
                  <a:lnTo>
                    <a:pt x="438" y="175"/>
                  </a:lnTo>
                  <a:lnTo>
                    <a:pt x="438" y="0"/>
                  </a:lnTo>
                  <a:close/>
                  <a:moveTo>
                    <a:pt x="145" y="700"/>
                  </a:moveTo>
                  <a:lnTo>
                    <a:pt x="145" y="407"/>
                  </a:lnTo>
                  <a:lnTo>
                    <a:pt x="845" y="407"/>
                  </a:lnTo>
                  <a:lnTo>
                    <a:pt x="845" y="700"/>
                  </a:lnTo>
                  <a:lnTo>
                    <a:pt x="670" y="875"/>
                  </a:lnTo>
                  <a:lnTo>
                    <a:pt x="670" y="1165"/>
                  </a:lnTo>
                  <a:lnTo>
                    <a:pt x="320" y="1165"/>
                  </a:lnTo>
                  <a:lnTo>
                    <a:pt x="320" y="875"/>
                  </a:lnTo>
                  <a:lnTo>
                    <a:pt x="145" y="700"/>
                  </a:lnTo>
                  <a:close/>
                </a:path>
              </a:pathLst>
            </a:custGeom>
            <a:solidFill>
              <a:schemeClr val="tx2">
                <a:lumMod val="85000"/>
                <a:lumOff val="15000"/>
              </a:schemeClr>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endParaRPr lang="en-US">
                <a:latin typeface="Alibaba PuHuiTi" pitchFamily="18" charset="-122"/>
                <a:ea typeface="Alibaba PuHuiTi" pitchFamily="18" charset="-122"/>
                <a:cs typeface="Alibaba PuHuiTi" pitchFamily="18" charset="-122"/>
              </a:endParaRPr>
            </a:p>
          </p:txBody>
        </p:sp>
      </p:grpSp>
    </p:spTree>
    <p:extLst>
      <p:ext uri="{BB962C8B-B14F-4D97-AF65-F5344CB8AC3E}">
        <p14:creationId xmlns:p14="http://schemas.microsoft.com/office/powerpoint/2010/main" val="11101885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85986-168E-1731-6BB8-E061535DFACB}"/>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486C814E-13EB-4C8B-B283-EE9D6576F4A4}"/>
              </a:ext>
            </a:extLst>
          </p:cNvPr>
          <p:cNvSpPr>
            <a:spLocks noGrp="1"/>
          </p:cNvSpPr>
          <p:nvPr>
            <p:ph type="title"/>
          </p:nvPr>
        </p:nvSpPr>
        <p:spPr>
          <a:xfrm>
            <a:off x="641350" y="2693161"/>
            <a:ext cx="5545138" cy="1815043"/>
          </a:xfrm>
        </p:spPr>
        <p:txBody>
          <a:bodyPr/>
          <a:lstStyle/>
          <a:p>
            <a:r>
              <a:rPr lang="en-US" altLang="zh-CN" dirty="0"/>
              <a:t>FINANCE</a:t>
            </a:r>
            <a:br>
              <a:rPr lang="en-US" altLang="zh-CN" dirty="0"/>
            </a:br>
            <a:br>
              <a:rPr lang="en-US" altLang="zh-CN" dirty="0"/>
            </a:br>
            <a:r>
              <a:rPr lang="en-US" altLang="zh-CN" sz="2400" dirty="0"/>
              <a:t>Amy Shi</a:t>
            </a:r>
            <a:endParaRPr lang="zh-CN" altLang="en-US" sz="2400" dirty="0"/>
          </a:p>
        </p:txBody>
      </p:sp>
    </p:spTree>
    <p:extLst>
      <p:ext uri="{BB962C8B-B14F-4D97-AF65-F5344CB8AC3E}">
        <p14:creationId xmlns:p14="http://schemas.microsoft.com/office/powerpoint/2010/main" val="25309557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F2236-A9CE-347A-3093-54C769FB992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ADEB8F-EDB0-AAE8-A968-5D1E833712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7E942-4743-4737-80D7-835CC8AEC3F3}" type="slidenum">
              <a:rPr kumimoji="0" lang="en-US"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Arial" panose="020B0604020202020204" pitchFamily="34" charset="0"/>
            </a:endParaRPr>
          </a:p>
        </p:txBody>
      </p:sp>
      <p:grpSp>
        <p:nvGrpSpPr>
          <p:cNvPr id="5" name="Group 4">
            <a:extLst>
              <a:ext uri="{FF2B5EF4-FFF2-40B4-BE49-F238E27FC236}">
                <a16:creationId xmlns:a16="http://schemas.microsoft.com/office/drawing/2014/main" id="{C9A82A17-0CF9-F888-9D0E-8AE0B8603063}"/>
              </a:ext>
            </a:extLst>
          </p:cNvPr>
          <p:cNvGrpSpPr/>
          <p:nvPr/>
        </p:nvGrpSpPr>
        <p:grpSpPr>
          <a:xfrm>
            <a:off x="0" y="-32426"/>
            <a:ext cx="12192000" cy="1219200"/>
            <a:chOff x="0" y="-32426"/>
            <a:chExt cx="12192000" cy="1219200"/>
          </a:xfrm>
        </p:grpSpPr>
        <p:grpSp>
          <p:nvGrpSpPr>
            <p:cNvPr id="6" name="Group 5">
              <a:extLst>
                <a:ext uri="{FF2B5EF4-FFF2-40B4-BE49-F238E27FC236}">
                  <a16:creationId xmlns:a16="http://schemas.microsoft.com/office/drawing/2014/main" id="{A1732D9D-3E3C-144C-F1F3-5857E8D1FD20}"/>
                </a:ext>
              </a:extLst>
            </p:cNvPr>
            <p:cNvGrpSpPr/>
            <p:nvPr/>
          </p:nvGrpSpPr>
          <p:grpSpPr>
            <a:xfrm>
              <a:off x="0" y="-32426"/>
              <a:ext cx="12192000" cy="1219200"/>
              <a:chOff x="0" y="0"/>
              <a:chExt cx="12192000" cy="1219200"/>
            </a:xfrm>
          </p:grpSpPr>
          <p:sp>
            <p:nvSpPr>
              <p:cNvPr id="8" name="Rectangle 7">
                <a:extLst>
                  <a:ext uri="{FF2B5EF4-FFF2-40B4-BE49-F238E27FC236}">
                    <a16:creationId xmlns:a16="http://schemas.microsoft.com/office/drawing/2014/main" id="{8313107B-8DD2-9ACD-3EF7-D085CC65991C}"/>
                  </a:ext>
                </a:extLst>
              </p:cNvPr>
              <p:cNvSpPr/>
              <p:nvPr/>
            </p:nvSpPr>
            <p:spPr>
              <a:xfrm>
                <a:off x="0" y="0"/>
                <a:ext cx="12192000" cy="12192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9" name="Picture 8" descr="A blue letter c with a black stripe&#10;&#10;AI-generated content may be incorrect.">
                <a:extLst>
                  <a:ext uri="{FF2B5EF4-FFF2-40B4-BE49-F238E27FC236}">
                    <a16:creationId xmlns:a16="http://schemas.microsoft.com/office/drawing/2014/main" id="{51BA85E1-5A9B-A696-4A2C-BCD7F779184A}"/>
                  </a:ext>
                </a:extLst>
              </p:cNvPr>
              <p:cNvPicPr>
                <a:picLocks noChangeAspect="1"/>
              </p:cNvPicPr>
              <p:nvPr/>
            </p:nvPicPr>
            <p:blipFill>
              <a:blip r:embed="rId3">
                <a:lum bright="70000" contrast="-70000"/>
                <a:alphaModFix amt="14000"/>
                <a:extLst>
                  <a:ext uri="{BEBA8EAE-BF5A-486C-A8C5-ECC9F3942E4B}">
                    <a14:imgProps xmlns:a14="http://schemas.microsoft.com/office/drawing/2010/main">
                      <a14:imgLayer r:embed="rId4">
                        <a14:imgEffect>
                          <a14:colorTemperature colorTemp="6200"/>
                        </a14:imgEffect>
                      </a14:imgLayer>
                    </a14:imgProps>
                  </a:ext>
                  <a:ext uri="{28A0092B-C50C-407E-A947-70E740481C1C}">
                    <a14:useLocalDpi xmlns:a14="http://schemas.microsoft.com/office/drawing/2010/main" val="0"/>
                  </a:ext>
                </a:extLst>
              </a:blip>
              <a:srcRect l="10767" t="87392" r="47820" b="3912"/>
              <a:stretch>
                <a:fillRect/>
              </a:stretch>
            </p:blipFill>
            <p:spPr>
              <a:xfrm>
                <a:off x="7038753" y="0"/>
                <a:ext cx="5153247" cy="1219200"/>
              </a:xfrm>
              <a:prstGeom prst="rect">
                <a:avLst/>
              </a:prstGeom>
              <a:solidFill>
                <a:srgbClr val="0070C0"/>
              </a:solidFill>
              <a:ln>
                <a:noFill/>
              </a:ln>
            </p:spPr>
          </p:pic>
          <p:sp>
            <p:nvSpPr>
              <p:cNvPr id="10" name="TextBox 9">
                <a:extLst>
                  <a:ext uri="{FF2B5EF4-FFF2-40B4-BE49-F238E27FC236}">
                    <a16:creationId xmlns:a16="http://schemas.microsoft.com/office/drawing/2014/main" id="{9FE07A63-AB3E-17EC-D574-E5BBB78655BB}"/>
                  </a:ext>
                </a:extLst>
              </p:cNvPr>
              <p:cNvSpPr txBox="1"/>
              <p:nvPr/>
            </p:nvSpPr>
            <p:spPr>
              <a:xfrm>
                <a:off x="256258" y="298710"/>
                <a:ext cx="95163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CCC FINANCE POSITIONING</a:t>
                </a:r>
              </a:p>
            </p:txBody>
          </p:sp>
        </p:grpSp>
        <p:pic>
          <p:nvPicPr>
            <p:cNvPr id="7" name="Picture 6" descr="A black and white logo&#10;&#10;AI-generated content may be incorrect.">
              <a:extLst>
                <a:ext uri="{FF2B5EF4-FFF2-40B4-BE49-F238E27FC236}">
                  <a16:creationId xmlns:a16="http://schemas.microsoft.com/office/drawing/2014/main" id="{75BCB8F2-4571-5E82-2468-033419267D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4195" y="342670"/>
              <a:ext cx="1586704" cy="619966"/>
            </a:xfrm>
            <a:prstGeom prst="rect">
              <a:avLst/>
            </a:prstGeom>
          </p:spPr>
        </p:pic>
      </p:grpSp>
      <p:sp>
        <p:nvSpPr>
          <p:cNvPr id="3" name="Shape 2">
            <a:extLst>
              <a:ext uri="{FF2B5EF4-FFF2-40B4-BE49-F238E27FC236}">
                <a16:creationId xmlns:a16="http://schemas.microsoft.com/office/drawing/2014/main" id="{406A6630-F26B-72BF-750F-6487366AF600}"/>
              </a:ext>
            </a:extLst>
          </p:cNvPr>
          <p:cNvSpPr/>
          <p:nvPr/>
        </p:nvSpPr>
        <p:spPr>
          <a:xfrm>
            <a:off x="457200" y="2426796"/>
            <a:ext cx="57150" cy="932588"/>
          </a:xfrm>
          <a:prstGeom prst="rect">
            <a:avLst/>
          </a:prstGeom>
          <a:solidFill>
            <a:srgbClr val="0067B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 3">
            <a:extLst>
              <a:ext uri="{FF2B5EF4-FFF2-40B4-BE49-F238E27FC236}">
                <a16:creationId xmlns:a16="http://schemas.microsoft.com/office/drawing/2014/main" id="{234EB1DB-178F-82F8-CA2C-7DCA49188C8F}"/>
              </a:ext>
            </a:extLst>
          </p:cNvPr>
          <p:cNvSpPr/>
          <p:nvPr/>
        </p:nvSpPr>
        <p:spPr>
          <a:xfrm>
            <a:off x="647700" y="2397582"/>
            <a:ext cx="476250" cy="266700"/>
          </a:xfrm>
          <a:prstGeom prst="rect">
            <a:avLst/>
          </a:prstGeom>
          <a:noFill/>
          <a:ln/>
        </p:spPr>
        <p:txBody>
          <a:bodyPr wrap="none" lIns="0" tIns="0" rIns="0" bIns="0"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67B1"/>
                </a:solidFill>
                <a:effectLst/>
                <a:uLnTx/>
                <a:uFillTx/>
                <a:latin typeface="Arial" panose="020B0604020202020204" pitchFamily="34" charset="0"/>
                <a:ea typeface="Arial" pitchFamily="34" charset="-122"/>
                <a:cs typeface="Arial" panose="020B0604020202020204" pitchFamily="34" charset="0"/>
              </a:rPr>
              <a:t>01</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ext 4">
            <a:extLst>
              <a:ext uri="{FF2B5EF4-FFF2-40B4-BE49-F238E27FC236}">
                <a16:creationId xmlns:a16="http://schemas.microsoft.com/office/drawing/2014/main" id="{71705637-3FE1-70FA-59AB-09A8CDD70E10}"/>
              </a:ext>
            </a:extLst>
          </p:cNvPr>
          <p:cNvSpPr/>
          <p:nvPr/>
        </p:nvSpPr>
        <p:spPr>
          <a:xfrm>
            <a:off x="1123950" y="2397582"/>
            <a:ext cx="5715000" cy="266700"/>
          </a:xfrm>
          <a:prstGeom prst="rect">
            <a:avLst/>
          </a:prstGeom>
          <a:noFill/>
          <a:ln/>
        </p:spPr>
        <p:txBody>
          <a:bodyPr wrap="none" lIns="0" tIns="0" rIns="0" bIns="0"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67B1"/>
                </a:solidFill>
                <a:effectLst/>
                <a:uLnTx/>
                <a:uFillTx/>
                <a:latin typeface="Arial" panose="020B0604020202020204" pitchFamily="34" charset="0"/>
                <a:ea typeface="Arial" pitchFamily="34" charset="-122"/>
                <a:cs typeface="Arial" panose="020B0604020202020204" pitchFamily="34" charset="0"/>
              </a:rPr>
              <a:t>REGIONAL PROCESS EXCELLENCE HUB</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 5">
            <a:extLst>
              <a:ext uri="{FF2B5EF4-FFF2-40B4-BE49-F238E27FC236}">
                <a16:creationId xmlns:a16="http://schemas.microsoft.com/office/drawing/2014/main" id="{9D45145A-AA51-E276-B49C-E71E7B95FC5A}"/>
              </a:ext>
            </a:extLst>
          </p:cNvPr>
          <p:cNvSpPr/>
          <p:nvPr/>
        </p:nvSpPr>
        <p:spPr>
          <a:xfrm>
            <a:off x="647700" y="2721432"/>
            <a:ext cx="10953750" cy="924536"/>
          </a:xfrm>
          <a:prstGeom prst="rect">
            <a:avLst/>
          </a:prstGeom>
          <a:noFill/>
          <a:ln/>
        </p:spPr>
        <p:txBody>
          <a:bodyPr wrap="square" lIns="0" tIns="0" rIns="0" bIns="0" rtlCol="0" anchor="t"/>
          <a:lstStyle/>
          <a:p>
            <a:pPr marL="0" marR="0" lvl="0" indent="0" algn="l" defTabSz="914400" rtl="0" eaLnBrk="1" fontAlgn="auto" latinLnBrk="0" hangingPunct="1">
              <a:lnSpc>
                <a:spcPct val="16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Arial" pitchFamily="34" charset="-122"/>
                <a:cs typeface="Arial" panose="020B0604020202020204" pitchFamily="34" charset="0"/>
              </a:rPr>
              <a:t>• </a:t>
            </a: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Arial" pitchFamily="34" charset="-122"/>
                <a:cs typeface="Arial" panose="020B0604020202020204" pitchFamily="34" charset="0"/>
              </a:rPr>
              <a:t>Align</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Arial" pitchFamily="34" charset="-122"/>
                <a:cs typeface="Arial" panose="020B0604020202020204" pitchFamily="34" charset="0"/>
              </a:rPr>
              <a:t> SOP, SLA, control points with global expectations  |  • </a:t>
            </a: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Arial" pitchFamily="34" charset="-122"/>
                <a:cs typeface="Arial" panose="020B0604020202020204" pitchFamily="34" charset="0"/>
              </a:rPr>
              <a:t>Reduce</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Arial" pitchFamily="34" charset="-122"/>
                <a:cs typeface="Arial" panose="020B0604020202020204" pitchFamily="34" charset="0"/>
              </a:rPr>
              <a:t> local variations where practical  |  • </a:t>
            </a: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Arial" pitchFamily="34" charset="-122"/>
                <a:cs typeface="Arial" panose="020B0604020202020204" pitchFamily="34" charset="0"/>
              </a:rPr>
              <a:t>Build</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Arial" pitchFamily="34" charset="-122"/>
                <a:cs typeface="Arial" panose="020B0604020202020204" pitchFamily="34" charset="0"/>
              </a:rPr>
              <a:t> auditable, repeatable documentation</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6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Arial" pitchFamily="34" charset="-122"/>
                <a:cs typeface="Arial" panose="020B0604020202020204" pitchFamily="34" charset="0"/>
              </a:rPr>
              <a:t>• </a:t>
            </a: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Arial" pitchFamily="34" charset="-122"/>
                <a:cs typeface="Arial" panose="020B0604020202020204" pitchFamily="34" charset="0"/>
              </a:rPr>
              <a:t>Maintain </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Arial" pitchFamily="34" charset="-122"/>
                <a:cs typeface="Arial" panose="020B0604020202020204" pitchFamily="34" charset="0"/>
              </a:rPr>
              <a:t>clear regional scope, </a:t>
            </a:r>
            <a:r>
              <a:rPr kumimoji="0" lang="en-US" sz="1100" b="0" i="0" u="none" strike="noStrike" kern="1200" cap="none" spc="0" normalizeH="0" baseline="0" noProof="0" dirty="0">
                <a:ln>
                  <a:noFill/>
                </a:ln>
                <a:solidFill>
                  <a:srgbClr val="232323"/>
                </a:solidFill>
                <a:effectLst/>
                <a:uLnTx/>
                <a:uFillTx/>
                <a:latin typeface="Arial" pitchFamily="34" charset="0"/>
                <a:ea typeface="Arial" pitchFamily="34" charset="-122"/>
                <a:cs typeface="Arial" pitchFamily="34" charset="-120"/>
              </a:rPr>
              <a:t>consistent approval workflow </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Arial" pitchFamily="34" charset="-122"/>
                <a:cs typeface="Arial" panose="020B0604020202020204" pitchFamily="34" charset="0"/>
              </a:rPr>
              <a:t> |  • </a:t>
            </a: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Arial" pitchFamily="34" charset="-122"/>
                <a:cs typeface="Arial" panose="020B0604020202020204" pitchFamily="34" charset="0"/>
              </a:rPr>
              <a:t>Strengthen</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Arial" pitchFamily="34" charset="-122"/>
                <a:cs typeface="Arial" panose="020B0604020202020204" pitchFamily="34" charset="0"/>
              </a:rPr>
              <a:t> inter-company cost allocation and TP compliance  |  • </a:t>
            </a: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Arial" pitchFamily="34" charset="-122"/>
                <a:cs typeface="Arial" panose="020B0604020202020204" pitchFamily="34" charset="0"/>
              </a:rPr>
              <a:t>Identify </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Arial" pitchFamily="34" charset="-122"/>
                <a:cs typeface="Arial" panose="020B0604020202020204" pitchFamily="34" charset="0"/>
              </a:rPr>
              <a:t>automation opportunities</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Shape 6">
            <a:extLst>
              <a:ext uri="{FF2B5EF4-FFF2-40B4-BE49-F238E27FC236}">
                <a16:creationId xmlns:a16="http://schemas.microsoft.com/office/drawing/2014/main" id="{1E0B8557-8FDA-6341-FF58-F9CDF466F33A}"/>
              </a:ext>
            </a:extLst>
          </p:cNvPr>
          <p:cNvSpPr/>
          <p:nvPr/>
        </p:nvSpPr>
        <p:spPr>
          <a:xfrm>
            <a:off x="457200" y="3602841"/>
            <a:ext cx="57150" cy="858753"/>
          </a:xfrm>
          <a:prstGeom prst="rect">
            <a:avLst/>
          </a:prstGeom>
          <a:solidFill>
            <a:srgbClr val="E87722"/>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Text 7">
            <a:extLst>
              <a:ext uri="{FF2B5EF4-FFF2-40B4-BE49-F238E27FC236}">
                <a16:creationId xmlns:a16="http://schemas.microsoft.com/office/drawing/2014/main" id="{9049F88D-75DF-78E1-EDD1-8155E27A04D1}"/>
              </a:ext>
            </a:extLst>
          </p:cNvPr>
          <p:cNvSpPr/>
          <p:nvPr/>
        </p:nvSpPr>
        <p:spPr>
          <a:xfrm>
            <a:off x="647700" y="3537717"/>
            <a:ext cx="476250" cy="266700"/>
          </a:xfrm>
          <a:prstGeom prst="rect">
            <a:avLst/>
          </a:prstGeom>
          <a:noFill/>
          <a:ln/>
        </p:spPr>
        <p:txBody>
          <a:bodyPr wrap="none" lIns="0" tIns="0" rIns="0" bIns="0"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87722"/>
                </a:solidFill>
                <a:effectLst/>
                <a:uLnTx/>
                <a:uFillTx/>
                <a:latin typeface="Arial" panose="020B0604020202020204" pitchFamily="34" charset="0"/>
                <a:ea typeface="Arial" pitchFamily="34" charset="-122"/>
                <a:cs typeface="Arial" panose="020B0604020202020204" pitchFamily="34" charset="0"/>
              </a:rPr>
              <a:t>02</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 8">
            <a:extLst>
              <a:ext uri="{FF2B5EF4-FFF2-40B4-BE49-F238E27FC236}">
                <a16:creationId xmlns:a16="http://schemas.microsoft.com/office/drawing/2014/main" id="{65EAA4A7-01EB-B93E-ACD6-82F478C7EFFA}"/>
              </a:ext>
            </a:extLst>
          </p:cNvPr>
          <p:cNvSpPr/>
          <p:nvPr/>
        </p:nvSpPr>
        <p:spPr>
          <a:xfrm>
            <a:off x="1123950" y="3537717"/>
            <a:ext cx="4762500" cy="266700"/>
          </a:xfrm>
          <a:prstGeom prst="rect">
            <a:avLst/>
          </a:prstGeom>
          <a:noFill/>
          <a:ln/>
        </p:spPr>
        <p:txBody>
          <a:bodyPr wrap="none" lIns="0" tIns="0" rIns="0" bIns="0"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87722"/>
                </a:solidFill>
                <a:effectLst/>
                <a:uLnTx/>
                <a:uFillTx/>
                <a:latin typeface="Arial" panose="020B0604020202020204" pitchFamily="34" charset="0"/>
                <a:ea typeface="Arial" pitchFamily="34" charset="-122"/>
                <a:cs typeface="Arial" panose="020B0604020202020204" pitchFamily="34" charset="0"/>
              </a:rPr>
              <a:t>RELIABLE MULTI-ENTITY FINANCE OPERATING MODEL</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Text 9">
            <a:extLst>
              <a:ext uri="{FF2B5EF4-FFF2-40B4-BE49-F238E27FC236}">
                <a16:creationId xmlns:a16="http://schemas.microsoft.com/office/drawing/2014/main" id="{A03605B2-4B4B-E1C9-3366-861241B084D0}"/>
              </a:ext>
            </a:extLst>
          </p:cNvPr>
          <p:cNvSpPr/>
          <p:nvPr/>
        </p:nvSpPr>
        <p:spPr>
          <a:xfrm>
            <a:off x="647700" y="3861567"/>
            <a:ext cx="10953750" cy="781050"/>
          </a:xfrm>
          <a:prstGeom prst="rect">
            <a:avLst/>
          </a:prstGeom>
          <a:noFill/>
          <a:ln/>
        </p:spPr>
        <p:txBody>
          <a:bodyPr wrap="square" lIns="0" tIns="0" rIns="0" bIns="0" rtlCol="0" anchor="t"/>
          <a:lstStyle/>
          <a:p>
            <a:pPr marL="0" marR="0" lvl="0" indent="0" algn="l" defTabSz="914400" rtl="0" eaLnBrk="1" fontAlgn="auto" latinLnBrk="0" hangingPunct="1">
              <a:lnSpc>
                <a:spcPct val="16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Arial" pitchFamily="34" charset="-122"/>
                <a:cs typeface="Arial" panose="020B0604020202020204" pitchFamily="34" charset="0"/>
              </a:rPr>
              <a:t>• Support 11 legal entities across three regions under one operating rhythm</a:t>
            </a:r>
          </a:p>
          <a:p>
            <a:pPr marL="0" marR="0" lvl="0" indent="0" algn="l" defTabSz="914400" rtl="0" eaLnBrk="1" fontAlgn="auto" latinLnBrk="0" hangingPunct="1">
              <a:lnSpc>
                <a:spcPct val="16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Arial" pitchFamily="34" charset="-122"/>
                <a:cs typeface="Arial" panose="020B0604020202020204" pitchFamily="34" charset="0"/>
              </a:rPr>
              <a:t>• Build clear ownership, backup coverage and service transparency</a:t>
            </a:r>
            <a:r>
              <a:rPr kumimoji="0" lang="en-US" sz="1100" b="0" i="0" u="none" strike="noStrike" kern="1200" cap="none" spc="0" normalizeH="0" baseline="0" noProof="0" dirty="0">
                <a:ln>
                  <a:noFill/>
                </a:ln>
                <a:solidFill>
                  <a:srgbClr val="232323"/>
                </a:solidFill>
                <a:effectLst/>
                <a:uLnTx/>
                <a:uFillTx/>
                <a:latin typeface="Arial" pitchFamily="34" charset="0"/>
                <a:ea typeface="Arial" pitchFamily="34" charset="-122"/>
                <a:cs typeface="Arial" pitchFamily="34" charset="-120"/>
              </a:rPr>
              <a:t> </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Arial" pitchFamily="34" charset="-122"/>
                <a:cs typeface="Arial" panose="020B0604020202020204" pitchFamily="34" charset="0"/>
              </a:rPr>
              <a:t> |  • Improve process stability, timeliness and accuracy across the region</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Shape 10">
            <a:extLst>
              <a:ext uri="{FF2B5EF4-FFF2-40B4-BE49-F238E27FC236}">
                <a16:creationId xmlns:a16="http://schemas.microsoft.com/office/drawing/2014/main" id="{169AE809-C018-F8D9-2CF5-75C6B38176F6}"/>
              </a:ext>
            </a:extLst>
          </p:cNvPr>
          <p:cNvSpPr/>
          <p:nvPr/>
        </p:nvSpPr>
        <p:spPr>
          <a:xfrm>
            <a:off x="471036" y="4736813"/>
            <a:ext cx="57150" cy="858753"/>
          </a:xfrm>
          <a:prstGeom prst="rect">
            <a:avLst/>
          </a:prstGeom>
          <a:solidFill>
            <a:srgbClr val="36804B"/>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Text 11">
            <a:extLst>
              <a:ext uri="{FF2B5EF4-FFF2-40B4-BE49-F238E27FC236}">
                <a16:creationId xmlns:a16="http://schemas.microsoft.com/office/drawing/2014/main" id="{380890AB-66D6-2578-0596-AB8D37EF0900}"/>
              </a:ext>
            </a:extLst>
          </p:cNvPr>
          <p:cNvSpPr/>
          <p:nvPr/>
        </p:nvSpPr>
        <p:spPr>
          <a:xfrm>
            <a:off x="647700" y="4675276"/>
            <a:ext cx="476250" cy="266700"/>
          </a:xfrm>
          <a:prstGeom prst="rect">
            <a:avLst/>
          </a:prstGeom>
          <a:noFill/>
          <a:ln/>
        </p:spPr>
        <p:txBody>
          <a:bodyPr wrap="none" lIns="0" tIns="0" rIns="0" bIns="0"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6804B"/>
                </a:solidFill>
                <a:effectLst/>
                <a:uLnTx/>
                <a:uFillTx/>
                <a:latin typeface="Arial" panose="020B0604020202020204" pitchFamily="34" charset="0"/>
                <a:ea typeface="Arial" pitchFamily="34" charset="-122"/>
                <a:cs typeface="Arial" panose="020B0604020202020204" pitchFamily="34" charset="0"/>
              </a:rPr>
              <a:t>03</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Text 12">
            <a:extLst>
              <a:ext uri="{FF2B5EF4-FFF2-40B4-BE49-F238E27FC236}">
                <a16:creationId xmlns:a16="http://schemas.microsoft.com/office/drawing/2014/main" id="{A9116D65-9BB8-5ED6-5A58-88D54E47D653}"/>
              </a:ext>
            </a:extLst>
          </p:cNvPr>
          <p:cNvSpPr/>
          <p:nvPr/>
        </p:nvSpPr>
        <p:spPr>
          <a:xfrm>
            <a:off x="1123950" y="4675276"/>
            <a:ext cx="4762500" cy="266700"/>
          </a:xfrm>
          <a:prstGeom prst="rect">
            <a:avLst/>
          </a:prstGeom>
          <a:noFill/>
          <a:ln/>
        </p:spPr>
        <p:txBody>
          <a:bodyPr wrap="none" lIns="0" tIns="0" rIns="0" bIns="0"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6804B"/>
                </a:solidFill>
                <a:effectLst/>
                <a:uLnTx/>
                <a:uFillTx/>
                <a:latin typeface="Arial" panose="020B0604020202020204" pitchFamily="34" charset="0"/>
                <a:ea typeface="Arial" pitchFamily="34" charset="-122"/>
                <a:cs typeface="Arial" panose="020B0604020202020204" pitchFamily="34" charset="0"/>
              </a:rPr>
              <a:t>VALUE-ADDED FINANCE CAPABILITY</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Text 13">
            <a:extLst>
              <a:ext uri="{FF2B5EF4-FFF2-40B4-BE49-F238E27FC236}">
                <a16:creationId xmlns:a16="http://schemas.microsoft.com/office/drawing/2014/main" id="{C3A37D5F-5050-BCE0-3ABC-9471F9BD2F9B}"/>
              </a:ext>
            </a:extLst>
          </p:cNvPr>
          <p:cNvSpPr/>
          <p:nvPr/>
        </p:nvSpPr>
        <p:spPr>
          <a:xfrm>
            <a:off x="647700" y="4999126"/>
            <a:ext cx="10953750" cy="781050"/>
          </a:xfrm>
          <a:prstGeom prst="rect">
            <a:avLst/>
          </a:prstGeom>
          <a:noFill/>
          <a:ln/>
        </p:spPr>
        <p:txBody>
          <a:bodyPr wrap="square" lIns="0" tIns="0" rIns="0" bIns="0" rtlCol="0" anchor="t"/>
          <a:lstStyle/>
          <a:p>
            <a:pPr marL="0" marR="0" lvl="0" indent="0" algn="l" defTabSz="914400" rtl="0" eaLnBrk="1" fontAlgn="auto" latinLnBrk="0" hangingPunct="1">
              <a:lnSpc>
                <a:spcPct val="16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Arial" pitchFamily="34" charset="-122"/>
                <a:cs typeface="Arial" panose="020B0604020202020204" pitchFamily="34" charset="0"/>
              </a:rPr>
              <a:t>• Expand into project accounting and forecasting  |  • Support better cashflow visibility and decision-making</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6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Arial" pitchFamily="34" charset="-122"/>
                <a:cs typeface="Arial" panose="020B0604020202020204" pitchFamily="34" charset="0"/>
              </a:rPr>
              <a:t>• Improve TAT / turnaround time  |  • Use KPI insights to identify business improvement opportunities  |  • Drive efficiency through standardized ways of working</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Shape 14">
            <a:extLst>
              <a:ext uri="{FF2B5EF4-FFF2-40B4-BE49-F238E27FC236}">
                <a16:creationId xmlns:a16="http://schemas.microsoft.com/office/drawing/2014/main" id="{35EA808B-0B96-9951-4B22-167A553952F4}"/>
              </a:ext>
            </a:extLst>
          </p:cNvPr>
          <p:cNvSpPr/>
          <p:nvPr/>
        </p:nvSpPr>
        <p:spPr>
          <a:xfrm>
            <a:off x="457200" y="5761122"/>
            <a:ext cx="11258550" cy="457200"/>
          </a:xfrm>
          <a:prstGeom prst="rect">
            <a:avLst/>
          </a:prstGeom>
          <a:solidFill>
            <a:srgbClr val="DAE9F7"/>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Text 15">
            <a:extLst>
              <a:ext uri="{FF2B5EF4-FFF2-40B4-BE49-F238E27FC236}">
                <a16:creationId xmlns:a16="http://schemas.microsoft.com/office/drawing/2014/main" id="{CAEDD932-5D96-B55D-BF37-D10A058810A4}"/>
              </a:ext>
            </a:extLst>
          </p:cNvPr>
          <p:cNvSpPr/>
          <p:nvPr/>
        </p:nvSpPr>
        <p:spPr>
          <a:xfrm>
            <a:off x="609600" y="5799222"/>
            <a:ext cx="10953750" cy="381000"/>
          </a:xfrm>
          <a:prstGeom prst="rect">
            <a:avLst/>
          </a:prstGeom>
          <a:noFill/>
          <a:ln/>
        </p:spPr>
        <p:txBody>
          <a:bodyPr wrap="square" lIns="0" tIns="0" rIns="0" bIns="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2A52"/>
                </a:solidFill>
                <a:effectLst/>
                <a:uLnTx/>
                <a:uFillTx/>
                <a:latin typeface="Arial" panose="020B0604020202020204" pitchFamily="34" charset="0"/>
                <a:ea typeface="Arial" pitchFamily="34" charset="-122"/>
                <a:cs typeface="Arial" panose="020B0604020202020204" pitchFamily="34" charset="0"/>
              </a:rPr>
              <a:t>Do HK / Macau / China better, improve efficiency through standardized processes and KPI governance, and build value-added Finance capability within regional scope.</a:t>
            </a: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 name="Shape 34">
            <a:extLst>
              <a:ext uri="{FF2B5EF4-FFF2-40B4-BE49-F238E27FC236}">
                <a16:creationId xmlns:a16="http://schemas.microsoft.com/office/drawing/2014/main" id="{E3E45FEA-F381-14EB-B9F6-34B2B7EAE3E2}"/>
              </a:ext>
            </a:extLst>
          </p:cNvPr>
          <p:cNvSpPr/>
          <p:nvPr/>
        </p:nvSpPr>
        <p:spPr>
          <a:xfrm>
            <a:off x="476250" y="1330712"/>
            <a:ext cx="11106150" cy="794005"/>
          </a:xfrm>
          <a:prstGeom prst="rect">
            <a:avLst/>
          </a:prstGeom>
          <a:solidFill>
            <a:srgbClr val="E8F4FD"/>
          </a:solidFill>
          <a:ln w="12700">
            <a:solidFill>
              <a:srgbClr val="BBCDE5"/>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Text 2">
            <a:extLst>
              <a:ext uri="{FF2B5EF4-FFF2-40B4-BE49-F238E27FC236}">
                <a16:creationId xmlns:a16="http://schemas.microsoft.com/office/drawing/2014/main" id="{D4FA97B0-75E9-C452-23DA-193A5A1DEF29}"/>
              </a:ext>
            </a:extLst>
          </p:cNvPr>
          <p:cNvSpPr/>
          <p:nvPr/>
        </p:nvSpPr>
        <p:spPr>
          <a:xfrm>
            <a:off x="1317069" y="1424161"/>
            <a:ext cx="9930090" cy="733215"/>
          </a:xfrm>
          <a:prstGeom prst="rect">
            <a:avLst/>
          </a:prstGeom>
          <a:noFill/>
          <a:ln/>
        </p:spPr>
        <p:txBody>
          <a:bodyPr wrap="square" lIns="0" tIns="0" rIns="0" bIns="0" rtlCol="0" anchor="t"/>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Aptos" pitchFamily="34" charset="-122"/>
                <a:cs typeface="Arial" panose="020B0604020202020204" pitchFamily="34" charset="0"/>
              </a:rPr>
              <a:t>What</a:t>
            </a:r>
            <a:r>
              <a:rPr kumimoji="0" lang="en-US" sz="12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Aptos" pitchFamily="34" charset="-122"/>
                <a:cs typeface="Arial" panose="020B0604020202020204" pitchFamily="34" charset="0"/>
              </a:rPr>
              <a:t> are we trying to become?</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Aptos" pitchFamily="34" charset="-122"/>
                <a:cs typeface="Arial" panose="020B0604020202020204" pitchFamily="34" charset="0"/>
              </a:rPr>
              <a:t>Where</a:t>
            </a:r>
            <a:r>
              <a:rPr kumimoji="0" lang="en-US" sz="12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Aptos" pitchFamily="34" charset="-122"/>
                <a:cs typeface="Arial" panose="020B0604020202020204" pitchFamily="34" charset="0"/>
              </a:rPr>
              <a:t> are we today?</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Aptos" pitchFamily="34" charset="-122"/>
                <a:cs typeface="Arial" panose="020B0604020202020204" pitchFamily="34" charset="0"/>
              </a:rPr>
              <a:t>How </a:t>
            </a:r>
            <a:r>
              <a:rPr kumimoji="0" lang="en-US" sz="12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Aptos" pitchFamily="34" charset="-122"/>
                <a:cs typeface="Arial" panose="020B0604020202020204" pitchFamily="34" charset="0"/>
              </a:rPr>
              <a:t>do we get there and sustain the model? </a:t>
            </a:r>
            <a:endParaRPr kumimoji="0" lang="en-US" sz="12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pic>
        <p:nvPicPr>
          <p:cNvPr id="32" name="Graphic 31" descr="Thought outline">
            <a:extLst>
              <a:ext uri="{FF2B5EF4-FFF2-40B4-BE49-F238E27FC236}">
                <a16:creationId xmlns:a16="http://schemas.microsoft.com/office/drawing/2014/main" id="{07B603BA-BC1F-C3A3-ACAB-2FF6A7D093A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47700" y="1488263"/>
            <a:ext cx="497919" cy="533401"/>
          </a:xfrm>
          <a:prstGeom prst="rect">
            <a:avLst/>
          </a:prstGeom>
        </p:spPr>
      </p:pic>
    </p:spTree>
    <p:extLst>
      <p:ext uri="{BB962C8B-B14F-4D97-AF65-F5344CB8AC3E}">
        <p14:creationId xmlns:p14="http://schemas.microsoft.com/office/powerpoint/2010/main" val="19545335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38398-FFFE-4E6F-B1EE-E050AEB9FE0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EB66E13-C9BA-D3F3-E777-7F82D6D3FB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7E942-4743-4737-80D7-835CC8AEC3F3}" type="slidenum">
              <a:rPr kumimoji="0" lang="en-US"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tint val="82000"/>
                </a:prstClr>
              </a:solidFill>
              <a:effectLst/>
              <a:uLnTx/>
              <a:uFillTx/>
              <a:latin typeface="Arial" panose="020B0604020202020204" pitchFamily="34" charset="0"/>
              <a:ea typeface="+mn-ea"/>
              <a:cs typeface="Arial" panose="020B0604020202020204" pitchFamily="34" charset="0"/>
            </a:endParaRPr>
          </a:p>
        </p:txBody>
      </p:sp>
      <p:grpSp>
        <p:nvGrpSpPr>
          <p:cNvPr id="5" name="Group 4">
            <a:extLst>
              <a:ext uri="{FF2B5EF4-FFF2-40B4-BE49-F238E27FC236}">
                <a16:creationId xmlns:a16="http://schemas.microsoft.com/office/drawing/2014/main" id="{28EA46EC-2330-2CD3-9DF9-54F894ED61D0}"/>
              </a:ext>
            </a:extLst>
          </p:cNvPr>
          <p:cNvGrpSpPr/>
          <p:nvPr/>
        </p:nvGrpSpPr>
        <p:grpSpPr>
          <a:xfrm>
            <a:off x="0" y="-32426"/>
            <a:ext cx="12192000" cy="1219200"/>
            <a:chOff x="0" y="-32426"/>
            <a:chExt cx="12192000" cy="1219200"/>
          </a:xfrm>
        </p:grpSpPr>
        <p:grpSp>
          <p:nvGrpSpPr>
            <p:cNvPr id="6" name="Group 5">
              <a:extLst>
                <a:ext uri="{FF2B5EF4-FFF2-40B4-BE49-F238E27FC236}">
                  <a16:creationId xmlns:a16="http://schemas.microsoft.com/office/drawing/2014/main" id="{16BD4540-3993-E5B6-17F6-871F7AF5BC1A}"/>
                </a:ext>
              </a:extLst>
            </p:cNvPr>
            <p:cNvGrpSpPr/>
            <p:nvPr/>
          </p:nvGrpSpPr>
          <p:grpSpPr>
            <a:xfrm>
              <a:off x="0" y="-32426"/>
              <a:ext cx="12192000" cy="1219200"/>
              <a:chOff x="0" y="0"/>
              <a:chExt cx="12192000" cy="1219200"/>
            </a:xfrm>
          </p:grpSpPr>
          <p:sp>
            <p:nvSpPr>
              <p:cNvPr id="8" name="Rectangle 7">
                <a:extLst>
                  <a:ext uri="{FF2B5EF4-FFF2-40B4-BE49-F238E27FC236}">
                    <a16:creationId xmlns:a16="http://schemas.microsoft.com/office/drawing/2014/main" id="{F5E68524-47EE-C911-13CC-26C152E2679E}"/>
                  </a:ext>
                </a:extLst>
              </p:cNvPr>
              <p:cNvSpPr/>
              <p:nvPr/>
            </p:nvSpPr>
            <p:spPr>
              <a:xfrm>
                <a:off x="0" y="0"/>
                <a:ext cx="12192000" cy="12192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9" name="Picture 8" descr="A blue letter c with a black stripe&#10;&#10;AI-generated content may be incorrect.">
                <a:extLst>
                  <a:ext uri="{FF2B5EF4-FFF2-40B4-BE49-F238E27FC236}">
                    <a16:creationId xmlns:a16="http://schemas.microsoft.com/office/drawing/2014/main" id="{0F534B65-12D0-03F8-8CF7-32DD10EA437F}"/>
                  </a:ext>
                </a:extLst>
              </p:cNvPr>
              <p:cNvPicPr>
                <a:picLocks noChangeAspect="1"/>
              </p:cNvPicPr>
              <p:nvPr/>
            </p:nvPicPr>
            <p:blipFill>
              <a:blip r:embed="rId3">
                <a:lum bright="70000" contrast="-70000"/>
                <a:alphaModFix amt="14000"/>
                <a:extLst>
                  <a:ext uri="{BEBA8EAE-BF5A-486C-A8C5-ECC9F3942E4B}">
                    <a14:imgProps xmlns:a14="http://schemas.microsoft.com/office/drawing/2010/main">
                      <a14:imgLayer r:embed="rId4">
                        <a14:imgEffect>
                          <a14:colorTemperature colorTemp="6200"/>
                        </a14:imgEffect>
                      </a14:imgLayer>
                    </a14:imgProps>
                  </a:ext>
                  <a:ext uri="{28A0092B-C50C-407E-A947-70E740481C1C}">
                    <a14:useLocalDpi xmlns:a14="http://schemas.microsoft.com/office/drawing/2010/main" val="0"/>
                  </a:ext>
                </a:extLst>
              </a:blip>
              <a:srcRect l="10767" t="87392" r="47820" b="3912"/>
              <a:stretch>
                <a:fillRect/>
              </a:stretch>
            </p:blipFill>
            <p:spPr>
              <a:xfrm>
                <a:off x="7038753" y="0"/>
                <a:ext cx="5153247" cy="1219200"/>
              </a:xfrm>
              <a:prstGeom prst="rect">
                <a:avLst/>
              </a:prstGeom>
              <a:solidFill>
                <a:srgbClr val="0070C0"/>
              </a:solidFill>
              <a:ln>
                <a:noFill/>
              </a:ln>
            </p:spPr>
          </p:pic>
          <p:sp>
            <p:nvSpPr>
              <p:cNvPr id="10" name="TextBox 9">
                <a:extLst>
                  <a:ext uri="{FF2B5EF4-FFF2-40B4-BE49-F238E27FC236}">
                    <a16:creationId xmlns:a16="http://schemas.microsoft.com/office/drawing/2014/main" id="{BE9583DB-32DB-0F62-DD87-29F58768B328}"/>
                  </a:ext>
                </a:extLst>
              </p:cNvPr>
              <p:cNvSpPr txBox="1"/>
              <p:nvPr/>
            </p:nvSpPr>
            <p:spPr>
              <a:xfrm>
                <a:off x="256258" y="308335"/>
                <a:ext cx="95163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CURRENT FINANCE SCOPE &amp; STANDARDIZATION STATUS</a:t>
                </a:r>
              </a:p>
            </p:txBody>
          </p:sp>
        </p:grpSp>
        <p:pic>
          <p:nvPicPr>
            <p:cNvPr id="7" name="Picture 6" descr="A black and white logo&#10;&#10;AI-generated content may be incorrect.">
              <a:extLst>
                <a:ext uri="{FF2B5EF4-FFF2-40B4-BE49-F238E27FC236}">
                  <a16:creationId xmlns:a16="http://schemas.microsoft.com/office/drawing/2014/main" id="{06DE1BC2-CDDF-264B-2492-7EBC54CB8E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4195" y="342670"/>
              <a:ext cx="1586704" cy="619966"/>
            </a:xfrm>
            <a:prstGeom prst="rect">
              <a:avLst/>
            </a:prstGeom>
          </p:spPr>
        </p:pic>
      </p:grpSp>
      <p:sp>
        <p:nvSpPr>
          <p:cNvPr id="11" name="Shape 3">
            <a:extLst>
              <a:ext uri="{FF2B5EF4-FFF2-40B4-BE49-F238E27FC236}">
                <a16:creationId xmlns:a16="http://schemas.microsoft.com/office/drawing/2014/main" id="{3CBF2D22-61A9-E7C1-D83E-BD3D93211BA6}"/>
              </a:ext>
            </a:extLst>
          </p:cNvPr>
          <p:cNvSpPr/>
          <p:nvPr/>
        </p:nvSpPr>
        <p:spPr>
          <a:xfrm>
            <a:off x="476250" y="1499437"/>
            <a:ext cx="2619375" cy="762000"/>
          </a:xfrm>
          <a:prstGeom prst="rect">
            <a:avLst/>
          </a:prstGeom>
          <a:solidFill>
            <a:srgbClr val="FFFFFF"/>
          </a:solidFill>
          <a:ln w="12700">
            <a:solidFill>
              <a:srgbClr val="C9D3E3"/>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Shape 4">
            <a:extLst>
              <a:ext uri="{FF2B5EF4-FFF2-40B4-BE49-F238E27FC236}">
                <a16:creationId xmlns:a16="http://schemas.microsoft.com/office/drawing/2014/main" id="{8187FAB7-40D6-75E7-4264-427A0855F1EA}"/>
              </a:ext>
            </a:extLst>
          </p:cNvPr>
          <p:cNvSpPr/>
          <p:nvPr/>
        </p:nvSpPr>
        <p:spPr>
          <a:xfrm>
            <a:off x="476250" y="1499437"/>
            <a:ext cx="2619375" cy="57150"/>
          </a:xfrm>
          <a:prstGeom prst="rect">
            <a:avLst/>
          </a:prstGeom>
          <a:solidFill>
            <a:srgbClr val="00359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Text 5">
            <a:extLst>
              <a:ext uri="{FF2B5EF4-FFF2-40B4-BE49-F238E27FC236}">
                <a16:creationId xmlns:a16="http://schemas.microsoft.com/office/drawing/2014/main" id="{B393075A-AF00-0CB8-A102-FE7CF94CB122}"/>
              </a:ext>
            </a:extLst>
          </p:cNvPr>
          <p:cNvSpPr/>
          <p:nvPr/>
        </p:nvSpPr>
        <p:spPr>
          <a:xfrm>
            <a:off x="571500" y="1594687"/>
            <a:ext cx="2428875" cy="209550"/>
          </a:xfrm>
          <a:prstGeom prst="rect">
            <a:avLst/>
          </a:prstGeom>
          <a:noFill/>
          <a:ln/>
        </p:spPr>
        <p:txBody>
          <a:bodyPr wrap="non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A5A5A"/>
                </a:solidFill>
                <a:effectLst/>
                <a:uLnTx/>
                <a:uFillTx/>
                <a:latin typeface="Arial" panose="020B0604020202020204" pitchFamily="34" charset="0"/>
                <a:ea typeface="Aptos" pitchFamily="34" charset="-122"/>
                <a:cs typeface="Arial" panose="020B0604020202020204" pitchFamily="34" charset="0"/>
              </a:rPr>
              <a:t>2026 Planned</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Text 6">
            <a:extLst>
              <a:ext uri="{FF2B5EF4-FFF2-40B4-BE49-F238E27FC236}">
                <a16:creationId xmlns:a16="http://schemas.microsoft.com/office/drawing/2014/main" id="{F6926F9B-9BBE-4FF3-8495-670E4EB6AA1F}"/>
              </a:ext>
            </a:extLst>
          </p:cNvPr>
          <p:cNvSpPr/>
          <p:nvPr/>
        </p:nvSpPr>
        <p:spPr>
          <a:xfrm>
            <a:off x="571500" y="1832812"/>
            <a:ext cx="2428875" cy="428625"/>
          </a:xfrm>
          <a:prstGeom prst="rect">
            <a:avLst/>
          </a:prstGeom>
          <a:noFill/>
          <a:ln/>
        </p:spPr>
        <p:txBody>
          <a:bodyPr wrap="non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50" b="1" dirty="0">
                <a:solidFill>
                  <a:srgbClr val="003591"/>
                </a:solidFill>
                <a:latin typeface="Arial" panose="020B0604020202020204" pitchFamily="34" charset="0"/>
                <a:cs typeface="Arial" panose="020B0604020202020204" pitchFamily="34" charset="0"/>
              </a:rPr>
              <a:t>9</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Shape 7">
            <a:extLst>
              <a:ext uri="{FF2B5EF4-FFF2-40B4-BE49-F238E27FC236}">
                <a16:creationId xmlns:a16="http://schemas.microsoft.com/office/drawing/2014/main" id="{0E847318-EC13-4F53-1415-577E67B4829D}"/>
              </a:ext>
            </a:extLst>
          </p:cNvPr>
          <p:cNvSpPr/>
          <p:nvPr/>
        </p:nvSpPr>
        <p:spPr>
          <a:xfrm>
            <a:off x="3286125" y="1499437"/>
            <a:ext cx="2619375" cy="762000"/>
          </a:xfrm>
          <a:prstGeom prst="rect">
            <a:avLst/>
          </a:prstGeom>
          <a:solidFill>
            <a:srgbClr val="FFFFFF"/>
          </a:solidFill>
          <a:ln w="12700">
            <a:solidFill>
              <a:srgbClr val="C9D3E3"/>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Shape 8">
            <a:extLst>
              <a:ext uri="{FF2B5EF4-FFF2-40B4-BE49-F238E27FC236}">
                <a16:creationId xmlns:a16="http://schemas.microsoft.com/office/drawing/2014/main" id="{D22F24F7-727F-4D3A-7947-B3C36EFD637A}"/>
              </a:ext>
            </a:extLst>
          </p:cNvPr>
          <p:cNvSpPr/>
          <p:nvPr/>
        </p:nvSpPr>
        <p:spPr>
          <a:xfrm>
            <a:off x="3286125" y="1499437"/>
            <a:ext cx="2619375" cy="57150"/>
          </a:xfrm>
          <a:prstGeom prst="rect">
            <a:avLst/>
          </a:prstGeom>
          <a:solidFill>
            <a:srgbClr val="196B24"/>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Text 9">
            <a:extLst>
              <a:ext uri="{FF2B5EF4-FFF2-40B4-BE49-F238E27FC236}">
                <a16:creationId xmlns:a16="http://schemas.microsoft.com/office/drawing/2014/main" id="{FB7E7BC6-219F-0A6F-4605-0C8D3A0930B7}"/>
              </a:ext>
            </a:extLst>
          </p:cNvPr>
          <p:cNvSpPr/>
          <p:nvPr/>
        </p:nvSpPr>
        <p:spPr>
          <a:xfrm>
            <a:off x="3381375" y="1594687"/>
            <a:ext cx="2428875" cy="209550"/>
          </a:xfrm>
          <a:prstGeom prst="rect">
            <a:avLst/>
          </a:prstGeom>
          <a:noFill/>
          <a:ln/>
        </p:spPr>
        <p:txBody>
          <a:bodyPr wrap="non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A5A5A"/>
                </a:solidFill>
                <a:effectLst/>
                <a:uLnTx/>
                <a:uFillTx/>
                <a:latin typeface="Arial" panose="020B0604020202020204" pitchFamily="34" charset="0"/>
                <a:ea typeface="Aptos" pitchFamily="34" charset="-122"/>
                <a:cs typeface="Arial" panose="020B0604020202020204" pitchFamily="34" charset="0"/>
              </a:rPr>
              <a:t>Already Live in CCC</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Text 10">
            <a:extLst>
              <a:ext uri="{FF2B5EF4-FFF2-40B4-BE49-F238E27FC236}">
                <a16:creationId xmlns:a16="http://schemas.microsoft.com/office/drawing/2014/main" id="{4B6943D4-ED10-4EAB-854C-BC2145675FBA}"/>
              </a:ext>
            </a:extLst>
          </p:cNvPr>
          <p:cNvSpPr/>
          <p:nvPr/>
        </p:nvSpPr>
        <p:spPr>
          <a:xfrm>
            <a:off x="3381375" y="1832812"/>
            <a:ext cx="2428875" cy="428625"/>
          </a:xfrm>
          <a:prstGeom prst="rect">
            <a:avLst/>
          </a:prstGeom>
          <a:noFill/>
          <a:ln/>
        </p:spPr>
        <p:txBody>
          <a:bodyPr wrap="non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50" b="1" i="0" u="none" strike="noStrike" kern="1200" cap="none" spc="0" normalizeH="0" baseline="0" noProof="0" dirty="0">
                <a:ln>
                  <a:noFill/>
                </a:ln>
                <a:solidFill>
                  <a:srgbClr val="196B24"/>
                </a:solidFill>
                <a:effectLst/>
                <a:uLnTx/>
                <a:uFillTx/>
                <a:latin typeface="Arial" panose="020B0604020202020204" pitchFamily="34" charset="0"/>
                <a:ea typeface="Aptos" pitchFamily="34" charset="-122"/>
                <a:cs typeface="Arial" panose="020B0604020202020204" pitchFamily="34" charset="0"/>
              </a:rPr>
              <a:t>7</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Shape 11">
            <a:extLst>
              <a:ext uri="{FF2B5EF4-FFF2-40B4-BE49-F238E27FC236}">
                <a16:creationId xmlns:a16="http://schemas.microsoft.com/office/drawing/2014/main" id="{8E04A2A7-3DA3-D485-7649-F38C20325F6A}"/>
              </a:ext>
            </a:extLst>
          </p:cNvPr>
          <p:cNvSpPr/>
          <p:nvPr/>
        </p:nvSpPr>
        <p:spPr>
          <a:xfrm>
            <a:off x="6096000" y="1499437"/>
            <a:ext cx="2619375" cy="762000"/>
          </a:xfrm>
          <a:prstGeom prst="rect">
            <a:avLst/>
          </a:prstGeom>
          <a:solidFill>
            <a:srgbClr val="FFFFFF"/>
          </a:solidFill>
          <a:ln w="12700">
            <a:solidFill>
              <a:srgbClr val="C9D3E3"/>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Shape 12">
            <a:extLst>
              <a:ext uri="{FF2B5EF4-FFF2-40B4-BE49-F238E27FC236}">
                <a16:creationId xmlns:a16="http://schemas.microsoft.com/office/drawing/2014/main" id="{3F77FF49-4F00-F96D-D222-A7CA20EA76EE}"/>
              </a:ext>
            </a:extLst>
          </p:cNvPr>
          <p:cNvSpPr/>
          <p:nvPr/>
        </p:nvSpPr>
        <p:spPr>
          <a:xfrm>
            <a:off x="6096000" y="1499437"/>
            <a:ext cx="2619375" cy="57150"/>
          </a:xfrm>
          <a:prstGeom prst="rect">
            <a:avLst/>
          </a:prstGeom>
          <a:solidFill>
            <a:srgbClr val="E97132"/>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Text 13">
            <a:extLst>
              <a:ext uri="{FF2B5EF4-FFF2-40B4-BE49-F238E27FC236}">
                <a16:creationId xmlns:a16="http://schemas.microsoft.com/office/drawing/2014/main" id="{2BD01AC7-EACB-A72A-9EBC-0DFF8B673BF2}"/>
              </a:ext>
            </a:extLst>
          </p:cNvPr>
          <p:cNvSpPr/>
          <p:nvPr/>
        </p:nvSpPr>
        <p:spPr>
          <a:xfrm>
            <a:off x="6191250" y="1594687"/>
            <a:ext cx="2428875" cy="209550"/>
          </a:xfrm>
          <a:prstGeom prst="rect">
            <a:avLst/>
          </a:prstGeom>
          <a:noFill/>
          <a:ln/>
        </p:spPr>
        <p:txBody>
          <a:bodyPr wrap="non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A5A5A"/>
                </a:solidFill>
                <a:effectLst/>
                <a:uLnTx/>
                <a:uFillTx/>
                <a:latin typeface="Arial" panose="020B0604020202020204" pitchFamily="34" charset="0"/>
                <a:ea typeface="Aptos" pitchFamily="34" charset="-122"/>
                <a:cs typeface="Arial" panose="020B0604020202020204" pitchFamily="34" charset="0"/>
              </a:rPr>
              <a:t>2026 In Progress</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Text 14">
            <a:extLst>
              <a:ext uri="{FF2B5EF4-FFF2-40B4-BE49-F238E27FC236}">
                <a16:creationId xmlns:a16="http://schemas.microsoft.com/office/drawing/2014/main" id="{09BF81B3-9CF0-7305-C5D2-CE936E2D8A8F}"/>
              </a:ext>
            </a:extLst>
          </p:cNvPr>
          <p:cNvSpPr/>
          <p:nvPr/>
        </p:nvSpPr>
        <p:spPr>
          <a:xfrm>
            <a:off x="6191250" y="1832812"/>
            <a:ext cx="2428875" cy="428625"/>
          </a:xfrm>
          <a:prstGeom prst="rect">
            <a:avLst/>
          </a:prstGeom>
          <a:noFill/>
          <a:ln/>
        </p:spPr>
        <p:txBody>
          <a:bodyPr wrap="non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50" b="1" i="0" u="none" strike="noStrike" kern="1200" cap="none" spc="0" normalizeH="0" baseline="0" noProof="0" dirty="0">
                <a:ln>
                  <a:noFill/>
                </a:ln>
                <a:solidFill>
                  <a:srgbClr val="E97132"/>
                </a:solidFill>
                <a:effectLst/>
                <a:uLnTx/>
                <a:uFillTx/>
                <a:latin typeface="Arial" panose="020B0604020202020204" pitchFamily="34" charset="0"/>
                <a:ea typeface="Aptos" pitchFamily="34" charset="-122"/>
                <a:cs typeface="Arial" panose="020B0604020202020204" pitchFamily="34" charset="0"/>
              </a:rPr>
              <a:t>2</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Shape 15">
            <a:extLst>
              <a:ext uri="{FF2B5EF4-FFF2-40B4-BE49-F238E27FC236}">
                <a16:creationId xmlns:a16="http://schemas.microsoft.com/office/drawing/2014/main" id="{D2E9DFD4-5CBC-9EC4-C6B2-F145353BC91A}"/>
              </a:ext>
            </a:extLst>
          </p:cNvPr>
          <p:cNvSpPr/>
          <p:nvPr/>
        </p:nvSpPr>
        <p:spPr>
          <a:xfrm>
            <a:off x="8905875" y="1499437"/>
            <a:ext cx="2619375" cy="762000"/>
          </a:xfrm>
          <a:prstGeom prst="rect">
            <a:avLst/>
          </a:prstGeom>
          <a:solidFill>
            <a:srgbClr val="FFFFFF"/>
          </a:solidFill>
          <a:ln w="12700">
            <a:solidFill>
              <a:srgbClr val="C9D3E3"/>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Shape 16">
            <a:extLst>
              <a:ext uri="{FF2B5EF4-FFF2-40B4-BE49-F238E27FC236}">
                <a16:creationId xmlns:a16="http://schemas.microsoft.com/office/drawing/2014/main" id="{558DEF83-0DFA-0B8B-FF25-7FEEDF83A13C}"/>
              </a:ext>
            </a:extLst>
          </p:cNvPr>
          <p:cNvSpPr/>
          <p:nvPr/>
        </p:nvSpPr>
        <p:spPr>
          <a:xfrm>
            <a:off x="8905875" y="1499437"/>
            <a:ext cx="2619375" cy="57150"/>
          </a:xfrm>
          <a:prstGeom prst="rect">
            <a:avLst/>
          </a:prstGeom>
          <a:solidFill>
            <a:srgbClr val="A02B9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Text 17">
            <a:extLst>
              <a:ext uri="{FF2B5EF4-FFF2-40B4-BE49-F238E27FC236}">
                <a16:creationId xmlns:a16="http://schemas.microsoft.com/office/drawing/2014/main" id="{A1F897F0-4D71-3AAF-B7B4-2917DE603409}"/>
              </a:ext>
            </a:extLst>
          </p:cNvPr>
          <p:cNvSpPr/>
          <p:nvPr/>
        </p:nvSpPr>
        <p:spPr>
          <a:xfrm>
            <a:off x="9001125" y="1594687"/>
            <a:ext cx="2428875" cy="209550"/>
          </a:xfrm>
          <a:prstGeom prst="rect">
            <a:avLst/>
          </a:prstGeom>
          <a:noFill/>
          <a:ln/>
        </p:spPr>
        <p:txBody>
          <a:bodyPr wrap="non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A5A5A"/>
                </a:solidFill>
                <a:effectLst/>
                <a:uLnTx/>
                <a:uFillTx/>
                <a:latin typeface="Arial" panose="020B0604020202020204" pitchFamily="34" charset="0"/>
                <a:ea typeface="Aptos" pitchFamily="34" charset="-122"/>
                <a:cs typeface="Arial" panose="020B0604020202020204" pitchFamily="34" charset="0"/>
              </a:rPr>
              <a:t>2026 Opportunities</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Text 18">
            <a:extLst>
              <a:ext uri="{FF2B5EF4-FFF2-40B4-BE49-F238E27FC236}">
                <a16:creationId xmlns:a16="http://schemas.microsoft.com/office/drawing/2014/main" id="{48073727-5113-2767-8668-A8087B1CB79B}"/>
              </a:ext>
            </a:extLst>
          </p:cNvPr>
          <p:cNvSpPr/>
          <p:nvPr/>
        </p:nvSpPr>
        <p:spPr>
          <a:xfrm>
            <a:off x="9001125" y="1832812"/>
            <a:ext cx="2428875" cy="428625"/>
          </a:xfrm>
          <a:prstGeom prst="rect">
            <a:avLst/>
          </a:prstGeom>
          <a:noFill/>
          <a:ln/>
        </p:spPr>
        <p:txBody>
          <a:bodyPr wrap="non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50" b="1" i="0" u="none" strike="noStrike" kern="1200" cap="none" spc="0" normalizeH="0" baseline="0" noProof="0" dirty="0">
                <a:ln>
                  <a:noFill/>
                </a:ln>
                <a:solidFill>
                  <a:srgbClr val="A02B93"/>
                </a:solidFill>
                <a:effectLst/>
                <a:uLnTx/>
                <a:uFillTx/>
                <a:latin typeface="Arial" panose="020B0604020202020204" pitchFamily="34" charset="0"/>
                <a:ea typeface="+mn-ea"/>
                <a:cs typeface="Arial" panose="020B0604020202020204" pitchFamily="34" charset="0"/>
              </a:rPr>
              <a:t>2</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 name="Shape 19">
            <a:extLst>
              <a:ext uri="{FF2B5EF4-FFF2-40B4-BE49-F238E27FC236}">
                <a16:creationId xmlns:a16="http://schemas.microsoft.com/office/drawing/2014/main" id="{B72A8317-50FB-3A92-F614-A9B8E383BB58}"/>
              </a:ext>
            </a:extLst>
          </p:cNvPr>
          <p:cNvSpPr/>
          <p:nvPr/>
        </p:nvSpPr>
        <p:spPr>
          <a:xfrm>
            <a:off x="476250" y="2364808"/>
            <a:ext cx="3619500" cy="2742395"/>
          </a:xfrm>
          <a:prstGeom prst="rect">
            <a:avLst/>
          </a:prstGeom>
          <a:solidFill>
            <a:srgbClr val="F8F9FA"/>
          </a:solidFill>
          <a:ln w="12700">
            <a:solidFill>
              <a:srgbClr val="E8ECF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Shape 20">
            <a:extLst>
              <a:ext uri="{FF2B5EF4-FFF2-40B4-BE49-F238E27FC236}">
                <a16:creationId xmlns:a16="http://schemas.microsoft.com/office/drawing/2014/main" id="{9FB84B74-237E-6E59-9DE2-CECFE946067B}"/>
              </a:ext>
            </a:extLst>
          </p:cNvPr>
          <p:cNvSpPr/>
          <p:nvPr/>
        </p:nvSpPr>
        <p:spPr>
          <a:xfrm>
            <a:off x="476250" y="2364809"/>
            <a:ext cx="3619500" cy="304800"/>
          </a:xfrm>
          <a:prstGeom prst="rect">
            <a:avLst/>
          </a:prstGeom>
          <a:solidFill>
            <a:srgbClr val="196B24"/>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Text 21">
            <a:extLst>
              <a:ext uri="{FF2B5EF4-FFF2-40B4-BE49-F238E27FC236}">
                <a16:creationId xmlns:a16="http://schemas.microsoft.com/office/drawing/2014/main" id="{D6B5EA03-8452-DDD5-2D4D-C0DAA6C7F684}"/>
              </a:ext>
            </a:extLst>
          </p:cNvPr>
          <p:cNvSpPr/>
          <p:nvPr/>
        </p:nvSpPr>
        <p:spPr>
          <a:xfrm>
            <a:off x="571500" y="2402909"/>
            <a:ext cx="3429000" cy="228600"/>
          </a:xfrm>
          <a:prstGeom prst="rect">
            <a:avLst/>
          </a:prstGeom>
          <a:solidFill>
            <a:srgbClr val="196B24"/>
          </a:solidFill>
          <a:ln/>
        </p:spPr>
        <p:txBody>
          <a:bodyPr wrap="non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Aptos" pitchFamily="34" charset="-122"/>
                <a:cs typeface="Arial" panose="020B0604020202020204" pitchFamily="34" charset="0"/>
              </a:rPr>
              <a:t>R2R </a:t>
            </a:r>
            <a:r>
              <a:rPr kumimoji="0" lang="en-US" sz="1200" b="0" i="1" u="none" strike="noStrike" kern="1200" cap="none" spc="0" normalizeH="0" baseline="0" noProof="0" dirty="0">
                <a:ln>
                  <a:noFill/>
                </a:ln>
                <a:solidFill>
                  <a:srgbClr val="FFFFFF"/>
                </a:solidFill>
                <a:effectLst/>
                <a:uLnTx/>
                <a:uFillTx/>
                <a:latin typeface="Arial" panose="020B0604020202020204" pitchFamily="34" charset="0"/>
                <a:ea typeface="Aptos" pitchFamily="34" charset="-122"/>
                <a:cs typeface="Arial" panose="020B0604020202020204" pitchFamily="34" charset="0"/>
              </a:rPr>
              <a:t>incl. FP&amp;A                                                 </a:t>
            </a: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Aptos" pitchFamily="34" charset="-122"/>
                <a:cs typeface="Arial" panose="020B0604020202020204" pitchFamily="34" charset="0"/>
              </a:rPr>
              <a:t>3/4</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Text 22">
            <a:extLst>
              <a:ext uri="{FF2B5EF4-FFF2-40B4-BE49-F238E27FC236}">
                <a16:creationId xmlns:a16="http://schemas.microsoft.com/office/drawing/2014/main" id="{D431B001-38C5-19FD-0BA4-5E25B69AB28B}"/>
              </a:ext>
            </a:extLst>
          </p:cNvPr>
          <p:cNvSpPr/>
          <p:nvPr/>
        </p:nvSpPr>
        <p:spPr>
          <a:xfrm>
            <a:off x="571500" y="2698674"/>
            <a:ext cx="3429000" cy="400050"/>
          </a:xfrm>
          <a:prstGeom prst="rect">
            <a:avLst/>
          </a:prstGeom>
          <a:noFill/>
          <a:ln/>
        </p:spPr>
        <p:txBody>
          <a:bodyPr wrap="square" lIns="0" tIns="0" rIns="0" bIns="0" rtlCol="0" anchor="t"/>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Text 23">
            <a:extLst>
              <a:ext uri="{FF2B5EF4-FFF2-40B4-BE49-F238E27FC236}">
                <a16:creationId xmlns:a16="http://schemas.microsoft.com/office/drawing/2014/main" id="{E5B1194E-F31C-AB34-F731-C4EDDBDC06BC}"/>
              </a:ext>
            </a:extLst>
          </p:cNvPr>
          <p:cNvSpPr/>
          <p:nvPr/>
        </p:nvSpPr>
        <p:spPr>
          <a:xfrm>
            <a:off x="571500" y="2772064"/>
            <a:ext cx="3524250" cy="2104138"/>
          </a:xfrm>
          <a:prstGeom prst="rect">
            <a:avLst/>
          </a:prstGeom>
          <a:noFill/>
          <a:ln/>
        </p:spPr>
        <p:txBody>
          <a:bodyPr wrap="square" lIns="0" tIns="0" rIns="0" bIns="0" rtlCol="0" anchor="t"/>
          <a:lstStyle/>
          <a:p>
            <a:pPr marL="0" marR="0" lvl="0" indent="0" algn="l" defTabSz="914400" rtl="0" eaLnBrk="1" fontAlgn="auto" latinLnBrk="0" hangingPunct="1">
              <a:lnSpc>
                <a:spcPct val="150000"/>
              </a:lnSpc>
              <a:spcBef>
                <a:spcPts val="8"/>
              </a:spcBef>
              <a:spcAft>
                <a:spcPts val="0"/>
              </a:spcAft>
              <a:buClrTx/>
              <a:buSzPct val="100000"/>
              <a:buFontTx/>
              <a:buNone/>
              <a:tabLst/>
              <a:defRPr/>
            </a:pPr>
            <a:r>
              <a:rPr kumimoji="0" lang="en-US" sz="1100" b="1" i="0" u="none" strike="noStrike" kern="1200" cap="none" spc="0" normalizeH="0" baseline="0" noProof="0" dirty="0">
                <a:ln>
                  <a:noFill/>
                </a:ln>
                <a:solidFill>
                  <a:srgbClr val="36804B"/>
                </a:solidFill>
                <a:effectLst/>
                <a:uLnTx/>
                <a:uFillTx/>
                <a:latin typeface="Arial" panose="020B0604020202020204" pitchFamily="34" charset="0"/>
                <a:ea typeface="Aptos" pitchFamily="34" charset="-122"/>
                <a:cs typeface="Arial" panose="020B0604020202020204" pitchFamily="34" charset="0"/>
              </a:rPr>
              <a:t>Already live in CCC</a:t>
            </a:r>
          </a:p>
          <a:p>
            <a:pPr marL="228600" marR="0" lvl="0" indent="-228600" algn="l" defTabSz="914400" rtl="0" eaLnBrk="1" fontAlgn="auto" latinLnBrk="0" hangingPunct="1">
              <a:lnSpc>
                <a:spcPct val="150000"/>
              </a:lnSpc>
              <a:spcBef>
                <a:spcPts val="8"/>
              </a:spcBef>
              <a:spcAft>
                <a:spcPts val="0"/>
              </a:spcAft>
              <a:buClrTx/>
              <a:buSzPct val="100000"/>
              <a:buFont typeface="+mj-lt"/>
              <a:buAutoNum type="arabicPeriod"/>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Aptos" pitchFamily="34" charset="-122"/>
                <a:cs typeface="Arial" panose="020B0604020202020204" pitchFamily="34" charset="0"/>
              </a:rPr>
              <a:t>Monthly/Quarterly/Yearly Accounts Reconciliation</a:t>
            </a:r>
          </a:p>
          <a:p>
            <a:pPr marL="228600" marR="0" lvl="0" indent="-228600" algn="l" defTabSz="914400" rtl="0" eaLnBrk="1" fontAlgn="auto" latinLnBrk="0" hangingPunct="1">
              <a:lnSpc>
                <a:spcPct val="150000"/>
              </a:lnSpc>
              <a:spcBef>
                <a:spcPts val="8"/>
              </a:spcBef>
              <a:spcAft>
                <a:spcPts val="0"/>
              </a:spcAft>
              <a:buClrTx/>
              <a:buSzPct val="100000"/>
              <a:buFont typeface="+mj-lt"/>
              <a:buAutoNum type="arabicPeriod"/>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Aptos" pitchFamily="34" charset="-122"/>
                <a:cs typeface="Arial" panose="020B0604020202020204" pitchFamily="34" charset="0"/>
              </a:rPr>
              <a:t>Monthly Asset Depreciation</a:t>
            </a:r>
          </a:p>
          <a:p>
            <a:pPr marL="228600" marR="0" lvl="0" indent="-228600" algn="l" defTabSz="914400" rtl="0" eaLnBrk="1" fontAlgn="auto" latinLnBrk="0" hangingPunct="1">
              <a:lnSpc>
                <a:spcPct val="150000"/>
              </a:lnSpc>
              <a:spcBef>
                <a:spcPts val="8"/>
              </a:spcBef>
              <a:spcAft>
                <a:spcPts val="0"/>
              </a:spcAft>
              <a:buClrTx/>
              <a:buSzPct val="100000"/>
              <a:buFont typeface="+mj-lt"/>
              <a:buAutoNum type="arabicPeriod"/>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Aptos" pitchFamily="34" charset="-122"/>
                <a:cs typeface="Arial" panose="020B0604020202020204" pitchFamily="34" charset="0"/>
              </a:rPr>
              <a:t>Monthly Journal Entries </a:t>
            </a:r>
            <a:r>
              <a:rPr kumimoji="0" lang="en-US" sz="900" b="0" i="1" u="none" strike="noStrike" kern="1200" cap="none" spc="0" normalizeH="0" baseline="0" noProof="0" dirty="0">
                <a:ln>
                  <a:noFill/>
                </a:ln>
                <a:solidFill>
                  <a:prstClr val="white">
                    <a:lumMod val="50000"/>
                  </a:prstClr>
                </a:solidFill>
                <a:effectLst/>
                <a:uLnTx/>
                <a:uFillTx/>
                <a:latin typeface="Arial" panose="020B0604020202020204" pitchFamily="34" charset="0"/>
                <a:ea typeface="Aptos" pitchFamily="34" charset="-122"/>
                <a:cs typeface="Arial" panose="020B0604020202020204" pitchFamily="34" charset="0"/>
              </a:rPr>
              <a:t>(Recur. Journal ~300 per m</a:t>
            </a:r>
            <a:r>
              <a:rPr kumimoji="0" lang="en-US" altLang="zh-CN" sz="900" b="0" i="1" u="none" strike="noStrike" kern="1200" cap="none" spc="0" normalizeH="0" baseline="0" noProof="0" dirty="0">
                <a:ln>
                  <a:noFill/>
                </a:ln>
                <a:solidFill>
                  <a:prstClr val="white">
                    <a:lumMod val="50000"/>
                  </a:prstClr>
                </a:solidFill>
                <a:effectLst/>
                <a:uLnTx/>
                <a:uFillTx/>
                <a:latin typeface="Arial" panose="020B0604020202020204" pitchFamily="34" charset="0"/>
                <a:ea typeface="Aptos" pitchFamily="34" charset="-122"/>
                <a:cs typeface="Arial" panose="020B0604020202020204" pitchFamily="34" charset="0"/>
              </a:rPr>
              <a:t>on</a:t>
            </a:r>
            <a:r>
              <a:rPr kumimoji="0" lang="en-US" sz="900" b="0" i="1" u="none" strike="noStrike" kern="1200" cap="none" spc="0" normalizeH="0" baseline="0" noProof="0" dirty="0">
                <a:ln>
                  <a:noFill/>
                </a:ln>
                <a:solidFill>
                  <a:prstClr val="white">
                    <a:lumMod val="50000"/>
                  </a:prstClr>
                </a:solidFill>
                <a:effectLst/>
                <a:uLnTx/>
                <a:uFillTx/>
                <a:latin typeface="Arial" panose="020B0604020202020204" pitchFamily="34" charset="0"/>
                <a:ea typeface="Aptos" pitchFamily="34" charset="-122"/>
                <a:cs typeface="Arial" panose="020B0604020202020204" pitchFamily="34" charset="0"/>
              </a:rPr>
              <a:t>th)</a:t>
            </a:r>
          </a:p>
          <a:p>
            <a:pPr marL="0" marR="0" lvl="0" indent="0" algn="l" defTabSz="914400" rtl="0" eaLnBrk="1" fontAlgn="auto" latinLnBrk="0" hangingPunct="1">
              <a:lnSpc>
                <a:spcPct val="150000"/>
              </a:lnSpc>
              <a:spcBef>
                <a:spcPts val="8"/>
              </a:spcBef>
              <a:spcAft>
                <a:spcPts val="0"/>
              </a:spcAft>
              <a:buClrTx/>
              <a:buSzPct val="100000"/>
              <a:buFontTx/>
              <a:buNone/>
              <a:tabLst/>
              <a:defRPr/>
            </a:pPr>
            <a:endParaRPr kumimoji="0" lang="en-US" sz="900" b="0" i="1" u="none" strike="noStrike" kern="1200" cap="none" spc="0" normalizeH="0" baseline="0" noProof="0" dirty="0">
              <a:ln>
                <a:noFill/>
              </a:ln>
              <a:solidFill>
                <a:prstClr val="white">
                  <a:lumMod val="50000"/>
                </a:prstClr>
              </a:solidFill>
              <a:effectLst/>
              <a:uLnTx/>
              <a:uFillTx/>
              <a:latin typeface="Arial" panose="020B0604020202020204" pitchFamily="34" charset="0"/>
              <a:ea typeface="Aptos" pitchFamily="34" charset="-122"/>
              <a:cs typeface="Arial" panose="020B0604020202020204" pitchFamily="34" charset="0"/>
            </a:endParaRPr>
          </a:p>
          <a:p>
            <a:pPr marL="0" marR="0" lvl="0" indent="0" algn="l" defTabSz="914400" rtl="0" eaLnBrk="1" fontAlgn="auto" latinLnBrk="0" hangingPunct="1">
              <a:lnSpc>
                <a:spcPct val="150000"/>
              </a:lnSpc>
              <a:spcBef>
                <a:spcPts val="8"/>
              </a:spcBef>
              <a:spcAft>
                <a:spcPts val="0"/>
              </a:spcAft>
              <a:buClrTx/>
              <a:buSzPct val="100000"/>
              <a:buFontTx/>
              <a:buNone/>
              <a:tabLst/>
              <a:defRPr/>
            </a:pPr>
            <a:r>
              <a:rPr kumimoji="0" lang="en-US" sz="1100" b="1" i="0" u="none" strike="noStrike" kern="1200" cap="none" spc="0" normalizeH="0" baseline="0" noProof="0" dirty="0">
                <a:ln>
                  <a:noFill/>
                </a:ln>
                <a:solidFill>
                  <a:srgbClr val="E87722"/>
                </a:solidFill>
                <a:effectLst/>
                <a:uLnTx/>
                <a:uFillTx/>
                <a:latin typeface="Arial" panose="020B0604020202020204" pitchFamily="34" charset="0"/>
                <a:ea typeface="Aptos" pitchFamily="34" charset="-122"/>
                <a:cs typeface="Arial" panose="020B0604020202020204" pitchFamily="34" charset="0"/>
              </a:rPr>
              <a:t>2026 in Progress</a:t>
            </a:r>
          </a:p>
          <a:p>
            <a:pPr marL="228600" marR="0" lvl="0" indent="-228600" algn="l" defTabSz="914400" rtl="0" eaLnBrk="1" fontAlgn="auto" latinLnBrk="0" hangingPunct="1">
              <a:lnSpc>
                <a:spcPct val="150000"/>
              </a:lnSpc>
              <a:spcBef>
                <a:spcPts val="8"/>
              </a:spcBef>
              <a:spcAft>
                <a:spcPts val="0"/>
              </a:spcAft>
              <a:buClrTx/>
              <a:buSzPct val="100000"/>
              <a:buFont typeface="+mj-lt"/>
              <a:buAutoNum type="arabicPeriod"/>
              <a:tabLst/>
              <a:defRPr/>
            </a:pPr>
            <a:r>
              <a:rPr kumimoji="0" lang="en-US" sz="1100" b="0" i="0" u="none" strike="noStrike" kern="1200" cap="none" spc="0" normalizeH="0" baseline="0" noProof="0" dirty="0">
                <a:ln>
                  <a:noFill/>
                </a:ln>
                <a:solidFill>
                  <a:srgbClr val="1F1F1F"/>
                </a:solidFill>
                <a:effectLst/>
                <a:uLnTx/>
                <a:uFillTx/>
                <a:latin typeface="Arial" panose="020B0604020202020204" pitchFamily="34" charset="0"/>
                <a:ea typeface="Aptos" pitchFamily="34" charset="-122"/>
                <a:cs typeface="Arial" panose="020B0604020202020204" pitchFamily="34" charset="0"/>
              </a:rPr>
              <a:t>FP&amp;A reporting</a:t>
            </a:r>
          </a:p>
          <a:p>
            <a:pPr marL="228600" marR="0" lvl="0" indent="-228600" algn="l" defTabSz="914400" rtl="0" eaLnBrk="1" fontAlgn="auto" latinLnBrk="0" hangingPunct="1">
              <a:lnSpc>
                <a:spcPct val="150000"/>
              </a:lnSpc>
              <a:spcBef>
                <a:spcPts val="8"/>
              </a:spcBef>
              <a:spcAft>
                <a:spcPts val="0"/>
              </a:spcAft>
              <a:buClrTx/>
              <a:buSzPct val="100000"/>
              <a:buFont typeface="+mj-lt"/>
              <a:buAutoNum type="arabicPeriod"/>
              <a:tabLst/>
              <a:defRPr/>
            </a:pPr>
            <a:endParaRPr kumimoji="0" lang="en-US" sz="1100" b="0" i="0" u="none" strike="noStrike" kern="1200" cap="none" spc="0" normalizeH="0" baseline="0" noProof="0" dirty="0">
              <a:ln>
                <a:noFill/>
              </a:ln>
              <a:solidFill>
                <a:srgbClr val="FF0000"/>
              </a:solidFill>
              <a:effectLst/>
              <a:uLnTx/>
              <a:uFillTx/>
              <a:latin typeface="Arial" panose="020B0604020202020204" pitchFamily="34" charset="0"/>
              <a:ea typeface="Aptos" pitchFamily="34" charset="-122"/>
              <a:cs typeface="Arial" panose="020B0604020202020204" pitchFamily="34" charset="0"/>
            </a:endParaRPr>
          </a:p>
        </p:txBody>
      </p:sp>
      <p:sp>
        <p:nvSpPr>
          <p:cNvPr id="34" name="Shape 24">
            <a:extLst>
              <a:ext uri="{FF2B5EF4-FFF2-40B4-BE49-F238E27FC236}">
                <a16:creationId xmlns:a16="http://schemas.microsoft.com/office/drawing/2014/main" id="{BFF8999F-361B-F20A-7967-6E8D9F7D401D}"/>
              </a:ext>
            </a:extLst>
          </p:cNvPr>
          <p:cNvSpPr/>
          <p:nvPr/>
        </p:nvSpPr>
        <p:spPr>
          <a:xfrm>
            <a:off x="4286250" y="2364808"/>
            <a:ext cx="3619500" cy="2742395"/>
          </a:xfrm>
          <a:prstGeom prst="rect">
            <a:avLst/>
          </a:prstGeom>
          <a:solidFill>
            <a:srgbClr val="F8F9FA"/>
          </a:solidFill>
          <a:ln w="12700">
            <a:solidFill>
              <a:srgbClr val="E8ECF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Shape 25">
            <a:extLst>
              <a:ext uri="{FF2B5EF4-FFF2-40B4-BE49-F238E27FC236}">
                <a16:creationId xmlns:a16="http://schemas.microsoft.com/office/drawing/2014/main" id="{FDAAAAD2-5C5F-4D44-116F-EC640A522C5D}"/>
              </a:ext>
            </a:extLst>
          </p:cNvPr>
          <p:cNvSpPr/>
          <p:nvPr/>
        </p:nvSpPr>
        <p:spPr>
          <a:xfrm>
            <a:off x="4286250" y="2364809"/>
            <a:ext cx="3619500" cy="304800"/>
          </a:xfrm>
          <a:prstGeom prst="rect">
            <a:avLst/>
          </a:prstGeom>
          <a:solidFill>
            <a:srgbClr val="E97132"/>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Text 26">
            <a:extLst>
              <a:ext uri="{FF2B5EF4-FFF2-40B4-BE49-F238E27FC236}">
                <a16:creationId xmlns:a16="http://schemas.microsoft.com/office/drawing/2014/main" id="{E28ECCA6-E775-6284-11DB-6678734F8933}"/>
              </a:ext>
            </a:extLst>
          </p:cNvPr>
          <p:cNvSpPr/>
          <p:nvPr/>
        </p:nvSpPr>
        <p:spPr>
          <a:xfrm>
            <a:off x="4381500" y="2402909"/>
            <a:ext cx="3429000" cy="228600"/>
          </a:xfrm>
          <a:prstGeom prst="rect">
            <a:avLst/>
          </a:prstGeom>
          <a:noFill/>
          <a:ln/>
        </p:spPr>
        <p:txBody>
          <a:bodyPr wrap="non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Aptos" pitchFamily="34" charset="-122"/>
                <a:cs typeface="Arial" panose="020B0604020202020204" pitchFamily="34" charset="0"/>
              </a:rPr>
              <a:t>P2P                                                                   3/4</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 name="Text 27">
            <a:extLst>
              <a:ext uri="{FF2B5EF4-FFF2-40B4-BE49-F238E27FC236}">
                <a16:creationId xmlns:a16="http://schemas.microsoft.com/office/drawing/2014/main" id="{FA8593C7-2F84-9158-7966-42D3E8A76D57}"/>
              </a:ext>
            </a:extLst>
          </p:cNvPr>
          <p:cNvSpPr/>
          <p:nvPr/>
        </p:nvSpPr>
        <p:spPr>
          <a:xfrm>
            <a:off x="4381500" y="2698674"/>
            <a:ext cx="3429000" cy="400050"/>
          </a:xfrm>
          <a:prstGeom prst="rect">
            <a:avLst/>
          </a:prstGeom>
          <a:noFill/>
          <a:ln/>
        </p:spPr>
        <p:txBody>
          <a:bodyPr wrap="square" lIns="0" tIns="0" rIns="0" bIns="0" rtlCol="0" anchor="t"/>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Text 28">
            <a:extLst>
              <a:ext uri="{FF2B5EF4-FFF2-40B4-BE49-F238E27FC236}">
                <a16:creationId xmlns:a16="http://schemas.microsoft.com/office/drawing/2014/main" id="{19954B78-7310-4D27-69AD-0832BF62E70B}"/>
              </a:ext>
            </a:extLst>
          </p:cNvPr>
          <p:cNvSpPr/>
          <p:nvPr/>
        </p:nvSpPr>
        <p:spPr>
          <a:xfrm>
            <a:off x="4381500" y="2772064"/>
            <a:ext cx="3429000" cy="2104138"/>
          </a:xfrm>
          <a:prstGeom prst="rect">
            <a:avLst/>
          </a:prstGeom>
          <a:noFill/>
          <a:ln/>
        </p:spPr>
        <p:txBody>
          <a:bodyPr wrap="square" lIns="0" tIns="0" rIns="0" bIns="0" rtlCol="0" anchor="t"/>
          <a:lstStyle/>
          <a:p>
            <a:pPr marL="0" marR="0" lvl="0" indent="0" algn="l" defTabSz="914400" rtl="0" eaLnBrk="1" fontAlgn="auto" latinLnBrk="0" hangingPunct="1">
              <a:lnSpc>
                <a:spcPct val="150000"/>
              </a:lnSpc>
              <a:spcBef>
                <a:spcPts val="8"/>
              </a:spcBef>
              <a:spcAft>
                <a:spcPts val="0"/>
              </a:spcAft>
              <a:buClrTx/>
              <a:buSzPct val="100000"/>
              <a:buFontTx/>
              <a:buNone/>
              <a:tabLst/>
              <a:defRPr/>
            </a:pPr>
            <a:r>
              <a:rPr kumimoji="0" lang="en-US" sz="1100" b="1" i="0" u="none" strike="noStrike" kern="1200" cap="none" spc="0" normalizeH="0" baseline="0" noProof="0" dirty="0">
                <a:ln>
                  <a:noFill/>
                </a:ln>
                <a:solidFill>
                  <a:srgbClr val="36804B"/>
                </a:solidFill>
                <a:effectLst/>
                <a:uLnTx/>
                <a:uFillTx/>
                <a:latin typeface="Arial" panose="020B0604020202020204" pitchFamily="34" charset="0"/>
                <a:ea typeface="Aptos" pitchFamily="34" charset="-122"/>
                <a:cs typeface="Arial" panose="020B0604020202020204" pitchFamily="34" charset="0"/>
              </a:rPr>
              <a:t>Already live in CCC</a:t>
            </a:r>
            <a:endParaRPr kumimoji="0" lang="en-US" sz="1100" b="0" i="0" u="none" strike="noStrike" kern="1200" cap="none" spc="0" normalizeH="0" baseline="0" noProof="0" dirty="0">
              <a:ln>
                <a:noFill/>
              </a:ln>
              <a:solidFill>
                <a:srgbClr val="00B0F0"/>
              </a:solidFill>
              <a:effectLst/>
              <a:uLnTx/>
              <a:uFillTx/>
              <a:latin typeface="Arial" panose="020B0604020202020204" pitchFamily="34" charset="0"/>
              <a:ea typeface="Aptos" pitchFamily="34" charset="-122"/>
              <a:cs typeface="Arial" panose="020B0604020202020204" pitchFamily="34" charset="0"/>
            </a:endParaRPr>
          </a:p>
          <a:p>
            <a:pPr marL="228600" marR="0" lvl="0" indent="-228600" algn="l" defTabSz="914400" rtl="0" eaLnBrk="1" fontAlgn="auto" latinLnBrk="0" hangingPunct="1">
              <a:lnSpc>
                <a:spcPct val="150000"/>
              </a:lnSpc>
              <a:spcBef>
                <a:spcPts val="8"/>
              </a:spcBef>
              <a:spcAft>
                <a:spcPts val="0"/>
              </a:spcAft>
              <a:buClrTx/>
              <a:buSzPct val="100000"/>
              <a:buFont typeface="+mj-lt"/>
              <a:buAutoNum type="arabicPeriod"/>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Aptos" pitchFamily="34" charset="-122"/>
                <a:cs typeface="Arial" panose="020B0604020202020204" pitchFamily="34" charset="0"/>
              </a:rPr>
              <a:t>Concur </a:t>
            </a:r>
            <a:r>
              <a:rPr kumimoji="0" lang="en-US" altLang="zh-CN" sz="1100" b="0" i="0" u="none" strike="noStrike" kern="1200" cap="none" spc="0" normalizeH="0" baseline="0" noProof="0" dirty="0">
                <a:ln>
                  <a:noFill/>
                </a:ln>
                <a:solidFill>
                  <a:prstClr val="black"/>
                </a:solidFill>
                <a:effectLst/>
                <a:uLnTx/>
                <a:uFillTx/>
                <a:latin typeface="Arial" panose="020B0604020202020204" pitchFamily="34" charset="0"/>
                <a:ea typeface="Aptos" pitchFamily="34" charset="-122"/>
                <a:cs typeface="Arial" panose="020B0604020202020204" pitchFamily="34" charset="0"/>
              </a:rPr>
              <a:t>Review</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Aptos" pitchFamily="34" charset="-122"/>
                <a:cs typeface="Arial" panose="020B0604020202020204" pitchFamily="34" charset="0"/>
              </a:rPr>
              <a:t> – Staff Claims</a:t>
            </a:r>
          </a:p>
          <a:p>
            <a:pPr marL="228600" marR="0" lvl="0" indent="-228600" algn="l" defTabSz="914400" rtl="0" eaLnBrk="1" fontAlgn="auto" latinLnBrk="0" hangingPunct="1">
              <a:lnSpc>
                <a:spcPct val="150000"/>
              </a:lnSpc>
              <a:spcBef>
                <a:spcPts val="8"/>
              </a:spcBef>
              <a:spcAft>
                <a:spcPts val="0"/>
              </a:spcAft>
              <a:buClrTx/>
              <a:buSzPct val="100000"/>
              <a:buFont typeface="+mj-lt"/>
              <a:buAutoNum type="arabicPeriod"/>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Aptos" pitchFamily="34" charset="-122"/>
                <a:cs typeface="Arial" panose="020B0604020202020204" pitchFamily="34" charset="0"/>
              </a:rPr>
              <a:t>Voucher Matching (PO)</a:t>
            </a:r>
          </a:p>
          <a:p>
            <a:pPr marL="228600" marR="0" lvl="0" indent="-228600" algn="l" defTabSz="914400" rtl="0" eaLnBrk="1" fontAlgn="auto" latinLnBrk="0" hangingPunct="1">
              <a:lnSpc>
                <a:spcPct val="150000"/>
              </a:lnSpc>
              <a:spcBef>
                <a:spcPts val="8"/>
              </a:spcBef>
              <a:spcAft>
                <a:spcPts val="0"/>
              </a:spcAft>
              <a:buClrTx/>
              <a:buSzPct val="100000"/>
              <a:buFont typeface="+mj-lt"/>
              <a:buAutoNum type="arabicPeriod"/>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Aptos" pitchFamily="34" charset="-122"/>
                <a:cs typeface="Arial" panose="020B0604020202020204" pitchFamily="34" charset="0"/>
              </a:rPr>
              <a:t>Voucher Matching (</a:t>
            </a:r>
            <a:r>
              <a:rPr kumimoji="0" lang="en-US" sz="1100" b="0" i="0" u="none" strike="noStrike" kern="1200" cap="none" spc="0" normalizeH="0" baseline="0" noProof="0" dirty="0" err="1">
                <a:ln>
                  <a:noFill/>
                </a:ln>
                <a:solidFill>
                  <a:prstClr val="black"/>
                </a:solidFill>
                <a:effectLst/>
                <a:uLnTx/>
                <a:uFillTx/>
                <a:latin typeface="Arial" panose="020B0604020202020204" pitchFamily="34" charset="0"/>
                <a:ea typeface="Aptos" pitchFamily="34" charset="-122"/>
                <a:cs typeface="Arial" panose="020B0604020202020204" pitchFamily="34" charset="0"/>
              </a:rPr>
              <a:t>SubCon</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Aptos" pitchFamily="34" charset="-122"/>
                <a:cs typeface="Arial" panose="020B0604020202020204" pitchFamily="34" charset="0"/>
              </a:rPr>
              <a:t>)</a:t>
            </a:r>
          </a:p>
          <a:p>
            <a:pPr marL="0" marR="0" lvl="0" indent="0" algn="l" defTabSz="914400" rtl="0" eaLnBrk="1" fontAlgn="auto" latinLnBrk="0" hangingPunct="1">
              <a:lnSpc>
                <a:spcPct val="150000"/>
              </a:lnSpc>
              <a:spcBef>
                <a:spcPts val="8"/>
              </a:spcBef>
              <a:spcAft>
                <a:spcPts val="0"/>
              </a:spcAft>
              <a:buClrTx/>
              <a:buSzPct val="100000"/>
              <a:buFontTx/>
              <a:buNone/>
              <a:tabLst/>
              <a:defRPr/>
            </a:pPr>
            <a:endParaRPr kumimoji="0" lang="en-US" sz="1100" b="0" i="0" u="none" strike="noStrike" kern="1200" cap="none" spc="0" normalizeH="0" baseline="0" noProof="0" dirty="0">
              <a:ln>
                <a:noFill/>
              </a:ln>
              <a:solidFill>
                <a:srgbClr val="00B0F0"/>
              </a:solidFill>
              <a:effectLst/>
              <a:uLnTx/>
              <a:uFillTx/>
              <a:latin typeface="Arial" panose="020B0604020202020204" pitchFamily="34" charset="0"/>
              <a:ea typeface="Aptos" pitchFamily="34" charset="-122"/>
              <a:cs typeface="Arial" panose="020B0604020202020204" pitchFamily="34" charset="0"/>
            </a:endParaRPr>
          </a:p>
          <a:p>
            <a:pPr marL="0" marR="0" lvl="0" indent="0" algn="l" defTabSz="914400" rtl="0" eaLnBrk="1" fontAlgn="auto" latinLnBrk="0" hangingPunct="1">
              <a:lnSpc>
                <a:spcPct val="150000"/>
              </a:lnSpc>
              <a:spcBef>
                <a:spcPts val="8"/>
              </a:spcBef>
              <a:spcAft>
                <a:spcPts val="0"/>
              </a:spcAft>
              <a:buClrTx/>
              <a:buSzPct val="100000"/>
              <a:buFontTx/>
              <a:buNone/>
              <a:tabLst/>
              <a:defRPr/>
            </a:pPr>
            <a:r>
              <a:rPr kumimoji="0" lang="en-US" sz="1100" b="1" i="0" u="none" strike="noStrike" kern="1200" cap="none" spc="0" normalizeH="0" baseline="0" noProof="0" dirty="0">
                <a:ln>
                  <a:noFill/>
                </a:ln>
                <a:solidFill>
                  <a:srgbClr val="A02B93"/>
                </a:solidFill>
                <a:effectLst/>
                <a:uLnTx/>
                <a:uFillTx/>
                <a:latin typeface="Arial" panose="020B0604020202020204" pitchFamily="34" charset="0"/>
                <a:ea typeface="Aptos" pitchFamily="34" charset="-122"/>
                <a:cs typeface="Arial" panose="020B0604020202020204" pitchFamily="34" charset="0"/>
              </a:rPr>
              <a:t>2026 Opportunities</a:t>
            </a:r>
          </a:p>
          <a:p>
            <a:pPr marL="228600" marR="0" lvl="0" indent="-228600" algn="l" defTabSz="914400" rtl="0" eaLnBrk="1" fontAlgn="auto" latinLnBrk="0" hangingPunct="1">
              <a:lnSpc>
                <a:spcPct val="100000"/>
              </a:lnSpc>
              <a:spcBef>
                <a:spcPts val="8"/>
              </a:spcBef>
              <a:spcAft>
                <a:spcPts val="0"/>
              </a:spcAft>
              <a:buClrTx/>
              <a:buSzPct val="100000"/>
              <a:buFont typeface="+mj-lt"/>
              <a:buAutoNum type="arabicPeriod"/>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Payment process including Online Approval </a:t>
            </a:r>
            <a:r>
              <a:rPr kumimoji="0" lang="en-US" sz="1000" b="0" i="1"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(AP process improvement)</a:t>
            </a:r>
            <a:endParaRPr kumimoji="0" lang="en-US" sz="1100" b="0" i="1" u="none" strike="noStrike" kern="1200" cap="none" spc="0" normalizeH="0" baseline="0" noProof="0" dirty="0">
              <a:ln>
                <a:noFill/>
              </a:ln>
              <a:solidFill>
                <a:prstClr val="white">
                  <a:lumMod val="50000"/>
                </a:prstClr>
              </a:solidFill>
              <a:effectLst/>
              <a:uLnTx/>
              <a:uFillTx/>
              <a:latin typeface="Arial" panose="020B0604020202020204" pitchFamily="34" charset="0"/>
              <a:ea typeface="Aptos" pitchFamily="34" charset="-122"/>
              <a:cs typeface="Arial" panose="020B0604020202020204" pitchFamily="34" charset="0"/>
            </a:endParaRPr>
          </a:p>
        </p:txBody>
      </p:sp>
      <p:sp>
        <p:nvSpPr>
          <p:cNvPr id="39" name="Shape 29">
            <a:extLst>
              <a:ext uri="{FF2B5EF4-FFF2-40B4-BE49-F238E27FC236}">
                <a16:creationId xmlns:a16="http://schemas.microsoft.com/office/drawing/2014/main" id="{21916C34-8468-3875-854A-C96BE95163A3}"/>
              </a:ext>
            </a:extLst>
          </p:cNvPr>
          <p:cNvSpPr/>
          <p:nvPr/>
        </p:nvSpPr>
        <p:spPr>
          <a:xfrm>
            <a:off x="8096250" y="2364808"/>
            <a:ext cx="3619500" cy="2742395"/>
          </a:xfrm>
          <a:prstGeom prst="rect">
            <a:avLst/>
          </a:prstGeom>
          <a:solidFill>
            <a:srgbClr val="F8F9FA"/>
          </a:solidFill>
          <a:ln w="12700">
            <a:solidFill>
              <a:srgbClr val="E8ECF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 name="Shape 30">
            <a:extLst>
              <a:ext uri="{FF2B5EF4-FFF2-40B4-BE49-F238E27FC236}">
                <a16:creationId xmlns:a16="http://schemas.microsoft.com/office/drawing/2014/main" id="{5A7CDB10-5E29-295A-D670-CD7FDABE0069}"/>
              </a:ext>
            </a:extLst>
          </p:cNvPr>
          <p:cNvSpPr/>
          <p:nvPr/>
        </p:nvSpPr>
        <p:spPr>
          <a:xfrm>
            <a:off x="8096250" y="2364809"/>
            <a:ext cx="3619500" cy="304800"/>
          </a:xfrm>
          <a:prstGeom prst="rect">
            <a:avLst/>
          </a:prstGeom>
          <a:solidFill>
            <a:srgbClr val="A02B93"/>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 name="Text 31">
            <a:extLst>
              <a:ext uri="{FF2B5EF4-FFF2-40B4-BE49-F238E27FC236}">
                <a16:creationId xmlns:a16="http://schemas.microsoft.com/office/drawing/2014/main" id="{B64073C8-0239-CBC1-0C3B-766E1CC4C6B8}"/>
              </a:ext>
            </a:extLst>
          </p:cNvPr>
          <p:cNvSpPr/>
          <p:nvPr/>
        </p:nvSpPr>
        <p:spPr>
          <a:xfrm>
            <a:off x="8191500" y="2402909"/>
            <a:ext cx="3429000" cy="228600"/>
          </a:xfrm>
          <a:prstGeom prst="rect">
            <a:avLst/>
          </a:prstGeom>
          <a:noFill/>
          <a:ln/>
        </p:spPr>
        <p:txBody>
          <a:bodyPr wrap="non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Aptos" pitchFamily="34" charset="-122"/>
                <a:cs typeface="Arial" panose="020B0604020202020204" pitchFamily="34" charset="0"/>
              </a:rPr>
              <a:t>O2C                                                                  1/3</a:t>
            </a:r>
          </a:p>
        </p:txBody>
      </p:sp>
      <p:sp>
        <p:nvSpPr>
          <p:cNvPr id="42" name="Text 32">
            <a:extLst>
              <a:ext uri="{FF2B5EF4-FFF2-40B4-BE49-F238E27FC236}">
                <a16:creationId xmlns:a16="http://schemas.microsoft.com/office/drawing/2014/main" id="{F4E5F7AC-9606-0E67-08E8-A4255C99E400}"/>
              </a:ext>
            </a:extLst>
          </p:cNvPr>
          <p:cNvSpPr/>
          <p:nvPr/>
        </p:nvSpPr>
        <p:spPr>
          <a:xfrm>
            <a:off x="8191500" y="2698674"/>
            <a:ext cx="3429000" cy="400050"/>
          </a:xfrm>
          <a:prstGeom prst="rect">
            <a:avLst/>
          </a:prstGeom>
          <a:noFill/>
          <a:ln/>
        </p:spPr>
        <p:txBody>
          <a:bodyPr wrap="square" lIns="0" tIns="0" rIns="0" bIns="0" rtlCol="0" anchor="t"/>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 name="Text 33">
            <a:extLst>
              <a:ext uri="{FF2B5EF4-FFF2-40B4-BE49-F238E27FC236}">
                <a16:creationId xmlns:a16="http://schemas.microsoft.com/office/drawing/2014/main" id="{3BABD24D-03C0-FDBB-5730-1EC230161FDC}"/>
              </a:ext>
            </a:extLst>
          </p:cNvPr>
          <p:cNvSpPr/>
          <p:nvPr/>
        </p:nvSpPr>
        <p:spPr>
          <a:xfrm>
            <a:off x="8191500" y="2772063"/>
            <a:ext cx="3524250" cy="2104139"/>
          </a:xfrm>
          <a:prstGeom prst="rect">
            <a:avLst/>
          </a:prstGeom>
          <a:noFill/>
          <a:ln/>
        </p:spPr>
        <p:txBody>
          <a:bodyPr wrap="square" lIns="0" tIns="0" rIns="0" bIns="0" rtlCol="0" anchor="t"/>
          <a:lstStyle/>
          <a:p>
            <a:pPr marL="0" marR="0" lvl="0" indent="0" algn="l" defTabSz="914400" rtl="0" eaLnBrk="1" fontAlgn="auto" latinLnBrk="0" hangingPunct="1">
              <a:lnSpc>
                <a:spcPct val="150000"/>
              </a:lnSpc>
              <a:spcBef>
                <a:spcPts val="8"/>
              </a:spcBef>
              <a:spcAft>
                <a:spcPts val="0"/>
              </a:spcAft>
              <a:buClrTx/>
              <a:buSzPct val="100000"/>
              <a:buFontTx/>
              <a:buNone/>
              <a:tabLst/>
              <a:defRPr/>
            </a:pPr>
            <a:r>
              <a:rPr kumimoji="0" lang="en-US" sz="1100" b="1" i="0" u="none" strike="noStrike" kern="1200" cap="none" spc="0" normalizeH="0" baseline="0" noProof="0" dirty="0">
                <a:ln>
                  <a:noFill/>
                </a:ln>
                <a:solidFill>
                  <a:srgbClr val="36804B"/>
                </a:solidFill>
                <a:effectLst/>
                <a:uLnTx/>
                <a:uFillTx/>
                <a:latin typeface="Arial" panose="020B0604020202020204" pitchFamily="34" charset="0"/>
                <a:ea typeface="Aptos" pitchFamily="34" charset="-122"/>
                <a:cs typeface="Arial" panose="020B0604020202020204" pitchFamily="34" charset="0"/>
              </a:rPr>
              <a:t>Already live in CCC</a:t>
            </a:r>
            <a:endParaRPr kumimoji="0" lang="en-US" sz="1100" b="0" i="0" u="none" strike="noStrike" kern="1200" cap="none" spc="0" normalizeH="0" baseline="0" noProof="0" dirty="0">
              <a:ln>
                <a:noFill/>
              </a:ln>
              <a:solidFill>
                <a:srgbClr val="00B0F0"/>
              </a:solidFill>
              <a:effectLst/>
              <a:uLnTx/>
              <a:uFillTx/>
              <a:latin typeface="Arial" panose="020B0604020202020204" pitchFamily="34" charset="0"/>
              <a:ea typeface="Aptos" pitchFamily="34" charset="-122"/>
              <a:cs typeface="Arial" panose="020B0604020202020204" pitchFamily="34" charset="0"/>
            </a:endParaRPr>
          </a:p>
          <a:p>
            <a:pPr marL="228600" marR="0" lvl="0" indent="-228600" algn="l" defTabSz="914400" rtl="0" eaLnBrk="1" fontAlgn="auto" latinLnBrk="0" hangingPunct="1">
              <a:lnSpc>
                <a:spcPct val="150000"/>
              </a:lnSpc>
              <a:spcBef>
                <a:spcPts val="8"/>
              </a:spcBef>
              <a:spcAft>
                <a:spcPts val="0"/>
              </a:spcAft>
              <a:buClrTx/>
              <a:buSzPct val="100000"/>
              <a:buFont typeface="+mj-lt"/>
              <a:buAutoNum type="arabicPeriod"/>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Reporting OTC09 </a:t>
            </a:r>
          </a:p>
          <a:p>
            <a:pPr marL="228600" marR="0" lvl="0" indent="-228600" algn="l" defTabSz="914400" rtl="0" eaLnBrk="1" fontAlgn="auto" latinLnBrk="0" hangingPunct="1">
              <a:lnSpc>
                <a:spcPct val="150000"/>
              </a:lnSpc>
              <a:spcBef>
                <a:spcPts val="8"/>
              </a:spcBef>
              <a:spcAft>
                <a:spcPts val="0"/>
              </a:spcAft>
              <a:buClrTx/>
              <a:buSzPct val="100000"/>
              <a:buFont typeface="+mj-lt"/>
              <a:buAutoNum type="arabicPeriod"/>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8"/>
              </a:spcBef>
              <a:spcAft>
                <a:spcPts val="0"/>
              </a:spcAft>
              <a:buClrTx/>
              <a:buSzPct val="100000"/>
              <a:buFontTx/>
              <a:buNone/>
              <a:tabLst/>
              <a:defRPr/>
            </a:pPr>
            <a:r>
              <a:rPr kumimoji="0" lang="en-US" sz="1100" b="1" i="0" u="none" strike="noStrike" kern="1200" cap="none" spc="0" normalizeH="0" baseline="0" noProof="0" dirty="0">
                <a:ln>
                  <a:noFill/>
                </a:ln>
                <a:solidFill>
                  <a:srgbClr val="E87722"/>
                </a:solidFill>
                <a:effectLst/>
                <a:uLnTx/>
                <a:uFillTx/>
                <a:latin typeface="Arial" panose="020B0604020202020204" pitchFamily="34" charset="0"/>
                <a:ea typeface="Aptos" pitchFamily="34" charset="-122"/>
                <a:cs typeface="Arial" panose="020B0604020202020204" pitchFamily="34" charset="0"/>
              </a:rPr>
              <a:t>2026 in Progress</a:t>
            </a:r>
          </a:p>
          <a:p>
            <a:pPr marL="228600" marR="0" lvl="0" indent="-228600" algn="l" defTabSz="914400" rtl="0" eaLnBrk="1" fontAlgn="auto" latinLnBrk="0" hangingPunct="1">
              <a:lnSpc>
                <a:spcPct val="100000"/>
              </a:lnSpc>
              <a:spcBef>
                <a:spcPts val="8"/>
              </a:spcBef>
              <a:spcAft>
                <a:spcPts val="0"/>
              </a:spcAft>
              <a:buClrTx/>
              <a:buSzPct val="100000"/>
              <a:buFont typeface="+mj-lt"/>
              <a:buAutoNum type="arabicPeriod"/>
              <a:tabLst/>
              <a:defRPr/>
            </a:pPr>
            <a:r>
              <a:rPr kumimoji="0" lang="en-US" sz="1100" b="0" i="0" u="none" strike="noStrike" kern="1200" cap="none" spc="0" normalizeH="0" baseline="0" noProof="0" dirty="0">
                <a:ln>
                  <a:noFill/>
                </a:ln>
                <a:solidFill>
                  <a:srgbClr val="1F1F1F"/>
                </a:solidFill>
                <a:effectLst/>
                <a:uLnTx/>
                <a:uFillTx/>
                <a:latin typeface="Arial" panose="020B0604020202020204" pitchFamily="34" charset="0"/>
                <a:ea typeface="Aptos" pitchFamily="34" charset="-122"/>
                <a:cs typeface="Arial" panose="020B0604020202020204" pitchFamily="34" charset="0"/>
              </a:rPr>
              <a:t>AR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Aptos" pitchFamily="34" charset="-122"/>
                <a:cs typeface="Arial" panose="020B0604020202020204" pitchFamily="34" charset="0"/>
              </a:rPr>
              <a:t>settlement process / DSO improvement </a:t>
            </a:r>
            <a:r>
              <a:rPr kumimoji="0" lang="en-US" sz="1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Aptos" pitchFamily="34" charset="-122"/>
                <a:cs typeface="Arial" panose="020B0604020202020204" pitchFamily="34" charset="0"/>
              </a:rPr>
              <a:t>(Blackline) </a:t>
            </a:r>
          </a:p>
          <a:p>
            <a:pPr marL="228600" marR="0" lvl="0" indent="-228600" algn="l" defTabSz="914400" rtl="0" eaLnBrk="1" fontAlgn="auto" latinLnBrk="0" hangingPunct="1">
              <a:lnSpc>
                <a:spcPct val="150000"/>
              </a:lnSpc>
              <a:spcBef>
                <a:spcPts val="8"/>
              </a:spcBef>
              <a:spcAft>
                <a:spcPts val="0"/>
              </a:spcAft>
              <a:buClrTx/>
              <a:buSzPct val="100000"/>
              <a:buFont typeface="+mj-lt"/>
              <a:buAutoNum type="arabicPeriod"/>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8"/>
              </a:spcBef>
              <a:spcAft>
                <a:spcPts val="0"/>
              </a:spcAft>
              <a:buClrTx/>
              <a:buSzPct val="100000"/>
              <a:buFontTx/>
              <a:buNone/>
              <a:tabLst/>
              <a:defRPr/>
            </a:pPr>
            <a:r>
              <a:rPr kumimoji="0" lang="en-US" sz="1100" b="1" i="0" u="none" strike="noStrike" kern="1200" cap="none" spc="0" normalizeH="0" baseline="0" noProof="0" dirty="0">
                <a:ln>
                  <a:noFill/>
                </a:ln>
                <a:solidFill>
                  <a:srgbClr val="A02B93"/>
                </a:solidFill>
                <a:effectLst/>
                <a:uLnTx/>
                <a:uFillTx/>
                <a:latin typeface="Arial" panose="020B0604020202020204" pitchFamily="34" charset="0"/>
                <a:ea typeface="Aptos" pitchFamily="34" charset="-122"/>
                <a:cs typeface="Arial" panose="020B0604020202020204" pitchFamily="34" charset="0"/>
              </a:rPr>
              <a:t>2026 Opportunities</a:t>
            </a:r>
          </a:p>
          <a:p>
            <a:pPr marL="228600" marR="0" lvl="0" indent="-228600" algn="l" defTabSz="914400" rtl="0" eaLnBrk="1" fontAlgn="auto" latinLnBrk="0" hangingPunct="1">
              <a:lnSpc>
                <a:spcPct val="150000"/>
              </a:lnSpc>
              <a:spcBef>
                <a:spcPts val="8"/>
              </a:spcBef>
              <a:spcAft>
                <a:spcPts val="0"/>
              </a:spcAft>
              <a:buClrTx/>
              <a:buSzPct val="100000"/>
              <a:buFont typeface="+mj-lt"/>
              <a:buAutoNum type="arabicPeriod"/>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Project Accounting, Forecasting </a:t>
            </a:r>
            <a:r>
              <a:rPr kumimoji="0" lang="en-US" altLang="zh-CN" sz="11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&amp; OTC10 support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 name="Shape 41">
            <a:extLst>
              <a:ext uri="{FF2B5EF4-FFF2-40B4-BE49-F238E27FC236}">
                <a16:creationId xmlns:a16="http://schemas.microsoft.com/office/drawing/2014/main" id="{88BAA12E-F19B-378D-2DBE-5FCCBD477963}"/>
              </a:ext>
            </a:extLst>
          </p:cNvPr>
          <p:cNvSpPr/>
          <p:nvPr/>
        </p:nvSpPr>
        <p:spPr>
          <a:xfrm>
            <a:off x="457200" y="5308732"/>
            <a:ext cx="11258550" cy="628650"/>
          </a:xfrm>
          <a:prstGeom prst="roundRect">
            <a:avLst>
              <a:gd name="adj" fmla="val 5000"/>
            </a:avLst>
          </a:prstGeom>
          <a:solidFill>
            <a:srgbClr val="F1F3F5"/>
          </a:solidFill>
          <a:ln w="12700">
            <a:solidFill>
              <a:srgbClr val="D2D8DE"/>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7" name="Text 42">
            <a:extLst>
              <a:ext uri="{FF2B5EF4-FFF2-40B4-BE49-F238E27FC236}">
                <a16:creationId xmlns:a16="http://schemas.microsoft.com/office/drawing/2014/main" id="{AEF1FCE6-718E-3EC5-C901-10CBB4145BC8}"/>
              </a:ext>
            </a:extLst>
          </p:cNvPr>
          <p:cNvSpPr/>
          <p:nvPr/>
        </p:nvSpPr>
        <p:spPr>
          <a:xfrm>
            <a:off x="609600" y="5365882"/>
            <a:ext cx="10953750" cy="247650"/>
          </a:xfrm>
          <a:prstGeom prst="rect">
            <a:avLst/>
          </a:prstGeom>
          <a:noFill/>
          <a:ln/>
        </p:spPr>
        <p:txBody>
          <a:bodyPr wrap="square" lIns="0" tIns="0" rIns="0" bIns="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2A52"/>
                </a:solidFill>
                <a:effectLst/>
                <a:uLnTx/>
                <a:uFillTx/>
                <a:latin typeface="Arial" pitchFamily="34" charset="0"/>
                <a:ea typeface="Arial" pitchFamily="34" charset="-122"/>
                <a:cs typeface="Arial" pitchFamily="34" charset="-120"/>
              </a:rPr>
              <a:t>Global process alignment lens for each process</a:t>
            </a:r>
            <a:endPar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8" name="Text 43">
            <a:extLst>
              <a:ext uri="{FF2B5EF4-FFF2-40B4-BE49-F238E27FC236}">
                <a16:creationId xmlns:a16="http://schemas.microsoft.com/office/drawing/2014/main" id="{B83E3AD7-A2CB-C16E-0EE3-857F0E0D62E3}"/>
              </a:ext>
            </a:extLst>
          </p:cNvPr>
          <p:cNvSpPr/>
          <p:nvPr/>
        </p:nvSpPr>
        <p:spPr>
          <a:xfrm>
            <a:off x="609600" y="5594482"/>
            <a:ext cx="10953750" cy="285750"/>
          </a:xfrm>
          <a:prstGeom prst="rect">
            <a:avLst/>
          </a:prstGeom>
          <a:noFill/>
          <a:ln/>
        </p:spPr>
        <p:txBody>
          <a:bodyPr wrap="square" lIns="0" tIns="0" rIns="0" bIns="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32323"/>
                </a:solidFill>
                <a:effectLst/>
                <a:uLnTx/>
                <a:uFillTx/>
                <a:latin typeface="Arial" pitchFamily="34" charset="0"/>
                <a:ea typeface="Arial" pitchFamily="34" charset="-122"/>
                <a:cs typeface="Arial" pitchFamily="34" charset="-120"/>
              </a:rPr>
              <a:t>Each process is moved as a combined HK / Macau / Mainland China scope, with common SOP, controls and governance wherever practical.</a:t>
            </a:r>
          </a:p>
        </p:txBody>
      </p:sp>
      <p:sp>
        <p:nvSpPr>
          <p:cNvPr id="60" name="Text 1">
            <a:extLst>
              <a:ext uri="{FF2B5EF4-FFF2-40B4-BE49-F238E27FC236}">
                <a16:creationId xmlns:a16="http://schemas.microsoft.com/office/drawing/2014/main" id="{53B36DC9-0B61-E5B5-F566-4BABFD50F69D}"/>
              </a:ext>
            </a:extLst>
          </p:cNvPr>
          <p:cNvSpPr/>
          <p:nvPr/>
        </p:nvSpPr>
        <p:spPr>
          <a:xfrm>
            <a:off x="1005213" y="1206138"/>
            <a:ext cx="11049000" cy="228600"/>
          </a:xfrm>
          <a:prstGeom prst="rect">
            <a:avLst/>
          </a:prstGeom>
          <a:noFill/>
          <a:ln/>
        </p:spPr>
        <p:txBody>
          <a:bodyPr wrap="square" lIns="0" tIns="0" rIns="0" bIns="0" rtlCol="0" anchor="ct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 Processes</a:t>
            </a:r>
          </a:p>
        </p:txBody>
      </p:sp>
    </p:spTree>
    <p:extLst>
      <p:ext uri="{BB962C8B-B14F-4D97-AF65-F5344CB8AC3E}">
        <p14:creationId xmlns:p14="http://schemas.microsoft.com/office/powerpoint/2010/main" val="13900914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38E1A-1AB8-F0B6-DED1-C665F4E0B86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65E37F-5949-8E9A-3713-DD122A5793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7E942-4743-4737-80D7-835CC8AEC3F3}" type="slidenum">
              <a:rPr kumimoji="0" lang="en-US"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tint val="82000"/>
                </a:prstClr>
              </a:solidFill>
              <a:effectLst/>
              <a:uLnTx/>
              <a:uFillTx/>
              <a:latin typeface="Arial" panose="020B0604020202020204" pitchFamily="34" charset="0"/>
              <a:ea typeface="+mn-ea"/>
              <a:cs typeface="Arial" panose="020B0604020202020204" pitchFamily="34" charset="0"/>
            </a:endParaRPr>
          </a:p>
        </p:txBody>
      </p:sp>
      <p:grpSp>
        <p:nvGrpSpPr>
          <p:cNvPr id="5" name="Group 4">
            <a:extLst>
              <a:ext uri="{FF2B5EF4-FFF2-40B4-BE49-F238E27FC236}">
                <a16:creationId xmlns:a16="http://schemas.microsoft.com/office/drawing/2014/main" id="{F88737C2-6239-D81E-4077-5C32EE723A6E}"/>
              </a:ext>
            </a:extLst>
          </p:cNvPr>
          <p:cNvGrpSpPr/>
          <p:nvPr/>
        </p:nvGrpSpPr>
        <p:grpSpPr>
          <a:xfrm>
            <a:off x="0" y="-32426"/>
            <a:ext cx="12192000" cy="1219200"/>
            <a:chOff x="0" y="-32426"/>
            <a:chExt cx="12192000" cy="1219200"/>
          </a:xfrm>
        </p:grpSpPr>
        <p:grpSp>
          <p:nvGrpSpPr>
            <p:cNvPr id="6" name="Group 5">
              <a:extLst>
                <a:ext uri="{FF2B5EF4-FFF2-40B4-BE49-F238E27FC236}">
                  <a16:creationId xmlns:a16="http://schemas.microsoft.com/office/drawing/2014/main" id="{65457A1B-28F3-B8C0-CC08-76098C5B2344}"/>
                </a:ext>
              </a:extLst>
            </p:cNvPr>
            <p:cNvGrpSpPr/>
            <p:nvPr/>
          </p:nvGrpSpPr>
          <p:grpSpPr>
            <a:xfrm>
              <a:off x="0" y="-32426"/>
              <a:ext cx="12192000" cy="1219200"/>
              <a:chOff x="0" y="0"/>
              <a:chExt cx="12192000" cy="1219200"/>
            </a:xfrm>
          </p:grpSpPr>
          <p:sp>
            <p:nvSpPr>
              <p:cNvPr id="8" name="Rectangle 7">
                <a:extLst>
                  <a:ext uri="{FF2B5EF4-FFF2-40B4-BE49-F238E27FC236}">
                    <a16:creationId xmlns:a16="http://schemas.microsoft.com/office/drawing/2014/main" id="{9E73D080-8976-B5C9-30EC-64F30439E3CB}"/>
                  </a:ext>
                </a:extLst>
              </p:cNvPr>
              <p:cNvSpPr/>
              <p:nvPr/>
            </p:nvSpPr>
            <p:spPr>
              <a:xfrm>
                <a:off x="0" y="0"/>
                <a:ext cx="12192000" cy="12192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9" name="Picture 8" descr="A blue letter c with a black stripe&#10;&#10;AI-generated content may be incorrect.">
                <a:extLst>
                  <a:ext uri="{FF2B5EF4-FFF2-40B4-BE49-F238E27FC236}">
                    <a16:creationId xmlns:a16="http://schemas.microsoft.com/office/drawing/2014/main" id="{3761A36C-3AF6-720A-FC1F-79B215FC5C82}"/>
                  </a:ext>
                </a:extLst>
              </p:cNvPr>
              <p:cNvPicPr>
                <a:picLocks noChangeAspect="1"/>
              </p:cNvPicPr>
              <p:nvPr/>
            </p:nvPicPr>
            <p:blipFill>
              <a:blip r:embed="rId3">
                <a:lum bright="70000" contrast="-70000"/>
                <a:alphaModFix amt="14000"/>
                <a:extLst>
                  <a:ext uri="{BEBA8EAE-BF5A-486C-A8C5-ECC9F3942E4B}">
                    <a14:imgProps xmlns:a14="http://schemas.microsoft.com/office/drawing/2010/main">
                      <a14:imgLayer r:embed="rId4">
                        <a14:imgEffect>
                          <a14:colorTemperature colorTemp="6200"/>
                        </a14:imgEffect>
                      </a14:imgLayer>
                    </a14:imgProps>
                  </a:ext>
                  <a:ext uri="{28A0092B-C50C-407E-A947-70E740481C1C}">
                    <a14:useLocalDpi xmlns:a14="http://schemas.microsoft.com/office/drawing/2010/main" val="0"/>
                  </a:ext>
                </a:extLst>
              </a:blip>
              <a:srcRect l="10767" t="87392" r="47820" b="3912"/>
              <a:stretch>
                <a:fillRect/>
              </a:stretch>
            </p:blipFill>
            <p:spPr>
              <a:xfrm>
                <a:off x="7038753" y="0"/>
                <a:ext cx="5153247" cy="1219200"/>
              </a:xfrm>
              <a:prstGeom prst="rect">
                <a:avLst/>
              </a:prstGeom>
              <a:solidFill>
                <a:srgbClr val="0070C0"/>
              </a:solidFill>
              <a:ln>
                <a:noFill/>
              </a:ln>
            </p:spPr>
          </p:pic>
          <p:sp>
            <p:nvSpPr>
              <p:cNvPr id="10" name="TextBox 9">
                <a:extLst>
                  <a:ext uri="{FF2B5EF4-FFF2-40B4-BE49-F238E27FC236}">
                    <a16:creationId xmlns:a16="http://schemas.microsoft.com/office/drawing/2014/main" id="{C8B5AFBA-8512-407B-6681-30ACBE3B3925}"/>
                  </a:ext>
                </a:extLst>
              </p:cNvPr>
              <p:cNvSpPr txBox="1"/>
              <p:nvPr/>
            </p:nvSpPr>
            <p:spPr>
              <a:xfrm>
                <a:off x="256258" y="308335"/>
                <a:ext cx="95163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PROCESS ALIGNMENT PLAYBOOK</a:t>
                </a:r>
              </a:p>
            </p:txBody>
          </p:sp>
        </p:grpSp>
        <p:pic>
          <p:nvPicPr>
            <p:cNvPr id="7" name="Picture 6" descr="A black and white logo&#10;&#10;AI-generated content may be incorrect.">
              <a:extLst>
                <a:ext uri="{FF2B5EF4-FFF2-40B4-BE49-F238E27FC236}">
                  <a16:creationId xmlns:a16="http://schemas.microsoft.com/office/drawing/2014/main" id="{C5EAA55D-E4D6-6C7B-E3D4-F4C317479C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4195" y="342670"/>
              <a:ext cx="1586704" cy="619966"/>
            </a:xfrm>
            <a:prstGeom prst="rect">
              <a:avLst/>
            </a:prstGeom>
          </p:spPr>
        </p:pic>
      </p:grpSp>
      <p:sp>
        <p:nvSpPr>
          <p:cNvPr id="2" name="Shape 2">
            <a:extLst>
              <a:ext uri="{FF2B5EF4-FFF2-40B4-BE49-F238E27FC236}">
                <a16:creationId xmlns:a16="http://schemas.microsoft.com/office/drawing/2014/main" id="{37F32C62-40FF-83A2-8205-AE89A72569F5}"/>
              </a:ext>
            </a:extLst>
          </p:cNvPr>
          <p:cNvSpPr/>
          <p:nvPr/>
        </p:nvSpPr>
        <p:spPr>
          <a:xfrm>
            <a:off x="457200" y="1714500"/>
            <a:ext cx="3524250" cy="342900"/>
          </a:xfrm>
          <a:prstGeom prst="roundRect">
            <a:avLst>
              <a:gd name="adj" fmla="val 12000"/>
            </a:avLst>
          </a:prstGeom>
          <a:solidFill>
            <a:srgbClr val="0067B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 3">
            <a:extLst>
              <a:ext uri="{FF2B5EF4-FFF2-40B4-BE49-F238E27FC236}">
                <a16:creationId xmlns:a16="http://schemas.microsoft.com/office/drawing/2014/main" id="{8F442E39-A718-65F7-E842-19D4183513C3}"/>
              </a:ext>
            </a:extLst>
          </p:cNvPr>
          <p:cNvSpPr/>
          <p:nvPr/>
        </p:nvSpPr>
        <p:spPr>
          <a:xfrm>
            <a:off x="457200" y="1714500"/>
            <a:ext cx="3524250" cy="342900"/>
          </a:xfrm>
          <a:prstGeom prst="rect">
            <a:avLst/>
          </a:prstGeom>
          <a:noFill/>
          <a:ln/>
        </p:spPr>
        <p:txBody>
          <a:bodyPr wrap="none" lIns="0" tIns="0" rIns="0" bIns="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25" b="1" i="0" u="none" strike="noStrike" kern="1200" cap="none" spc="0" normalizeH="0" baseline="0" noProof="0" dirty="0">
                <a:ln>
                  <a:noFill/>
                </a:ln>
                <a:solidFill>
                  <a:srgbClr val="FFFFFF"/>
                </a:solidFill>
                <a:effectLst/>
                <a:uLnTx/>
                <a:uFillTx/>
                <a:latin typeface="Arial" panose="020B0604020202020204" pitchFamily="34" charset="0"/>
                <a:ea typeface="Arial" pitchFamily="34" charset="-122"/>
                <a:cs typeface="Arial" panose="020B0604020202020204" pitchFamily="34" charset="0"/>
              </a:rPr>
              <a:t>BEFORE - Prepare</a:t>
            </a:r>
            <a:endParaRPr kumimoji="0" lang="en-US" sz="1125"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Shape 11">
            <a:extLst>
              <a:ext uri="{FF2B5EF4-FFF2-40B4-BE49-F238E27FC236}">
                <a16:creationId xmlns:a16="http://schemas.microsoft.com/office/drawing/2014/main" id="{5DF7FA1C-609D-7C8B-AA63-F61494585A58}"/>
              </a:ext>
            </a:extLst>
          </p:cNvPr>
          <p:cNvSpPr/>
          <p:nvPr/>
        </p:nvSpPr>
        <p:spPr>
          <a:xfrm>
            <a:off x="4324350" y="1714500"/>
            <a:ext cx="3524250" cy="342900"/>
          </a:xfrm>
          <a:prstGeom prst="roundRect">
            <a:avLst>
              <a:gd name="adj" fmla="val 12000"/>
            </a:avLst>
          </a:prstGeom>
          <a:solidFill>
            <a:srgbClr val="E87722"/>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Text 12">
            <a:extLst>
              <a:ext uri="{FF2B5EF4-FFF2-40B4-BE49-F238E27FC236}">
                <a16:creationId xmlns:a16="http://schemas.microsoft.com/office/drawing/2014/main" id="{C9464445-13AE-4191-02D8-2A6716B25950}"/>
              </a:ext>
            </a:extLst>
          </p:cNvPr>
          <p:cNvSpPr/>
          <p:nvPr/>
        </p:nvSpPr>
        <p:spPr>
          <a:xfrm>
            <a:off x="4324350" y="1714500"/>
            <a:ext cx="3524250" cy="342900"/>
          </a:xfrm>
          <a:prstGeom prst="rect">
            <a:avLst/>
          </a:prstGeom>
          <a:noFill/>
          <a:ln/>
        </p:spPr>
        <p:txBody>
          <a:bodyPr wrap="none" lIns="0" tIns="0" rIns="0" bIns="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25" b="1" i="0" u="none" strike="noStrike" kern="1200" cap="none" spc="0" normalizeH="0" baseline="0" noProof="0" dirty="0">
                <a:ln>
                  <a:noFill/>
                </a:ln>
                <a:solidFill>
                  <a:srgbClr val="FFFFFF"/>
                </a:solidFill>
                <a:effectLst/>
                <a:uLnTx/>
                <a:uFillTx/>
                <a:latin typeface="Arial" panose="020B0604020202020204" pitchFamily="34" charset="0"/>
                <a:ea typeface="Arial" pitchFamily="34" charset="-122"/>
                <a:cs typeface="Arial" panose="020B0604020202020204" pitchFamily="34" charset="0"/>
              </a:rPr>
              <a:t>DURING - Execute</a:t>
            </a:r>
            <a:endParaRPr kumimoji="0" lang="en-US" sz="1125"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 name="Shape 20">
            <a:extLst>
              <a:ext uri="{FF2B5EF4-FFF2-40B4-BE49-F238E27FC236}">
                <a16:creationId xmlns:a16="http://schemas.microsoft.com/office/drawing/2014/main" id="{7480F9DC-56F3-ED65-85BB-3EA67B591C4B}"/>
              </a:ext>
            </a:extLst>
          </p:cNvPr>
          <p:cNvSpPr/>
          <p:nvPr/>
        </p:nvSpPr>
        <p:spPr>
          <a:xfrm>
            <a:off x="8191500" y="1714500"/>
            <a:ext cx="3524250" cy="342900"/>
          </a:xfrm>
          <a:prstGeom prst="roundRect">
            <a:avLst>
              <a:gd name="adj" fmla="val 12000"/>
            </a:avLst>
          </a:prstGeom>
          <a:solidFill>
            <a:srgbClr val="36804B"/>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 name="Text 21">
            <a:extLst>
              <a:ext uri="{FF2B5EF4-FFF2-40B4-BE49-F238E27FC236}">
                <a16:creationId xmlns:a16="http://schemas.microsoft.com/office/drawing/2014/main" id="{6DA44381-1D06-673C-D0A5-60080373C03B}"/>
              </a:ext>
            </a:extLst>
          </p:cNvPr>
          <p:cNvSpPr/>
          <p:nvPr/>
        </p:nvSpPr>
        <p:spPr>
          <a:xfrm>
            <a:off x="8191500" y="1714500"/>
            <a:ext cx="3524250" cy="342900"/>
          </a:xfrm>
          <a:prstGeom prst="rect">
            <a:avLst/>
          </a:prstGeom>
          <a:noFill/>
          <a:ln/>
        </p:spPr>
        <p:txBody>
          <a:bodyPr wrap="none" lIns="0" tIns="0" rIns="0" bIns="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25" b="1" i="0" u="none" strike="noStrike" kern="1200" cap="none" spc="0" normalizeH="0" baseline="0" noProof="0" dirty="0">
                <a:ln>
                  <a:noFill/>
                </a:ln>
                <a:solidFill>
                  <a:srgbClr val="FFFFFF"/>
                </a:solidFill>
                <a:effectLst/>
                <a:uLnTx/>
                <a:uFillTx/>
                <a:latin typeface="Arial" panose="020B0604020202020204" pitchFamily="34" charset="0"/>
                <a:ea typeface="Arial" pitchFamily="34" charset="-122"/>
                <a:cs typeface="Arial" panose="020B0604020202020204" pitchFamily="34" charset="0"/>
              </a:rPr>
              <a:t>AFTER - Review</a:t>
            </a:r>
            <a:endParaRPr kumimoji="0" lang="en-US" sz="1125"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 name="Shape 29">
            <a:extLst>
              <a:ext uri="{FF2B5EF4-FFF2-40B4-BE49-F238E27FC236}">
                <a16:creationId xmlns:a16="http://schemas.microsoft.com/office/drawing/2014/main" id="{1E28C1D2-5773-BC34-3C74-086F83B0CFCA}"/>
              </a:ext>
            </a:extLst>
          </p:cNvPr>
          <p:cNvSpPr/>
          <p:nvPr/>
        </p:nvSpPr>
        <p:spPr>
          <a:xfrm>
            <a:off x="3981450" y="1891166"/>
            <a:ext cx="342900" cy="0"/>
          </a:xfrm>
          <a:prstGeom prst="straightConnector1">
            <a:avLst/>
          </a:prstGeom>
          <a:noFill/>
          <a:ln w="25400">
            <a:solidFill>
              <a:srgbClr val="0067B1"/>
            </a:solidFill>
            <a:prstDash val="solid"/>
            <a:headEnd type="none"/>
            <a:tailEnd type="arrow"/>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Shape 30">
            <a:extLst>
              <a:ext uri="{FF2B5EF4-FFF2-40B4-BE49-F238E27FC236}">
                <a16:creationId xmlns:a16="http://schemas.microsoft.com/office/drawing/2014/main" id="{A132608C-282A-C894-5903-B7482A31F53C}"/>
              </a:ext>
            </a:extLst>
          </p:cNvPr>
          <p:cNvSpPr/>
          <p:nvPr/>
        </p:nvSpPr>
        <p:spPr>
          <a:xfrm>
            <a:off x="7848600" y="1891166"/>
            <a:ext cx="342900" cy="0"/>
          </a:xfrm>
          <a:prstGeom prst="straightConnector1">
            <a:avLst/>
          </a:prstGeom>
          <a:noFill/>
          <a:ln w="25400">
            <a:solidFill>
              <a:srgbClr val="E87722"/>
            </a:solidFill>
            <a:prstDash val="solid"/>
            <a:headEnd type="none"/>
            <a:tailEnd type="arrow"/>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 name="Shape 31">
            <a:extLst>
              <a:ext uri="{FF2B5EF4-FFF2-40B4-BE49-F238E27FC236}">
                <a16:creationId xmlns:a16="http://schemas.microsoft.com/office/drawing/2014/main" id="{0CC20637-6BF6-32B6-D2BB-849B713B45A5}"/>
              </a:ext>
            </a:extLst>
          </p:cNvPr>
          <p:cNvSpPr/>
          <p:nvPr/>
        </p:nvSpPr>
        <p:spPr>
          <a:xfrm>
            <a:off x="457200" y="4457700"/>
            <a:ext cx="11258550" cy="0"/>
          </a:xfrm>
          <a:prstGeom prst="straightConnector1">
            <a:avLst/>
          </a:prstGeom>
          <a:noFill/>
          <a:ln w="25400">
            <a:solidFill>
              <a:srgbClr val="5D6976"/>
            </a:solidFill>
            <a:prstDash val="dash"/>
            <a:headEnd type="arrow"/>
            <a:tailEnd type="none"/>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 name="Text 32">
            <a:extLst>
              <a:ext uri="{FF2B5EF4-FFF2-40B4-BE49-F238E27FC236}">
                <a16:creationId xmlns:a16="http://schemas.microsoft.com/office/drawing/2014/main" id="{7C92E1A8-CA5A-F5A6-98CF-459E89C42188}"/>
              </a:ext>
            </a:extLst>
          </p:cNvPr>
          <p:cNvSpPr/>
          <p:nvPr/>
        </p:nvSpPr>
        <p:spPr>
          <a:xfrm>
            <a:off x="4000500" y="4533900"/>
            <a:ext cx="4191000" cy="228600"/>
          </a:xfrm>
          <a:prstGeom prst="rect">
            <a:avLst/>
          </a:prstGeom>
          <a:noFill/>
          <a:ln/>
        </p:spPr>
        <p:txBody>
          <a:bodyPr wrap="none" lIns="0" tIns="0" rIns="0" bIns="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5D6976"/>
                </a:solidFill>
                <a:effectLst/>
                <a:uLnTx/>
                <a:uFillTx/>
                <a:latin typeface="Arial" panose="020B0604020202020204" pitchFamily="34" charset="0"/>
                <a:ea typeface="Arial" pitchFamily="34" charset="-122"/>
                <a:cs typeface="Arial" panose="020B0604020202020204" pitchFamily="34" charset="0"/>
              </a:rPr>
              <a:t>Continuous Improvement Cycle → feeds into next process alignment</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 name="Shape 33">
            <a:extLst>
              <a:ext uri="{FF2B5EF4-FFF2-40B4-BE49-F238E27FC236}">
                <a16:creationId xmlns:a16="http://schemas.microsoft.com/office/drawing/2014/main" id="{EBAA6751-9052-CBED-F177-306BDD55D1FE}"/>
              </a:ext>
            </a:extLst>
          </p:cNvPr>
          <p:cNvSpPr/>
          <p:nvPr/>
        </p:nvSpPr>
        <p:spPr>
          <a:xfrm>
            <a:off x="457200" y="4914899"/>
            <a:ext cx="11258550" cy="957109"/>
          </a:xfrm>
          <a:prstGeom prst="roundRect">
            <a:avLst>
              <a:gd name="adj" fmla="val 5000"/>
            </a:avLst>
          </a:prstGeom>
          <a:solidFill>
            <a:srgbClr val="DAE9F7"/>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 name="Text 34">
            <a:extLst>
              <a:ext uri="{FF2B5EF4-FFF2-40B4-BE49-F238E27FC236}">
                <a16:creationId xmlns:a16="http://schemas.microsoft.com/office/drawing/2014/main" id="{4513097E-D4A3-D190-167C-EBAAFABDA461}"/>
              </a:ext>
            </a:extLst>
          </p:cNvPr>
          <p:cNvSpPr/>
          <p:nvPr/>
        </p:nvSpPr>
        <p:spPr>
          <a:xfrm>
            <a:off x="609600" y="4953000"/>
            <a:ext cx="10953750" cy="919008"/>
          </a:xfrm>
          <a:prstGeom prst="rect">
            <a:avLst/>
          </a:prstGeom>
          <a:noFill/>
          <a:ln/>
        </p:spPr>
        <p:txBody>
          <a:bodyPr wrap="square" lIns="0" tIns="0" rIns="0" bIns="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2A52"/>
                </a:solidFill>
                <a:effectLst/>
                <a:uLnTx/>
                <a:uFillTx/>
                <a:latin typeface="Arial" panose="020B0604020202020204" pitchFamily="34" charset="0"/>
                <a:ea typeface="Arial" pitchFamily="34" charset="-122"/>
                <a:cs typeface="Arial" panose="020B0604020202020204" pitchFamily="34" charset="0"/>
              </a:rPr>
              <a:t>Core principle: Start with practice sharing, reduce variance through standardization, execute with discipline, and close the loop with efficiency review.</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050" b="0" i="1" u="sng" strike="noStrike" kern="1200" cap="none" spc="0" normalizeH="0" baseline="0" noProof="0" dirty="0">
                <a:ln>
                  <a:noFill/>
                </a:ln>
                <a:solidFill>
                  <a:srgbClr val="E8E8E8">
                    <a:lumMod val="25000"/>
                  </a:srgbClr>
                </a:solidFill>
                <a:effectLst/>
                <a:uLnTx/>
                <a:uFillTx/>
                <a:latin typeface="Arial" panose="020B0604020202020204" pitchFamily="34" charset="0"/>
                <a:ea typeface="+mn-ea"/>
                <a:cs typeface="Arial" panose="020B0604020202020204" pitchFamily="34" charset="0"/>
              </a:rPr>
              <a:t>Examples</a:t>
            </a:r>
            <a:r>
              <a:rPr kumimoji="0" lang="en-US" sz="1050" b="0" i="1" u="none" strike="noStrike" kern="1200" cap="none" spc="0" normalizeH="0" baseline="0" noProof="0" dirty="0">
                <a:ln>
                  <a:noFill/>
                </a:ln>
                <a:solidFill>
                  <a:srgbClr val="E8E8E8">
                    <a:lumMod val="25000"/>
                  </a:srgbClr>
                </a:solidFill>
                <a:effectLst/>
                <a:uLnTx/>
                <a:uFillTx/>
                <a:latin typeface="Arial" panose="020B0604020202020204" pitchFamily="34" charset="0"/>
                <a:ea typeface="+mn-ea"/>
                <a:cs typeface="Arial" panose="020B0604020202020204" pitchFamily="34" charset="0"/>
              </a:rPr>
              <a:t>. Concur – standardized policy and fully paperless submission</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E8E8E8">
                    <a:lumMod val="25000"/>
                  </a:srgbClr>
                </a:solidFill>
                <a:effectLst/>
                <a:uLnTx/>
                <a:uFillTx/>
                <a:latin typeface="Arial" panose="020B0604020202020204" pitchFamily="34" charset="0"/>
                <a:ea typeface="+mn-ea"/>
                <a:cs typeface="Arial" panose="020B0604020202020204" pitchFamily="34" charset="0"/>
              </a:rPr>
              <a:t>Invoice Match Voucher – vendor education, standardized submission and paperless review process</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E8E8E8">
                    <a:lumMod val="25000"/>
                  </a:srgbClr>
                </a:solidFill>
                <a:effectLst/>
                <a:uLnTx/>
                <a:uFillTx/>
                <a:latin typeface="Arial" panose="020B0604020202020204" pitchFamily="34" charset="0"/>
                <a:ea typeface="+mn-ea"/>
                <a:cs typeface="Arial" panose="020B0604020202020204" pitchFamily="34" charset="0"/>
              </a:rPr>
              <a:t>Account Reconciliation – align Tier 3 entities with Tier 1 control standards</a:t>
            </a:r>
          </a:p>
        </p:txBody>
      </p:sp>
      <p:sp>
        <p:nvSpPr>
          <p:cNvPr id="52" name="Shape 4">
            <a:extLst>
              <a:ext uri="{FF2B5EF4-FFF2-40B4-BE49-F238E27FC236}">
                <a16:creationId xmlns:a16="http://schemas.microsoft.com/office/drawing/2014/main" id="{38D3C4C7-7D33-93BF-2A23-A3F28D35DF06}"/>
              </a:ext>
            </a:extLst>
          </p:cNvPr>
          <p:cNvSpPr/>
          <p:nvPr/>
        </p:nvSpPr>
        <p:spPr>
          <a:xfrm>
            <a:off x="609600" y="2286000"/>
            <a:ext cx="266700" cy="266700"/>
          </a:xfrm>
          <a:prstGeom prst="ellipse">
            <a:avLst/>
          </a:prstGeom>
          <a:solidFill>
            <a:srgbClr val="0067B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3" name="Text 5">
            <a:extLst>
              <a:ext uri="{FF2B5EF4-FFF2-40B4-BE49-F238E27FC236}">
                <a16:creationId xmlns:a16="http://schemas.microsoft.com/office/drawing/2014/main" id="{F3DF86C9-F52D-67B6-DB5C-27C8064B568C}"/>
              </a:ext>
            </a:extLst>
          </p:cNvPr>
          <p:cNvSpPr/>
          <p:nvPr/>
        </p:nvSpPr>
        <p:spPr>
          <a:xfrm>
            <a:off x="609600" y="2286000"/>
            <a:ext cx="266700" cy="266700"/>
          </a:xfrm>
          <a:prstGeom prst="rect">
            <a:avLst/>
          </a:prstGeom>
          <a:noFill/>
          <a:ln/>
        </p:spPr>
        <p:txBody>
          <a:bodyPr wrap="none" lIns="0" tIns="0" rIns="0" bIns="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itchFamily="34" charset="0"/>
                <a:ea typeface="Arial" pitchFamily="34" charset="-122"/>
                <a:cs typeface="Arial" pitchFamily="34" charset="-120"/>
              </a:rPr>
              <a:t>1</a:t>
            </a:r>
            <a:endPar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4" name="Text 6">
            <a:extLst>
              <a:ext uri="{FF2B5EF4-FFF2-40B4-BE49-F238E27FC236}">
                <a16:creationId xmlns:a16="http://schemas.microsoft.com/office/drawing/2014/main" id="{746774B5-399E-89BF-857F-F99828956BE0}"/>
              </a:ext>
            </a:extLst>
          </p:cNvPr>
          <p:cNvSpPr/>
          <p:nvPr/>
        </p:nvSpPr>
        <p:spPr>
          <a:xfrm>
            <a:off x="952500" y="2247900"/>
            <a:ext cx="2857500" cy="476250"/>
          </a:xfrm>
          <a:prstGeom prst="rect">
            <a:avLst/>
          </a:prstGeom>
          <a:noFill/>
          <a:ln/>
        </p:spPr>
        <p:txBody>
          <a:bodyPr wrap="square" lIns="0" tIns="0" rIns="0" bIns="0" rtlCol="0" anchor="t"/>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67B1"/>
                </a:solidFill>
                <a:effectLst/>
                <a:uLnTx/>
                <a:uFillTx/>
                <a:latin typeface="Arial" pitchFamily="34" charset="0"/>
                <a:ea typeface="Arial" pitchFamily="34" charset="-122"/>
                <a:cs typeface="Arial" pitchFamily="34" charset="-120"/>
              </a:rPr>
              <a:t>Practice Sharing</a:t>
            </a:r>
            <a:endParaRPr kumimoji="0" lang="en-US" sz="1100" b="0" i="0" u="none" strike="noStrike" kern="1200" cap="none" spc="0" normalizeH="0" baseline="0" noProof="0" dirty="0">
              <a:ln>
                <a:noFill/>
              </a:ln>
              <a:solidFill>
                <a:srgbClr val="0067B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itchFamily="34" charset="0"/>
                <a:ea typeface="Arial" pitchFamily="34" charset="-122"/>
                <a:cs typeface="Arial" pitchFamily="34" charset="-120"/>
              </a:rPr>
              <a:t>Map current processes across HK, Macau and China entities</a:t>
            </a:r>
          </a:p>
        </p:txBody>
      </p:sp>
      <p:sp>
        <p:nvSpPr>
          <p:cNvPr id="55" name="Shape 7">
            <a:extLst>
              <a:ext uri="{FF2B5EF4-FFF2-40B4-BE49-F238E27FC236}">
                <a16:creationId xmlns:a16="http://schemas.microsoft.com/office/drawing/2014/main" id="{CDED64C9-9F04-203D-4820-9132A20DDB68}"/>
              </a:ext>
            </a:extLst>
          </p:cNvPr>
          <p:cNvSpPr/>
          <p:nvPr/>
        </p:nvSpPr>
        <p:spPr>
          <a:xfrm>
            <a:off x="742950" y="2762250"/>
            <a:ext cx="0" cy="152400"/>
          </a:xfrm>
          <a:prstGeom prst="straightConnector1">
            <a:avLst/>
          </a:prstGeom>
          <a:noFill/>
          <a:ln w="12700">
            <a:solidFill>
              <a:srgbClr val="0067B1"/>
            </a:solidFill>
            <a:prstDash val="solid"/>
            <a:headEnd type="none"/>
            <a:tailEnd type="arrow"/>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9" name="Shape 8">
            <a:extLst>
              <a:ext uri="{FF2B5EF4-FFF2-40B4-BE49-F238E27FC236}">
                <a16:creationId xmlns:a16="http://schemas.microsoft.com/office/drawing/2014/main" id="{2A1C585D-33CD-C9C9-935A-823960EDD726}"/>
              </a:ext>
            </a:extLst>
          </p:cNvPr>
          <p:cNvSpPr/>
          <p:nvPr/>
        </p:nvSpPr>
        <p:spPr>
          <a:xfrm>
            <a:off x="609600" y="3038775"/>
            <a:ext cx="266700" cy="266700"/>
          </a:xfrm>
          <a:prstGeom prst="ellipse">
            <a:avLst/>
          </a:prstGeom>
          <a:solidFill>
            <a:srgbClr val="0067B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1" name="Text 9">
            <a:extLst>
              <a:ext uri="{FF2B5EF4-FFF2-40B4-BE49-F238E27FC236}">
                <a16:creationId xmlns:a16="http://schemas.microsoft.com/office/drawing/2014/main" id="{9B6A7EED-8967-5BBA-34C8-635FD51C509A}"/>
              </a:ext>
            </a:extLst>
          </p:cNvPr>
          <p:cNvSpPr/>
          <p:nvPr/>
        </p:nvSpPr>
        <p:spPr>
          <a:xfrm>
            <a:off x="609600" y="3038775"/>
            <a:ext cx="266700" cy="266700"/>
          </a:xfrm>
          <a:prstGeom prst="rect">
            <a:avLst/>
          </a:prstGeom>
          <a:noFill/>
          <a:ln/>
        </p:spPr>
        <p:txBody>
          <a:bodyPr wrap="none" lIns="0" tIns="0" rIns="0" bIns="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itchFamily="34" charset="0"/>
                <a:ea typeface="Arial" pitchFamily="34" charset="-122"/>
                <a:cs typeface="Arial" pitchFamily="34" charset="-120"/>
              </a:rPr>
              <a:t>2</a:t>
            </a:r>
            <a:endPar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2" name="Text 10">
            <a:extLst>
              <a:ext uri="{FF2B5EF4-FFF2-40B4-BE49-F238E27FC236}">
                <a16:creationId xmlns:a16="http://schemas.microsoft.com/office/drawing/2014/main" id="{EBFD1218-D609-96B2-1917-B0397F09209A}"/>
              </a:ext>
            </a:extLst>
          </p:cNvPr>
          <p:cNvSpPr/>
          <p:nvPr/>
        </p:nvSpPr>
        <p:spPr>
          <a:xfrm>
            <a:off x="952500" y="3000675"/>
            <a:ext cx="2857500" cy="476250"/>
          </a:xfrm>
          <a:prstGeom prst="rect">
            <a:avLst/>
          </a:prstGeom>
          <a:noFill/>
          <a:ln/>
        </p:spPr>
        <p:txBody>
          <a:bodyPr wrap="square" lIns="0" tIns="0" rIns="0" bIns="0" rtlCol="0" anchor="t"/>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67B1"/>
                </a:solidFill>
                <a:effectLst/>
                <a:uLnTx/>
                <a:uFillTx/>
                <a:latin typeface="Arial" pitchFamily="34" charset="0"/>
                <a:ea typeface="Arial" pitchFamily="34" charset="-122"/>
                <a:cs typeface="Arial" pitchFamily="34" charset="-120"/>
              </a:rPr>
              <a:t>Compare &amp; Reduce Variance</a:t>
            </a:r>
            <a:endParaRPr kumimoji="0" lang="en-US" sz="1100" b="0" i="0" u="none" strike="noStrike" kern="1200" cap="none" spc="0" normalizeH="0" baseline="0" noProof="0" dirty="0">
              <a:ln>
                <a:noFill/>
              </a:ln>
              <a:solidFill>
                <a:srgbClr val="0067B1"/>
              </a:solidFill>
              <a:effectLst/>
              <a:uLnTx/>
              <a:uFillTx/>
              <a:latin typeface="Aptos" panose="02110004020202020204"/>
              <a:ea typeface="+mn-ea"/>
              <a:cs typeface="+mn-cs"/>
            </a:endParaRPr>
          </a:p>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itchFamily="34" charset="0"/>
                <a:ea typeface="Arial" pitchFamily="34" charset="-122"/>
                <a:cs typeface="Arial" pitchFamily="34" charset="-120"/>
              </a:rPr>
              <a:t>Identify commonality and variations</a:t>
            </a:r>
            <a:endPar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3" name="Shape 11">
            <a:extLst>
              <a:ext uri="{FF2B5EF4-FFF2-40B4-BE49-F238E27FC236}">
                <a16:creationId xmlns:a16="http://schemas.microsoft.com/office/drawing/2014/main" id="{8DE6D7C4-C517-A105-C709-C98E82372130}"/>
              </a:ext>
            </a:extLst>
          </p:cNvPr>
          <p:cNvSpPr/>
          <p:nvPr/>
        </p:nvSpPr>
        <p:spPr>
          <a:xfrm>
            <a:off x="742950" y="3515025"/>
            <a:ext cx="0" cy="152400"/>
          </a:xfrm>
          <a:prstGeom prst="straightConnector1">
            <a:avLst/>
          </a:prstGeom>
          <a:noFill/>
          <a:ln w="12700">
            <a:solidFill>
              <a:srgbClr val="0067B1"/>
            </a:solidFill>
            <a:prstDash val="solid"/>
            <a:headEnd type="none"/>
            <a:tailEnd type="arrow"/>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4" name="Shape 12">
            <a:extLst>
              <a:ext uri="{FF2B5EF4-FFF2-40B4-BE49-F238E27FC236}">
                <a16:creationId xmlns:a16="http://schemas.microsoft.com/office/drawing/2014/main" id="{7B90F305-2F57-FDD5-22F9-33B203A77254}"/>
              </a:ext>
            </a:extLst>
          </p:cNvPr>
          <p:cNvSpPr/>
          <p:nvPr/>
        </p:nvSpPr>
        <p:spPr>
          <a:xfrm>
            <a:off x="609600" y="3791550"/>
            <a:ext cx="266700" cy="266700"/>
          </a:xfrm>
          <a:prstGeom prst="ellipse">
            <a:avLst/>
          </a:prstGeom>
          <a:solidFill>
            <a:srgbClr val="0067B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5" name="Text 13">
            <a:extLst>
              <a:ext uri="{FF2B5EF4-FFF2-40B4-BE49-F238E27FC236}">
                <a16:creationId xmlns:a16="http://schemas.microsoft.com/office/drawing/2014/main" id="{32354F23-3B28-F7E4-69EC-29D5FE6E1F11}"/>
              </a:ext>
            </a:extLst>
          </p:cNvPr>
          <p:cNvSpPr/>
          <p:nvPr/>
        </p:nvSpPr>
        <p:spPr>
          <a:xfrm>
            <a:off x="609600" y="3791550"/>
            <a:ext cx="266700" cy="266700"/>
          </a:xfrm>
          <a:prstGeom prst="rect">
            <a:avLst/>
          </a:prstGeom>
          <a:noFill/>
          <a:ln/>
        </p:spPr>
        <p:txBody>
          <a:bodyPr wrap="none" lIns="0" tIns="0" rIns="0" bIns="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itchFamily="34" charset="0"/>
                <a:ea typeface="Arial" pitchFamily="34" charset="-122"/>
                <a:cs typeface="Arial" pitchFamily="34" charset="-120"/>
              </a:rPr>
              <a:t>3</a:t>
            </a:r>
            <a:endPar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6" name="Text 14">
            <a:extLst>
              <a:ext uri="{FF2B5EF4-FFF2-40B4-BE49-F238E27FC236}">
                <a16:creationId xmlns:a16="http://schemas.microsoft.com/office/drawing/2014/main" id="{3BAD2D3C-46B8-2003-7A19-D9E49E710A55}"/>
              </a:ext>
            </a:extLst>
          </p:cNvPr>
          <p:cNvSpPr/>
          <p:nvPr/>
        </p:nvSpPr>
        <p:spPr>
          <a:xfrm>
            <a:off x="952500" y="3753450"/>
            <a:ext cx="2857500" cy="476250"/>
          </a:xfrm>
          <a:prstGeom prst="rect">
            <a:avLst/>
          </a:prstGeom>
          <a:noFill/>
          <a:ln/>
        </p:spPr>
        <p:txBody>
          <a:bodyPr wrap="square" lIns="0" tIns="0" rIns="0" bIns="0" rtlCol="0" anchor="t"/>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67B1"/>
                </a:solidFill>
                <a:effectLst/>
                <a:uLnTx/>
                <a:uFillTx/>
                <a:latin typeface="Arial" pitchFamily="34" charset="0"/>
                <a:ea typeface="Arial" pitchFamily="34" charset="-122"/>
                <a:cs typeface="Arial" pitchFamily="34" charset="-120"/>
              </a:rPr>
              <a:t>Standardize SOP</a:t>
            </a:r>
            <a:endParaRPr kumimoji="0" lang="en-US" sz="1100" b="0" i="0" u="none" strike="noStrike" kern="1200" cap="none" spc="0" normalizeH="0" baseline="0" noProof="0" dirty="0">
              <a:ln>
                <a:noFill/>
              </a:ln>
              <a:solidFill>
                <a:srgbClr val="0067B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itchFamily="34" charset="0"/>
                <a:ea typeface="Arial" pitchFamily="34" charset="-122"/>
                <a:cs typeface="Arial" pitchFamily="34" charset="-120"/>
              </a:rPr>
              <a:t>Unified SOP, timeline, control points, RACI, </a:t>
            </a:r>
            <a:r>
              <a:rPr kumimoji="0" lang="en-US" sz="1100" b="0" i="0" u="none" strike="noStrike" kern="1200" cap="none" spc="0" normalizeH="0" baseline="0" noProof="0" dirty="0">
                <a:ln>
                  <a:noFill/>
                </a:ln>
                <a:solidFill>
                  <a:srgbClr val="232323"/>
                </a:solidFill>
                <a:effectLst/>
                <a:uLnTx/>
                <a:uFillTx/>
                <a:latin typeface="Arial" panose="020B0604020202020204" pitchFamily="34" charset="0"/>
                <a:ea typeface="Arial" pitchFamily="34" charset="-122"/>
                <a:cs typeface="Arial" panose="020B0604020202020204" pitchFamily="34" charset="0"/>
              </a:rPr>
              <a:t>and documentation</a:t>
            </a:r>
            <a:endPar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7" name="Shape 17">
            <a:extLst>
              <a:ext uri="{FF2B5EF4-FFF2-40B4-BE49-F238E27FC236}">
                <a16:creationId xmlns:a16="http://schemas.microsoft.com/office/drawing/2014/main" id="{674E9DAA-BBC7-627D-2D43-6AA19BB21988}"/>
              </a:ext>
            </a:extLst>
          </p:cNvPr>
          <p:cNvSpPr/>
          <p:nvPr/>
        </p:nvSpPr>
        <p:spPr>
          <a:xfrm>
            <a:off x="4476750" y="2286000"/>
            <a:ext cx="266700" cy="266700"/>
          </a:xfrm>
          <a:prstGeom prst="ellipse">
            <a:avLst/>
          </a:prstGeom>
          <a:solidFill>
            <a:srgbClr val="E87722"/>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8" name="Text 18">
            <a:extLst>
              <a:ext uri="{FF2B5EF4-FFF2-40B4-BE49-F238E27FC236}">
                <a16:creationId xmlns:a16="http://schemas.microsoft.com/office/drawing/2014/main" id="{3A8548A9-5EC0-3275-092D-7D352E12B5DC}"/>
              </a:ext>
            </a:extLst>
          </p:cNvPr>
          <p:cNvSpPr/>
          <p:nvPr/>
        </p:nvSpPr>
        <p:spPr>
          <a:xfrm>
            <a:off x="4476750" y="2286000"/>
            <a:ext cx="266700" cy="266700"/>
          </a:xfrm>
          <a:prstGeom prst="rect">
            <a:avLst/>
          </a:prstGeom>
          <a:noFill/>
          <a:ln/>
        </p:spPr>
        <p:txBody>
          <a:bodyPr wrap="none" lIns="0" tIns="0" rIns="0" bIns="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itchFamily="34" charset="0"/>
                <a:ea typeface="Arial" pitchFamily="34" charset="-122"/>
                <a:cs typeface="Arial" pitchFamily="34" charset="-120"/>
              </a:rPr>
              <a:t>4</a:t>
            </a:r>
            <a:endPar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9" name="Text 19">
            <a:extLst>
              <a:ext uri="{FF2B5EF4-FFF2-40B4-BE49-F238E27FC236}">
                <a16:creationId xmlns:a16="http://schemas.microsoft.com/office/drawing/2014/main" id="{28527E64-8B53-A6F3-5D91-7B89DAE472AE}"/>
              </a:ext>
            </a:extLst>
          </p:cNvPr>
          <p:cNvSpPr/>
          <p:nvPr/>
        </p:nvSpPr>
        <p:spPr>
          <a:xfrm>
            <a:off x="4819650" y="2247900"/>
            <a:ext cx="3028950" cy="476250"/>
          </a:xfrm>
          <a:prstGeom prst="rect">
            <a:avLst/>
          </a:prstGeom>
          <a:noFill/>
          <a:ln/>
        </p:spPr>
        <p:txBody>
          <a:bodyPr wrap="square" lIns="0" tIns="0" rIns="0" bIns="0" rtlCol="0" anchor="t"/>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E87722"/>
                </a:solidFill>
                <a:effectLst/>
                <a:uLnTx/>
                <a:uFillTx/>
                <a:latin typeface="Arial" pitchFamily="34" charset="0"/>
                <a:ea typeface="Arial" pitchFamily="34" charset="-122"/>
                <a:cs typeface="Arial" pitchFamily="34" charset="-120"/>
              </a:rPr>
              <a:t>Align &amp; Approve</a:t>
            </a:r>
            <a:endParaRPr kumimoji="0" lang="en-US" sz="1100" b="0" i="0" u="none" strike="noStrike" kern="1200" cap="none" spc="0" normalizeH="0" baseline="0" noProof="0" dirty="0">
              <a:ln>
                <a:noFill/>
              </a:ln>
              <a:solidFill>
                <a:srgbClr val="E87722"/>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itchFamily="34" charset="0"/>
                <a:ea typeface="Arial" pitchFamily="34" charset="-122"/>
                <a:cs typeface="Arial" pitchFamily="34" charset="-120"/>
              </a:rPr>
              <a:t>Align SOP with global process owners, validate key controls with internal / external auditors.</a:t>
            </a:r>
          </a:p>
        </p:txBody>
      </p:sp>
      <p:sp>
        <p:nvSpPr>
          <p:cNvPr id="70" name="Shape 20">
            <a:extLst>
              <a:ext uri="{FF2B5EF4-FFF2-40B4-BE49-F238E27FC236}">
                <a16:creationId xmlns:a16="http://schemas.microsoft.com/office/drawing/2014/main" id="{269D3842-8C4C-A43A-8CCB-E1919B5FBC05}"/>
              </a:ext>
            </a:extLst>
          </p:cNvPr>
          <p:cNvSpPr/>
          <p:nvPr/>
        </p:nvSpPr>
        <p:spPr>
          <a:xfrm>
            <a:off x="4610100" y="2762250"/>
            <a:ext cx="0" cy="152400"/>
          </a:xfrm>
          <a:prstGeom prst="straightConnector1">
            <a:avLst/>
          </a:prstGeom>
          <a:noFill/>
          <a:ln w="12700">
            <a:solidFill>
              <a:srgbClr val="E87722"/>
            </a:solidFill>
            <a:prstDash val="solid"/>
            <a:headEnd type="none"/>
            <a:tailEnd type="arrow"/>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1" name="Shape 21">
            <a:extLst>
              <a:ext uri="{FF2B5EF4-FFF2-40B4-BE49-F238E27FC236}">
                <a16:creationId xmlns:a16="http://schemas.microsoft.com/office/drawing/2014/main" id="{FD22A4F2-3933-2130-0401-A72640BD8087}"/>
              </a:ext>
            </a:extLst>
          </p:cNvPr>
          <p:cNvSpPr/>
          <p:nvPr/>
        </p:nvSpPr>
        <p:spPr>
          <a:xfrm>
            <a:off x="4476750" y="3038775"/>
            <a:ext cx="266700" cy="266700"/>
          </a:xfrm>
          <a:prstGeom prst="ellipse">
            <a:avLst/>
          </a:prstGeom>
          <a:solidFill>
            <a:srgbClr val="E87722"/>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2" name="Text 22">
            <a:extLst>
              <a:ext uri="{FF2B5EF4-FFF2-40B4-BE49-F238E27FC236}">
                <a16:creationId xmlns:a16="http://schemas.microsoft.com/office/drawing/2014/main" id="{6B325125-9E7B-4A6F-BF87-E00CB908C4D0}"/>
              </a:ext>
            </a:extLst>
          </p:cNvPr>
          <p:cNvSpPr/>
          <p:nvPr/>
        </p:nvSpPr>
        <p:spPr>
          <a:xfrm>
            <a:off x="4476750" y="3038775"/>
            <a:ext cx="266700" cy="266700"/>
          </a:xfrm>
          <a:prstGeom prst="rect">
            <a:avLst/>
          </a:prstGeom>
          <a:noFill/>
          <a:ln/>
        </p:spPr>
        <p:txBody>
          <a:bodyPr wrap="none" lIns="0" tIns="0" rIns="0" bIns="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itchFamily="34" charset="0"/>
                <a:ea typeface="Arial" pitchFamily="34" charset="-122"/>
                <a:cs typeface="Arial" pitchFamily="34" charset="-120"/>
              </a:rPr>
              <a:t>5</a:t>
            </a:r>
            <a:endPar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3" name="Text 23">
            <a:extLst>
              <a:ext uri="{FF2B5EF4-FFF2-40B4-BE49-F238E27FC236}">
                <a16:creationId xmlns:a16="http://schemas.microsoft.com/office/drawing/2014/main" id="{41A128C8-FC5F-0B36-4CB1-95BAD0DDA09B}"/>
              </a:ext>
            </a:extLst>
          </p:cNvPr>
          <p:cNvSpPr/>
          <p:nvPr/>
        </p:nvSpPr>
        <p:spPr>
          <a:xfrm>
            <a:off x="4819650" y="3000675"/>
            <a:ext cx="2857500" cy="476250"/>
          </a:xfrm>
          <a:prstGeom prst="rect">
            <a:avLst/>
          </a:prstGeom>
          <a:noFill/>
          <a:ln/>
        </p:spPr>
        <p:txBody>
          <a:bodyPr wrap="square" lIns="0" tIns="0" rIns="0" bIns="0" rtlCol="0" anchor="t"/>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E87722"/>
                </a:solidFill>
                <a:effectLst/>
                <a:uLnTx/>
                <a:uFillTx/>
                <a:latin typeface="Arial" pitchFamily="34" charset="0"/>
                <a:ea typeface="Arial" pitchFamily="34" charset="-122"/>
                <a:cs typeface="Arial" pitchFamily="34" charset="-120"/>
              </a:rPr>
              <a:t>Train &amp; Transition</a:t>
            </a:r>
            <a:endParaRPr kumimoji="0" lang="en-US" sz="1100" b="0" i="0" u="none" strike="noStrike" kern="1200" cap="none" spc="0" normalizeH="0" baseline="0" noProof="0" dirty="0">
              <a:ln>
                <a:noFill/>
              </a:ln>
              <a:solidFill>
                <a:srgbClr val="E87722"/>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itchFamily="34" charset="0"/>
                <a:ea typeface="Arial" pitchFamily="34" charset="-122"/>
                <a:cs typeface="Arial" pitchFamily="34" charset="-120"/>
              </a:rPr>
              <a:t>Shadowing, access setup, issue log and backup coverage</a:t>
            </a:r>
          </a:p>
        </p:txBody>
      </p:sp>
      <p:sp>
        <p:nvSpPr>
          <p:cNvPr id="74" name="Shape 24">
            <a:extLst>
              <a:ext uri="{FF2B5EF4-FFF2-40B4-BE49-F238E27FC236}">
                <a16:creationId xmlns:a16="http://schemas.microsoft.com/office/drawing/2014/main" id="{6E1B2789-E1DD-CF9E-45A5-418B990CA3D5}"/>
              </a:ext>
            </a:extLst>
          </p:cNvPr>
          <p:cNvSpPr/>
          <p:nvPr/>
        </p:nvSpPr>
        <p:spPr>
          <a:xfrm>
            <a:off x="4610100" y="3515025"/>
            <a:ext cx="0" cy="152400"/>
          </a:xfrm>
          <a:prstGeom prst="straightConnector1">
            <a:avLst/>
          </a:prstGeom>
          <a:noFill/>
          <a:ln w="12700">
            <a:solidFill>
              <a:srgbClr val="E87722"/>
            </a:solidFill>
            <a:prstDash val="solid"/>
            <a:headEnd type="none"/>
            <a:tailEnd type="arrow"/>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5" name="Shape 25">
            <a:extLst>
              <a:ext uri="{FF2B5EF4-FFF2-40B4-BE49-F238E27FC236}">
                <a16:creationId xmlns:a16="http://schemas.microsoft.com/office/drawing/2014/main" id="{0EECE983-6EE2-F715-F528-EA0782C45B48}"/>
              </a:ext>
            </a:extLst>
          </p:cNvPr>
          <p:cNvSpPr/>
          <p:nvPr/>
        </p:nvSpPr>
        <p:spPr>
          <a:xfrm>
            <a:off x="4476750" y="3791550"/>
            <a:ext cx="266700" cy="266700"/>
          </a:xfrm>
          <a:prstGeom prst="ellipse">
            <a:avLst/>
          </a:prstGeom>
          <a:solidFill>
            <a:srgbClr val="E87722"/>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6" name="Text 26">
            <a:extLst>
              <a:ext uri="{FF2B5EF4-FFF2-40B4-BE49-F238E27FC236}">
                <a16:creationId xmlns:a16="http://schemas.microsoft.com/office/drawing/2014/main" id="{A1EF560F-338E-22B3-6E98-A17B5192095E}"/>
              </a:ext>
            </a:extLst>
          </p:cNvPr>
          <p:cNvSpPr/>
          <p:nvPr/>
        </p:nvSpPr>
        <p:spPr>
          <a:xfrm>
            <a:off x="4476750" y="3791550"/>
            <a:ext cx="266700" cy="266700"/>
          </a:xfrm>
          <a:prstGeom prst="rect">
            <a:avLst/>
          </a:prstGeom>
          <a:noFill/>
          <a:ln/>
        </p:spPr>
        <p:txBody>
          <a:bodyPr wrap="none" lIns="0" tIns="0" rIns="0" bIns="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itchFamily="34" charset="0"/>
                <a:ea typeface="Arial" pitchFamily="34" charset="-122"/>
                <a:cs typeface="Arial" pitchFamily="34" charset="-120"/>
              </a:rPr>
              <a:t>6</a:t>
            </a:r>
            <a:endPar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7" name="Text 27">
            <a:extLst>
              <a:ext uri="{FF2B5EF4-FFF2-40B4-BE49-F238E27FC236}">
                <a16:creationId xmlns:a16="http://schemas.microsoft.com/office/drawing/2014/main" id="{68E3DF40-9B4A-0A4F-BF0A-F302B0D01C93}"/>
              </a:ext>
            </a:extLst>
          </p:cNvPr>
          <p:cNvSpPr/>
          <p:nvPr/>
        </p:nvSpPr>
        <p:spPr>
          <a:xfrm>
            <a:off x="4819650" y="3753450"/>
            <a:ext cx="2857500" cy="476250"/>
          </a:xfrm>
          <a:prstGeom prst="rect">
            <a:avLst/>
          </a:prstGeom>
          <a:noFill/>
          <a:ln/>
        </p:spPr>
        <p:txBody>
          <a:bodyPr wrap="square" lIns="0" tIns="0" rIns="0" bIns="0" rtlCol="0" anchor="t"/>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E87722"/>
                </a:solidFill>
                <a:effectLst/>
                <a:uLnTx/>
                <a:uFillTx/>
                <a:latin typeface="Arial" pitchFamily="34" charset="0"/>
                <a:ea typeface="Arial" pitchFamily="34" charset="-122"/>
                <a:cs typeface="Arial" pitchFamily="34" charset="-120"/>
              </a:rPr>
              <a:t>Go-Live</a:t>
            </a:r>
            <a:endParaRPr kumimoji="0" lang="en-US" sz="1100" b="0" i="0" u="none" strike="noStrike" kern="1200" cap="none" spc="0" normalizeH="0" baseline="0" noProof="0" dirty="0">
              <a:ln>
                <a:noFill/>
              </a:ln>
              <a:solidFill>
                <a:srgbClr val="E87722"/>
              </a:solidFill>
              <a:effectLst/>
              <a:uLnTx/>
              <a:uFillTx/>
              <a:latin typeface="Aptos" panose="02110004020202020204"/>
              <a:ea typeface="+mn-ea"/>
              <a:cs typeface="+mn-cs"/>
            </a:endParaRPr>
          </a:p>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itchFamily="34" charset="0"/>
                <a:ea typeface="Arial" pitchFamily="34" charset="-122"/>
                <a:cs typeface="Arial" pitchFamily="34" charset="-120"/>
              </a:rPr>
              <a:t>CCC takes ownership under agreed SLA</a:t>
            </a:r>
            <a:endPar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8" name="Shape 30">
            <a:extLst>
              <a:ext uri="{FF2B5EF4-FFF2-40B4-BE49-F238E27FC236}">
                <a16:creationId xmlns:a16="http://schemas.microsoft.com/office/drawing/2014/main" id="{F4082E09-8363-E168-0BA5-689D22C0609A}"/>
              </a:ext>
            </a:extLst>
          </p:cNvPr>
          <p:cNvSpPr/>
          <p:nvPr/>
        </p:nvSpPr>
        <p:spPr>
          <a:xfrm>
            <a:off x="8343900" y="2286000"/>
            <a:ext cx="266700" cy="266700"/>
          </a:xfrm>
          <a:prstGeom prst="ellipse">
            <a:avLst/>
          </a:prstGeom>
          <a:solidFill>
            <a:srgbClr val="36804B"/>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9" name="Text 31">
            <a:extLst>
              <a:ext uri="{FF2B5EF4-FFF2-40B4-BE49-F238E27FC236}">
                <a16:creationId xmlns:a16="http://schemas.microsoft.com/office/drawing/2014/main" id="{19CDCAE5-EF2B-C916-1FAE-1297E7E0ACF5}"/>
              </a:ext>
            </a:extLst>
          </p:cNvPr>
          <p:cNvSpPr/>
          <p:nvPr/>
        </p:nvSpPr>
        <p:spPr>
          <a:xfrm>
            <a:off x="8343900" y="2286000"/>
            <a:ext cx="266700" cy="266700"/>
          </a:xfrm>
          <a:prstGeom prst="rect">
            <a:avLst/>
          </a:prstGeom>
          <a:noFill/>
          <a:ln/>
        </p:spPr>
        <p:txBody>
          <a:bodyPr wrap="none" lIns="0" tIns="0" rIns="0" bIns="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itchFamily="34" charset="0"/>
                <a:ea typeface="Arial" pitchFamily="34" charset="-122"/>
                <a:cs typeface="Arial" pitchFamily="34" charset="-120"/>
              </a:rPr>
              <a:t>7</a:t>
            </a:r>
            <a:endPar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0" name="Text 32">
            <a:extLst>
              <a:ext uri="{FF2B5EF4-FFF2-40B4-BE49-F238E27FC236}">
                <a16:creationId xmlns:a16="http://schemas.microsoft.com/office/drawing/2014/main" id="{9D80F41C-A19C-A712-2FC3-E9E5EE35B5CF}"/>
              </a:ext>
            </a:extLst>
          </p:cNvPr>
          <p:cNvSpPr/>
          <p:nvPr/>
        </p:nvSpPr>
        <p:spPr>
          <a:xfrm>
            <a:off x="8686799" y="2247900"/>
            <a:ext cx="3028941" cy="723900"/>
          </a:xfrm>
          <a:prstGeom prst="rect">
            <a:avLst/>
          </a:prstGeom>
          <a:noFill/>
          <a:ln/>
        </p:spPr>
        <p:txBody>
          <a:bodyPr wrap="square" lIns="0" tIns="0" rIns="0" bIns="0" rtlCol="0" anchor="t"/>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36804B"/>
                </a:solidFill>
                <a:effectLst/>
                <a:uLnTx/>
                <a:uFillTx/>
                <a:latin typeface="Arial" pitchFamily="34" charset="0"/>
                <a:ea typeface="Arial" pitchFamily="34" charset="-122"/>
                <a:cs typeface="Arial" pitchFamily="34" charset="-120"/>
              </a:rPr>
              <a:t>3</a:t>
            </a:r>
            <a:r>
              <a:rPr kumimoji="0" lang="en-US" sz="1100" b="1" i="0" u="none" strike="noStrike" kern="1200" cap="none" spc="0" normalizeH="0" baseline="30000" noProof="0" dirty="0">
                <a:ln>
                  <a:noFill/>
                </a:ln>
                <a:solidFill>
                  <a:srgbClr val="36804B"/>
                </a:solidFill>
                <a:effectLst/>
                <a:uLnTx/>
                <a:uFillTx/>
                <a:latin typeface="Arial" pitchFamily="34" charset="0"/>
                <a:ea typeface="Arial" pitchFamily="34" charset="-122"/>
                <a:cs typeface="Arial" pitchFamily="34" charset="-120"/>
              </a:rPr>
              <a:t>rd</a:t>
            </a:r>
            <a:r>
              <a:rPr kumimoji="0" lang="en-US" sz="1100" b="1" i="0" u="none" strike="noStrike" kern="1200" cap="none" spc="0" normalizeH="0" baseline="0" noProof="0" dirty="0">
                <a:ln>
                  <a:noFill/>
                </a:ln>
                <a:solidFill>
                  <a:srgbClr val="36804B"/>
                </a:solidFill>
                <a:effectLst/>
                <a:uLnTx/>
                <a:uFillTx/>
                <a:latin typeface="Arial" pitchFamily="34" charset="0"/>
                <a:ea typeface="Arial" pitchFamily="34" charset="-122"/>
                <a:cs typeface="Arial" pitchFamily="34" charset="-120"/>
              </a:rPr>
              <a:t> Month Go-Live Maturity Review</a:t>
            </a:r>
          </a:p>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itchFamily="34" charset="0"/>
                <a:ea typeface="Arial" pitchFamily="34" charset="-122"/>
                <a:cs typeface="Arial" pitchFamily="34" charset="-120"/>
              </a:rPr>
              <a:t>Stabilization check: volume, quality, timeliness, turn-back rate</a:t>
            </a:r>
          </a:p>
        </p:txBody>
      </p:sp>
      <p:sp>
        <p:nvSpPr>
          <p:cNvPr id="81" name="Shape 33">
            <a:extLst>
              <a:ext uri="{FF2B5EF4-FFF2-40B4-BE49-F238E27FC236}">
                <a16:creationId xmlns:a16="http://schemas.microsoft.com/office/drawing/2014/main" id="{3E7223FD-3CCD-DD0F-2FF5-9A7DDCC6AEB2}"/>
              </a:ext>
            </a:extLst>
          </p:cNvPr>
          <p:cNvSpPr/>
          <p:nvPr/>
        </p:nvSpPr>
        <p:spPr>
          <a:xfrm>
            <a:off x="8477250" y="2762250"/>
            <a:ext cx="0" cy="152400"/>
          </a:xfrm>
          <a:prstGeom prst="straightConnector1">
            <a:avLst/>
          </a:prstGeom>
          <a:noFill/>
          <a:ln w="12700">
            <a:solidFill>
              <a:srgbClr val="36804B"/>
            </a:solidFill>
            <a:prstDash val="solid"/>
            <a:headEnd type="none"/>
            <a:tailEnd type="arrow"/>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2" name="Shape 34">
            <a:extLst>
              <a:ext uri="{FF2B5EF4-FFF2-40B4-BE49-F238E27FC236}">
                <a16:creationId xmlns:a16="http://schemas.microsoft.com/office/drawing/2014/main" id="{AE3472DE-2BBD-9B2E-599F-C0FD31E25566}"/>
              </a:ext>
            </a:extLst>
          </p:cNvPr>
          <p:cNvSpPr/>
          <p:nvPr/>
        </p:nvSpPr>
        <p:spPr>
          <a:xfrm>
            <a:off x="8343900" y="3038775"/>
            <a:ext cx="266700" cy="266700"/>
          </a:xfrm>
          <a:prstGeom prst="ellipse">
            <a:avLst/>
          </a:prstGeom>
          <a:solidFill>
            <a:srgbClr val="36804B"/>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3" name="Text 35">
            <a:extLst>
              <a:ext uri="{FF2B5EF4-FFF2-40B4-BE49-F238E27FC236}">
                <a16:creationId xmlns:a16="http://schemas.microsoft.com/office/drawing/2014/main" id="{B9171F92-00D8-35FB-03B9-300BE9E3648B}"/>
              </a:ext>
            </a:extLst>
          </p:cNvPr>
          <p:cNvSpPr/>
          <p:nvPr/>
        </p:nvSpPr>
        <p:spPr>
          <a:xfrm>
            <a:off x="8343900" y="3038775"/>
            <a:ext cx="266700" cy="266700"/>
          </a:xfrm>
          <a:prstGeom prst="rect">
            <a:avLst/>
          </a:prstGeom>
          <a:noFill/>
          <a:ln/>
        </p:spPr>
        <p:txBody>
          <a:bodyPr wrap="none" lIns="0" tIns="0" rIns="0" bIns="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itchFamily="34" charset="0"/>
                <a:ea typeface="Arial" pitchFamily="34" charset="-122"/>
                <a:cs typeface="Arial" pitchFamily="34" charset="-120"/>
              </a:rPr>
              <a:t>8</a:t>
            </a:r>
            <a:endPar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4" name="Text 36">
            <a:extLst>
              <a:ext uri="{FF2B5EF4-FFF2-40B4-BE49-F238E27FC236}">
                <a16:creationId xmlns:a16="http://schemas.microsoft.com/office/drawing/2014/main" id="{D2416AE1-E3C5-38E4-D910-73A3938C8632}"/>
              </a:ext>
            </a:extLst>
          </p:cNvPr>
          <p:cNvSpPr/>
          <p:nvPr/>
        </p:nvSpPr>
        <p:spPr>
          <a:xfrm>
            <a:off x="8686800" y="3000675"/>
            <a:ext cx="2857500" cy="476250"/>
          </a:xfrm>
          <a:prstGeom prst="rect">
            <a:avLst/>
          </a:prstGeom>
          <a:noFill/>
          <a:ln/>
        </p:spPr>
        <p:txBody>
          <a:bodyPr wrap="square" lIns="0" tIns="0" rIns="0" bIns="0" rtlCol="0" anchor="t"/>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36804B"/>
                </a:solidFill>
                <a:effectLst/>
                <a:uLnTx/>
                <a:uFillTx/>
                <a:latin typeface="Arial" pitchFamily="34" charset="0"/>
                <a:ea typeface="Arial" pitchFamily="34" charset="-122"/>
                <a:cs typeface="Arial" pitchFamily="34" charset="-120"/>
              </a:rPr>
              <a:t>5</a:t>
            </a:r>
            <a:r>
              <a:rPr kumimoji="0" lang="en-US" sz="1100" b="1" i="0" u="none" strike="noStrike" kern="1200" cap="none" spc="0" normalizeH="0" baseline="30000" noProof="0" dirty="0">
                <a:ln>
                  <a:noFill/>
                </a:ln>
                <a:solidFill>
                  <a:srgbClr val="36804B"/>
                </a:solidFill>
                <a:effectLst/>
                <a:uLnTx/>
                <a:uFillTx/>
                <a:latin typeface="Arial" pitchFamily="34" charset="0"/>
                <a:ea typeface="Arial" pitchFamily="34" charset="-122"/>
                <a:cs typeface="Arial" pitchFamily="34" charset="-120"/>
              </a:rPr>
              <a:t>th</a:t>
            </a:r>
            <a:r>
              <a:rPr kumimoji="0" lang="en-US" sz="1100" b="1" i="0" u="none" strike="noStrike" kern="1200" cap="none" spc="0" normalizeH="0" baseline="0" noProof="0" dirty="0">
                <a:ln>
                  <a:noFill/>
                </a:ln>
                <a:solidFill>
                  <a:srgbClr val="36804B"/>
                </a:solidFill>
                <a:effectLst/>
                <a:uLnTx/>
                <a:uFillTx/>
                <a:latin typeface="Arial" pitchFamily="34" charset="0"/>
                <a:ea typeface="Arial" pitchFamily="34" charset="-122"/>
                <a:cs typeface="Arial" pitchFamily="34" charset="-120"/>
              </a:rPr>
              <a:t> -6</a:t>
            </a:r>
            <a:r>
              <a:rPr kumimoji="0" lang="en-US" sz="1100" b="1" i="0" u="none" strike="noStrike" kern="1200" cap="none" spc="0" normalizeH="0" baseline="30000" noProof="0" dirty="0">
                <a:ln>
                  <a:noFill/>
                </a:ln>
                <a:solidFill>
                  <a:srgbClr val="36804B"/>
                </a:solidFill>
                <a:effectLst/>
                <a:uLnTx/>
                <a:uFillTx/>
                <a:latin typeface="Arial" pitchFamily="34" charset="0"/>
                <a:ea typeface="Arial" pitchFamily="34" charset="-122"/>
                <a:cs typeface="Arial" pitchFamily="34" charset="-120"/>
              </a:rPr>
              <a:t>th</a:t>
            </a:r>
            <a:r>
              <a:rPr kumimoji="0" lang="en-US" sz="1100" b="1" i="0" u="none" strike="noStrike" kern="1200" cap="none" spc="0" normalizeH="0" baseline="0" noProof="0" dirty="0">
                <a:ln>
                  <a:noFill/>
                </a:ln>
                <a:solidFill>
                  <a:srgbClr val="36804B"/>
                </a:solidFill>
                <a:effectLst/>
                <a:uLnTx/>
                <a:uFillTx/>
                <a:latin typeface="Arial" pitchFamily="34" charset="0"/>
                <a:ea typeface="Arial" pitchFamily="34" charset="-122"/>
                <a:cs typeface="Arial" pitchFamily="34" charset="-120"/>
              </a:rPr>
              <a:t> Month Efficiency Review</a:t>
            </a:r>
          </a:p>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36804B"/>
                </a:solidFill>
                <a:effectLst/>
                <a:uLnTx/>
                <a:uFillTx/>
                <a:latin typeface="Arial" pitchFamily="34" charset="0"/>
                <a:ea typeface="Arial" pitchFamily="34" charset="-122"/>
                <a:cs typeface="Arial" pitchFamily="34" charset="-120"/>
              </a:rPr>
              <a:t>I</a:t>
            </a:r>
            <a:r>
              <a:rPr kumimoji="0" lang="en-US" sz="1100" b="0" i="0" u="none" strike="noStrike" kern="1200" cap="none" spc="0" normalizeH="0" baseline="0" noProof="0" dirty="0">
                <a:ln>
                  <a:noFill/>
                </a:ln>
                <a:solidFill>
                  <a:srgbClr val="000000"/>
                </a:solidFill>
                <a:effectLst/>
                <a:uLnTx/>
                <a:uFillTx/>
                <a:latin typeface="Arial" pitchFamily="34" charset="0"/>
                <a:ea typeface="Arial" pitchFamily="34" charset="-122"/>
                <a:cs typeface="Arial" pitchFamily="34" charset="-120"/>
              </a:rPr>
              <a:t>dentify automation, simplification and scale opportunities</a:t>
            </a:r>
            <a:endPar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5" name="Shape 37">
            <a:extLst>
              <a:ext uri="{FF2B5EF4-FFF2-40B4-BE49-F238E27FC236}">
                <a16:creationId xmlns:a16="http://schemas.microsoft.com/office/drawing/2014/main" id="{83F34FFA-EDDC-DE75-6BBA-771299FABEBA}"/>
              </a:ext>
            </a:extLst>
          </p:cNvPr>
          <p:cNvSpPr/>
          <p:nvPr/>
        </p:nvSpPr>
        <p:spPr>
          <a:xfrm>
            <a:off x="8477250" y="3515025"/>
            <a:ext cx="0" cy="152400"/>
          </a:xfrm>
          <a:prstGeom prst="straightConnector1">
            <a:avLst/>
          </a:prstGeom>
          <a:noFill/>
          <a:ln w="12700">
            <a:solidFill>
              <a:srgbClr val="36804B"/>
            </a:solidFill>
            <a:prstDash val="solid"/>
            <a:headEnd type="none"/>
            <a:tailEnd type="arrow"/>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6" name="Shape 38">
            <a:extLst>
              <a:ext uri="{FF2B5EF4-FFF2-40B4-BE49-F238E27FC236}">
                <a16:creationId xmlns:a16="http://schemas.microsoft.com/office/drawing/2014/main" id="{1A8C3C5C-7DA5-A321-90BE-16CD93E3F8C3}"/>
              </a:ext>
            </a:extLst>
          </p:cNvPr>
          <p:cNvSpPr/>
          <p:nvPr/>
        </p:nvSpPr>
        <p:spPr>
          <a:xfrm>
            <a:off x="8343900" y="3791550"/>
            <a:ext cx="266700" cy="266700"/>
          </a:xfrm>
          <a:prstGeom prst="ellipse">
            <a:avLst/>
          </a:prstGeom>
          <a:solidFill>
            <a:srgbClr val="36804B"/>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7" name="Text 39">
            <a:extLst>
              <a:ext uri="{FF2B5EF4-FFF2-40B4-BE49-F238E27FC236}">
                <a16:creationId xmlns:a16="http://schemas.microsoft.com/office/drawing/2014/main" id="{505C1D37-9C0D-A7E6-3ACD-559EB776F434}"/>
              </a:ext>
            </a:extLst>
          </p:cNvPr>
          <p:cNvSpPr/>
          <p:nvPr/>
        </p:nvSpPr>
        <p:spPr>
          <a:xfrm>
            <a:off x="8343900" y="3791550"/>
            <a:ext cx="266700" cy="266700"/>
          </a:xfrm>
          <a:prstGeom prst="rect">
            <a:avLst/>
          </a:prstGeom>
          <a:noFill/>
          <a:ln/>
        </p:spPr>
        <p:txBody>
          <a:bodyPr wrap="none" lIns="0" tIns="0" rIns="0" bIns="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itchFamily="34" charset="0"/>
                <a:ea typeface="Arial" pitchFamily="34" charset="-122"/>
                <a:cs typeface="Arial" pitchFamily="34" charset="-120"/>
              </a:rPr>
              <a:t>9</a:t>
            </a:r>
            <a:endPar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8" name="Text 40">
            <a:extLst>
              <a:ext uri="{FF2B5EF4-FFF2-40B4-BE49-F238E27FC236}">
                <a16:creationId xmlns:a16="http://schemas.microsoft.com/office/drawing/2014/main" id="{2D402527-D321-EB1C-0D99-78DF767D68FA}"/>
              </a:ext>
            </a:extLst>
          </p:cNvPr>
          <p:cNvSpPr/>
          <p:nvPr/>
        </p:nvSpPr>
        <p:spPr>
          <a:xfrm>
            <a:off x="8686800" y="3753450"/>
            <a:ext cx="2857500" cy="476250"/>
          </a:xfrm>
          <a:prstGeom prst="rect">
            <a:avLst/>
          </a:prstGeom>
          <a:noFill/>
          <a:ln/>
        </p:spPr>
        <p:txBody>
          <a:bodyPr wrap="square" lIns="0" tIns="0" rIns="0" bIns="0" rtlCol="0" anchor="t"/>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36804B"/>
                </a:solidFill>
                <a:effectLst/>
                <a:uLnTx/>
                <a:uFillTx/>
                <a:latin typeface="Arial" pitchFamily="34" charset="0"/>
                <a:ea typeface="Arial" pitchFamily="34" charset="-122"/>
                <a:cs typeface="Arial" pitchFamily="34" charset="-120"/>
              </a:rPr>
              <a:t>Feedback to Next Cycle</a:t>
            </a:r>
            <a:endParaRPr kumimoji="0" lang="en-US" sz="1100" b="0" i="0" u="none" strike="noStrike" kern="1200" cap="none" spc="0" normalizeH="0" baseline="0" noProof="0" dirty="0">
              <a:ln>
                <a:noFill/>
              </a:ln>
              <a:solidFill>
                <a:srgbClr val="36804B"/>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itchFamily="34" charset="0"/>
                <a:ea typeface="Arial" pitchFamily="34" charset="-122"/>
                <a:cs typeface="Arial" pitchFamily="34" charset="-120"/>
              </a:rPr>
              <a:t>Lessons learned inform the next process alignment iteration</a:t>
            </a:r>
          </a:p>
        </p:txBody>
      </p:sp>
    </p:spTree>
    <p:extLst>
      <p:ext uri="{BB962C8B-B14F-4D97-AF65-F5344CB8AC3E}">
        <p14:creationId xmlns:p14="http://schemas.microsoft.com/office/powerpoint/2010/main" val="12236855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D1AB0-8D30-274F-D2FE-BC00223E519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76458F3-6DCB-5252-106E-E51736055A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7E942-4743-4737-80D7-835CC8AEC3F3}" type="slidenum">
              <a:rPr kumimoji="0" lang="en-US"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tint val="82000"/>
                </a:prstClr>
              </a:solidFill>
              <a:effectLst/>
              <a:uLnTx/>
              <a:uFillTx/>
              <a:latin typeface="Arial" panose="020B0604020202020204" pitchFamily="34" charset="0"/>
              <a:ea typeface="+mn-ea"/>
              <a:cs typeface="Arial" panose="020B0604020202020204" pitchFamily="34" charset="0"/>
            </a:endParaRPr>
          </a:p>
        </p:txBody>
      </p:sp>
      <p:grpSp>
        <p:nvGrpSpPr>
          <p:cNvPr id="5" name="Group 4">
            <a:extLst>
              <a:ext uri="{FF2B5EF4-FFF2-40B4-BE49-F238E27FC236}">
                <a16:creationId xmlns:a16="http://schemas.microsoft.com/office/drawing/2014/main" id="{9DDDF293-C366-BF86-B5BE-42553FD086B3}"/>
              </a:ext>
            </a:extLst>
          </p:cNvPr>
          <p:cNvGrpSpPr/>
          <p:nvPr/>
        </p:nvGrpSpPr>
        <p:grpSpPr>
          <a:xfrm>
            <a:off x="0" y="-32426"/>
            <a:ext cx="12192000" cy="1219200"/>
            <a:chOff x="0" y="-32426"/>
            <a:chExt cx="12192000" cy="1219200"/>
          </a:xfrm>
        </p:grpSpPr>
        <p:grpSp>
          <p:nvGrpSpPr>
            <p:cNvPr id="6" name="Group 5">
              <a:extLst>
                <a:ext uri="{FF2B5EF4-FFF2-40B4-BE49-F238E27FC236}">
                  <a16:creationId xmlns:a16="http://schemas.microsoft.com/office/drawing/2014/main" id="{2E5BA547-17E4-2169-E0D4-4D37586CEB9E}"/>
                </a:ext>
              </a:extLst>
            </p:cNvPr>
            <p:cNvGrpSpPr/>
            <p:nvPr/>
          </p:nvGrpSpPr>
          <p:grpSpPr>
            <a:xfrm>
              <a:off x="0" y="-32426"/>
              <a:ext cx="12192000" cy="1219200"/>
              <a:chOff x="0" y="0"/>
              <a:chExt cx="12192000" cy="1219200"/>
            </a:xfrm>
          </p:grpSpPr>
          <p:sp>
            <p:nvSpPr>
              <p:cNvPr id="8" name="Rectangle 7">
                <a:extLst>
                  <a:ext uri="{FF2B5EF4-FFF2-40B4-BE49-F238E27FC236}">
                    <a16:creationId xmlns:a16="http://schemas.microsoft.com/office/drawing/2014/main" id="{720E526D-FF27-D1A0-A2F5-6D03E9C1865E}"/>
                  </a:ext>
                </a:extLst>
              </p:cNvPr>
              <p:cNvSpPr/>
              <p:nvPr/>
            </p:nvSpPr>
            <p:spPr>
              <a:xfrm>
                <a:off x="0" y="0"/>
                <a:ext cx="12192000" cy="12192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9" name="Picture 8" descr="A blue letter c with a black stripe&#10;&#10;AI-generated content may be incorrect.">
                <a:extLst>
                  <a:ext uri="{FF2B5EF4-FFF2-40B4-BE49-F238E27FC236}">
                    <a16:creationId xmlns:a16="http://schemas.microsoft.com/office/drawing/2014/main" id="{1524BB12-904B-DDAA-696B-228F149D7E03}"/>
                  </a:ext>
                </a:extLst>
              </p:cNvPr>
              <p:cNvPicPr>
                <a:picLocks noChangeAspect="1"/>
              </p:cNvPicPr>
              <p:nvPr/>
            </p:nvPicPr>
            <p:blipFill>
              <a:blip r:embed="rId3">
                <a:lum bright="70000" contrast="-70000"/>
                <a:alphaModFix amt="14000"/>
                <a:extLst>
                  <a:ext uri="{BEBA8EAE-BF5A-486C-A8C5-ECC9F3942E4B}">
                    <a14:imgProps xmlns:a14="http://schemas.microsoft.com/office/drawing/2010/main">
                      <a14:imgLayer r:embed="rId4">
                        <a14:imgEffect>
                          <a14:colorTemperature colorTemp="6200"/>
                        </a14:imgEffect>
                      </a14:imgLayer>
                    </a14:imgProps>
                  </a:ext>
                  <a:ext uri="{28A0092B-C50C-407E-A947-70E740481C1C}">
                    <a14:useLocalDpi xmlns:a14="http://schemas.microsoft.com/office/drawing/2010/main" val="0"/>
                  </a:ext>
                </a:extLst>
              </a:blip>
              <a:srcRect l="10767" t="87392" r="47820" b="3912"/>
              <a:stretch>
                <a:fillRect/>
              </a:stretch>
            </p:blipFill>
            <p:spPr>
              <a:xfrm>
                <a:off x="7038753" y="0"/>
                <a:ext cx="5153247" cy="1219200"/>
              </a:xfrm>
              <a:prstGeom prst="rect">
                <a:avLst/>
              </a:prstGeom>
              <a:solidFill>
                <a:srgbClr val="0070C0"/>
              </a:solidFill>
              <a:ln>
                <a:noFill/>
              </a:ln>
            </p:spPr>
          </p:pic>
          <p:sp>
            <p:nvSpPr>
              <p:cNvPr id="10" name="TextBox 9">
                <a:extLst>
                  <a:ext uri="{FF2B5EF4-FFF2-40B4-BE49-F238E27FC236}">
                    <a16:creationId xmlns:a16="http://schemas.microsoft.com/office/drawing/2014/main" id="{615A8EA8-7634-BA51-93B9-F27102EB7A77}"/>
                  </a:ext>
                </a:extLst>
              </p:cNvPr>
              <p:cNvSpPr txBox="1"/>
              <p:nvPr/>
            </p:nvSpPr>
            <p:spPr>
              <a:xfrm>
                <a:off x="256258" y="298710"/>
                <a:ext cx="95163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FINANCE CAPABILITY MATURITY </a:t>
                </a:r>
                <a:r>
                  <a:rPr kumimoji="0" lang="en-US" altLang="zh-CN" sz="2400" b="1"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JOURNEY</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7" name="Picture 6" descr="A black and white logo&#10;&#10;AI-generated content may be incorrect.">
              <a:extLst>
                <a:ext uri="{FF2B5EF4-FFF2-40B4-BE49-F238E27FC236}">
                  <a16:creationId xmlns:a16="http://schemas.microsoft.com/office/drawing/2014/main" id="{1ECFBC4E-D42A-E059-A4AE-9D7A0D9A08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4195" y="342670"/>
              <a:ext cx="1586704" cy="619966"/>
            </a:xfrm>
            <a:prstGeom prst="rect">
              <a:avLst/>
            </a:prstGeom>
          </p:spPr>
        </p:pic>
      </p:grpSp>
      <p:sp>
        <p:nvSpPr>
          <p:cNvPr id="16" name="Text 1">
            <a:extLst>
              <a:ext uri="{FF2B5EF4-FFF2-40B4-BE49-F238E27FC236}">
                <a16:creationId xmlns:a16="http://schemas.microsoft.com/office/drawing/2014/main" id="{C24E2EF8-035E-6AD7-B40A-137D5FCA2841}"/>
              </a:ext>
            </a:extLst>
          </p:cNvPr>
          <p:cNvSpPr/>
          <p:nvPr/>
        </p:nvSpPr>
        <p:spPr>
          <a:xfrm>
            <a:off x="457200" y="1333500"/>
            <a:ext cx="11049000" cy="228600"/>
          </a:xfrm>
          <a:prstGeom prst="rect">
            <a:avLst/>
          </a:prstGeom>
          <a:noFill/>
          <a:ln/>
        </p:spPr>
        <p:txBody>
          <a:bodyPr wrap="square" lIns="0" tIns="0" rIns="0" bIns="0"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125" b="0" i="0" u="none" strike="noStrike" kern="1200" cap="none" spc="0" normalizeH="0" baseline="0" noProof="0" dirty="0">
                <a:ln>
                  <a:noFill/>
                </a:ln>
                <a:solidFill>
                  <a:srgbClr val="5D6976"/>
                </a:solidFill>
                <a:effectLst/>
                <a:uLnTx/>
                <a:uFillTx/>
                <a:latin typeface="Arial" panose="020B0604020202020204" pitchFamily="34" charset="0"/>
                <a:ea typeface="Arial" pitchFamily="34" charset="-122"/>
                <a:cs typeface="Arial" panose="020B0604020202020204" pitchFamily="34" charset="0"/>
              </a:rPr>
              <a:t>Building process stability first, then transaction expertise, and continuously optimizing with GCC.</a:t>
            </a:r>
            <a:endParaRPr kumimoji="0" lang="en-US" sz="1125"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Shape 2">
            <a:extLst>
              <a:ext uri="{FF2B5EF4-FFF2-40B4-BE49-F238E27FC236}">
                <a16:creationId xmlns:a16="http://schemas.microsoft.com/office/drawing/2014/main" id="{5064B917-C66A-C22F-C650-B18F15EC156C}"/>
              </a:ext>
            </a:extLst>
          </p:cNvPr>
          <p:cNvSpPr/>
          <p:nvPr/>
        </p:nvSpPr>
        <p:spPr>
          <a:xfrm>
            <a:off x="457200" y="1714500"/>
            <a:ext cx="1333500" cy="304800"/>
          </a:xfrm>
          <a:prstGeom prst="roundRect">
            <a:avLst>
              <a:gd name="adj" fmla="val 12000"/>
            </a:avLst>
          </a:prstGeom>
          <a:solidFill>
            <a:srgbClr val="0067B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Text 3">
            <a:extLst>
              <a:ext uri="{FF2B5EF4-FFF2-40B4-BE49-F238E27FC236}">
                <a16:creationId xmlns:a16="http://schemas.microsoft.com/office/drawing/2014/main" id="{D9082FF3-79A8-7A39-4894-23F9EA42CB16}"/>
              </a:ext>
            </a:extLst>
          </p:cNvPr>
          <p:cNvSpPr/>
          <p:nvPr/>
        </p:nvSpPr>
        <p:spPr>
          <a:xfrm>
            <a:off x="457200" y="1714500"/>
            <a:ext cx="1333500" cy="304800"/>
          </a:xfrm>
          <a:prstGeom prst="rect">
            <a:avLst/>
          </a:prstGeom>
          <a:noFill/>
          <a:ln/>
        </p:spPr>
        <p:txBody>
          <a:bodyPr wrap="none" lIns="0" tIns="0" rIns="0" bIns="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Past 9 months</a:t>
            </a:r>
            <a:endParaRPr kumimoji="0" lang="en-US" sz="975"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Text 4">
            <a:extLst>
              <a:ext uri="{FF2B5EF4-FFF2-40B4-BE49-F238E27FC236}">
                <a16:creationId xmlns:a16="http://schemas.microsoft.com/office/drawing/2014/main" id="{789349BF-DCB5-A2A6-C2CA-8529E02CDF0D}"/>
              </a:ext>
            </a:extLst>
          </p:cNvPr>
          <p:cNvSpPr/>
          <p:nvPr/>
        </p:nvSpPr>
        <p:spPr>
          <a:xfrm>
            <a:off x="1905000" y="1714500"/>
            <a:ext cx="4762500" cy="304800"/>
          </a:xfrm>
          <a:prstGeom prst="rect">
            <a:avLst/>
          </a:prstGeom>
          <a:noFill/>
          <a:ln/>
        </p:spPr>
        <p:txBody>
          <a:bodyPr wrap="none" lIns="0" tIns="0" rIns="0" bIns="0"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67B1"/>
                </a:solidFill>
                <a:effectLst/>
                <a:uLnTx/>
                <a:uFillTx/>
                <a:latin typeface="Arial" panose="020B0604020202020204" pitchFamily="34" charset="0"/>
                <a:ea typeface="Arial" pitchFamily="34" charset="-122"/>
                <a:cs typeface="Arial" panose="020B0604020202020204" pitchFamily="34" charset="0"/>
              </a:rPr>
              <a:t>Stabilize Standard Finance Processes</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Shape 5">
            <a:extLst>
              <a:ext uri="{FF2B5EF4-FFF2-40B4-BE49-F238E27FC236}">
                <a16:creationId xmlns:a16="http://schemas.microsoft.com/office/drawing/2014/main" id="{5E24DBB5-5A3C-D08F-0EC9-8070484807C0}"/>
              </a:ext>
            </a:extLst>
          </p:cNvPr>
          <p:cNvSpPr/>
          <p:nvPr/>
        </p:nvSpPr>
        <p:spPr>
          <a:xfrm>
            <a:off x="457200" y="2095500"/>
            <a:ext cx="7715250" cy="914400"/>
          </a:xfrm>
          <a:prstGeom prst="roundRect">
            <a:avLst>
              <a:gd name="adj" fmla="val 2000"/>
            </a:avLst>
          </a:prstGeom>
          <a:solidFill>
            <a:srgbClr val="FFFFFF"/>
          </a:solidFill>
          <a:ln w="12700">
            <a:solidFill>
              <a:srgbClr val="D2D8DE"/>
            </a:solidFill>
            <a:prstDash val="solid"/>
          </a:ln>
          <a:effectLst>
            <a:outerShdw blurRad="50800" dist="25400" dir="5400000" algn="bl" rotWithShape="0">
              <a:srgbClr val="000000">
                <a:alpha val="3137"/>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Shape 6">
            <a:extLst>
              <a:ext uri="{FF2B5EF4-FFF2-40B4-BE49-F238E27FC236}">
                <a16:creationId xmlns:a16="http://schemas.microsoft.com/office/drawing/2014/main" id="{CE1E8031-E3F1-80B2-FCA5-B6181F988CA3}"/>
              </a:ext>
            </a:extLst>
          </p:cNvPr>
          <p:cNvSpPr/>
          <p:nvPr/>
        </p:nvSpPr>
        <p:spPr>
          <a:xfrm>
            <a:off x="457200" y="2095500"/>
            <a:ext cx="57150" cy="914400"/>
          </a:xfrm>
          <a:prstGeom prst="rect">
            <a:avLst/>
          </a:prstGeom>
          <a:solidFill>
            <a:srgbClr val="0067B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Text 7">
            <a:extLst>
              <a:ext uri="{FF2B5EF4-FFF2-40B4-BE49-F238E27FC236}">
                <a16:creationId xmlns:a16="http://schemas.microsoft.com/office/drawing/2014/main" id="{152F4303-C195-CADE-DFCC-13B44FD09B6E}"/>
              </a:ext>
            </a:extLst>
          </p:cNvPr>
          <p:cNvSpPr/>
          <p:nvPr/>
        </p:nvSpPr>
        <p:spPr>
          <a:xfrm>
            <a:off x="628650" y="2171700"/>
            <a:ext cx="7429500" cy="914400"/>
          </a:xfrm>
          <a:prstGeom prst="rect">
            <a:avLst/>
          </a:prstGeom>
          <a:noFill/>
          <a:ln/>
        </p:spPr>
        <p:txBody>
          <a:bodyPr wrap="square" lIns="0" tIns="0" rIns="0" bIns="0" rtlCol="0" anchor="t"/>
          <a:lstStyle/>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232323"/>
                </a:solidFill>
                <a:effectLst/>
                <a:uLnTx/>
                <a:uFillTx/>
                <a:latin typeface="Arial" panose="020B0604020202020204" pitchFamily="34" charset="0"/>
                <a:ea typeface="Arial" pitchFamily="34" charset="-122"/>
                <a:cs typeface="Arial" panose="020B0604020202020204" pitchFamily="34" charset="0"/>
              </a:rPr>
              <a:t>Stabilize migrated processes under CCC ownership and BAU model</a:t>
            </a:r>
          </a:p>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232323"/>
                </a:solidFill>
                <a:effectLst/>
                <a:uLnTx/>
                <a:uFillTx/>
                <a:latin typeface="Arial" panose="020B0604020202020204" pitchFamily="34" charset="0"/>
                <a:ea typeface="Arial" pitchFamily="34" charset="-122"/>
                <a:cs typeface="Arial" panose="020B0604020202020204" pitchFamily="34" charset="0"/>
              </a:rPr>
              <a:t>Build consistent SOP, SLA, control points and documentation</a:t>
            </a:r>
          </a:p>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232323"/>
                </a:solidFill>
                <a:effectLst/>
                <a:uLnTx/>
                <a:uFillTx/>
                <a:latin typeface="Arial" panose="020B0604020202020204" pitchFamily="34" charset="0"/>
                <a:ea typeface="Arial" pitchFamily="34" charset="-122"/>
                <a:cs typeface="Arial" panose="020B0604020202020204" pitchFamily="34" charset="0"/>
              </a:rPr>
              <a:t>Improve visibility across TAT, accuracy, quality and internal control</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Shape 8">
            <a:extLst>
              <a:ext uri="{FF2B5EF4-FFF2-40B4-BE49-F238E27FC236}">
                <a16:creationId xmlns:a16="http://schemas.microsoft.com/office/drawing/2014/main" id="{5B4A1D2B-AB71-9D70-BA76-9A3E8BD47551}"/>
              </a:ext>
            </a:extLst>
          </p:cNvPr>
          <p:cNvSpPr/>
          <p:nvPr/>
        </p:nvSpPr>
        <p:spPr>
          <a:xfrm>
            <a:off x="8343900" y="2095500"/>
            <a:ext cx="3371850" cy="914400"/>
          </a:xfrm>
          <a:prstGeom prst="roundRect">
            <a:avLst>
              <a:gd name="adj" fmla="val 5000"/>
            </a:avLst>
          </a:prstGeom>
          <a:solidFill>
            <a:srgbClr val="EDF4F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 name="Shape 9">
            <a:extLst>
              <a:ext uri="{FF2B5EF4-FFF2-40B4-BE49-F238E27FC236}">
                <a16:creationId xmlns:a16="http://schemas.microsoft.com/office/drawing/2014/main" id="{AD087783-FB9C-EE53-2EE0-8281E37CB630}"/>
              </a:ext>
            </a:extLst>
          </p:cNvPr>
          <p:cNvSpPr/>
          <p:nvPr/>
        </p:nvSpPr>
        <p:spPr>
          <a:xfrm>
            <a:off x="8496300" y="2324100"/>
            <a:ext cx="266700" cy="266700"/>
          </a:xfrm>
          <a:custGeom>
            <a:avLst/>
            <a:gdLst/>
            <a:ahLst/>
            <a:cxnLst/>
            <a:rect l="l" t="t" r="r" b="b"/>
            <a:pathLst>
              <a:path w="355600" h="355600">
                <a:moveTo>
                  <a:pt x="177800" y="0"/>
                </a:moveTo>
                <a:cubicBezTo>
                  <a:pt x="180995" y="0"/>
                  <a:pt x="184190" y="695"/>
                  <a:pt x="187107" y="2014"/>
                </a:cubicBezTo>
                <a:lnTo>
                  <a:pt x="317956" y="57507"/>
                </a:lnTo>
                <a:cubicBezTo>
                  <a:pt x="333236" y="63966"/>
                  <a:pt x="344626" y="79038"/>
                  <a:pt x="344557" y="97234"/>
                </a:cubicBezTo>
                <a:cubicBezTo>
                  <a:pt x="344210" y="166132"/>
                  <a:pt x="315873" y="292189"/>
                  <a:pt x="196205" y="349488"/>
                </a:cubicBezTo>
                <a:cubicBezTo>
                  <a:pt x="184606" y="355044"/>
                  <a:pt x="171133" y="355044"/>
                  <a:pt x="159534" y="349488"/>
                </a:cubicBezTo>
                <a:cubicBezTo>
                  <a:pt x="39797" y="292189"/>
                  <a:pt x="11529" y="166132"/>
                  <a:pt x="11182" y="97234"/>
                </a:cubicBezTo>
                <a:cubicBezTo>
                  <a:pt x="11112" y="79038"/>
                  <a:pt x="22503" y="63966"/>
                  <a:pt x="37782" y="57507"/>
                </a:cubicBezTo>
                <a:lnTo>
                  <a:pt x="168563" y="2014"/>
                </a:lnTo>
                <a:cubicBezTo>
                  <a:pt x="171480" y="695"/>
                  <a:pt x="174605" y="0"/>
                  <a:pt x="177800" y="0"/>
                </a:cubicBezTo>
                <a:close/>
                <a:moveTo>
                  <a:pt x="177800" y="46395"/>
                </a:moveTo>
                <a:lnTo>
                  <a:pt x="177800" y="308997"/>
                </a:lnTo>
                <a:cubicBezTo>
                  <a:pt x="273645" y="262602"/>
                  <a:pt x="299412" y="159812"/>
                  <a:pt x="300038" y="98276"/>
                </a:cubicBezTo>
                <a:lnTo>
                  <a:pt x="177800" y="46464"/>
                </a:lnTo>
                <a:lnTo>
                  <a:pt x="177800" y="46464"/>
                </a:lnTo>
                <a:close/>
              </a:path>
            </a:pathLst>
          </a:custGeom>
          <a:solidFill>
            <a:srgbClr val="0067B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Text 10">
            <a:extLst>
              <a:ext uri="{FF2B5EF4-FFF2-40B4-BE49-F238E27FC236}">
                <a16:creationId xmlns:a16="http://schemas.microsoft.com/office/drawing/2014/main" id="{A939146F-F70E-516F-4E21-881ADF37AD92}"/>
              </a:ext>
            </a:extLst>
          </p:cNvPr>
          <p:cNvSpPr/>
          <p:nvPr/>
        </p:nvSpPr>
        <p:spPr>
          <a:xfrm>
            <a:off x="8858250" y="2247900"/>
            <a:ext cx="2705100" cy="190500"/>
          </a:xfrm>
          <a:prstGeom prst="rect">
            <a:avLst/>
          </a:prstGeom>
          <a:noFill/>
          <a:ln/>
        </p:spPr>
        <p:txBody>
          <a:bodyPr wrap="none" lIns="0" tIns="0" rIns="0" bIns="0"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67B1"/>
                </a:solidFill>
                <a:effectLst/>
                <a:uLnTx/>
                <a:uFillTx/>
                <a:latin typeface="Arial" panose="020B0604020202020204" pitchFamily="34" charset="0"/>
                <a:ea typeface="Arial" pitchFamily="34" charset="-122"/>
                <a:cs typeface="Arial" panose="020B0604020202020204" pitchFamily="34" charset="0"/>
              </a:rPr>
              <a:t>Process Stability</a:t>
            </a: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 name="Text 11">
            <a:extLst>
              <a:ext uri="{FF2B5EF4-FFF2-40B4-BE49-F238E27FC236}">
                <a16:creationId xmlns:a16="http://schemas.microsoft.com/office/drawing/2014/main" id="{585DB73C-02B3-1635-D418-EC40CA9510EA}"/>
              </a:ext>
            </a:extLst>
          </p:cNvPr>
          <p:cNvSpPr/>
          <p:nvPr/>
        </p:nvSpPr>
        <p:spPr>
          <a:xfrm>
            <a:off x="8858250" y="2476500"/>
            <a:ext cx="2705100" cy="533400"/>
          </a:xfrm>
          <a:prstGeom prst="rect">
            <a:avLst/>
          </a:prstGeom>
          <a:noFill/>
          <a:ln/>
        </p:spPr>
        <p:txBody>
          <a:bodyPr wrap="square" lIns="0" tIns="0" rIns="0" bIns="0" rtlCol="0" anchor="t"/>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D6976"/>
                </a:solidFill>
                <a:effectLst/>
                <a:uLnTx/>
                <a:uFillTx/>
                <a:latin typeface="Arial" panose="020B0604020202020204" pitchFamily="34" charset="0"/>
                <a:ea typeface="Arial" pitchFamily="34" charset="-122"/>
                <a:cs typeface="Arial" panose="020B0604020202020204" pitchFamily="34" charset="0"/>
              </a:rPr>
              <a:t>Stable operations with clearer governance, ownership and process visibility</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 name="Shape 12">
            <a:extLst>
              <a:ext uri="{FF2B5EF4-FFF2-40B4-BE49-F238E27FC236}">
                <a16:creationId xmlns:a16="http://schemas.microsoft.com/office/drawing/2014/main" id="{D3CC8292-B3F3-9A2D-A0E6-9CBB0D227F44}"/>
              </a:ext>
            </a:extLst>
          </p:cNvPr>
          <p:cNvSpPr/>
          <p:nvPr/>
        </p:nvSpPr>
        <p:spPr>
          <a:xfrm>
            <a:off x="1114425" y="3048000"/>
            <a:ext cx="0" cy="228600"/>
          </a:xfrm>
          <a:prstGeom prst="straightConnector1">
            <a:avLst/>
          </a:prstGeom>
          <a:noFill/>
          <a:ln w="25400">
            <a:solidFill>
              <a:srgbClr val="E87722"/>
            </a:solidFill>
            <a:prstDash val="solid"/>
            <a:headEnd type="none"/>
            <a:tailEnd type="arrow"/>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 name="Shape 13">
            <a:extLst>
              <a:ext uri="{FF2B5EF4-FFF2-40B4-BE49-F238E27FC236}">
                <a16:creationId xmlns:a16="http://schemas.microsoft.com/office/drawing/2014/main" id="{01618E4A-E479-C513-C880-8496C5B772A2}"/>
              </a:ext>
            </a:extLst>
          </p:cNvPr>
          <p:cNvSpPr/>
          <p:nvPr/>
        </p:nvSpPr>
        <p:spPr>
          <a:xfrm>
            <a:off x="457200" y="3314700"/>
            <a:ext cx="1333500" cy="304800"/>
          </a:xfrm>
          <a:prstGeom prst="roundRect">
            <a:avLst>
              <a:gd name="adj" fmla="val 12000"/>
            </a:avLst>
          </a:prstGeom>
          <a:solidFill>
            <a:srgbClr val="E87722"/>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 name="Text 14">
            <a:extLst>
              <a:ext uri="{FF2B5EF4-FFF2-40B4-BE49-F238E27FC236}">
                <a16:creationId xmlns:a16="http://schemas.microsoft.com/office/drawing/2014/main" id="{692F8AD1-46D5-0CBC-4BD1-6BBCBECB75BA}"/>
              </a:ext>
            </a:extLst>
          </p:cNvPr>
          <p:cNvSpPr/>
          <p:nvPr/>
        </p:nvSpPr>
        <p:spPr>
          <a:xfrm>
            <a:off x="457200" y="3314700"/>
            <a:ext cx="1333500" cy="304800"/>
          </a:xfrm>
          <a:prstGeom prst="rect">
            <a:avLst/>
          </a:prstGeom>
          <a:noFill/>
          <a:ln/>
        </p:spPr>
        <p:txBody>
          <a:bodyPr wrap="none" lIns="0" tIns="0" rIns="0" bIns="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FFFFFF"/>
                </a:solidFill>
                <a:effectLst/>
                <a:uLnTx/>
                <a:uFillTx/>
                <a:latin typeface="Arial" panose="020B0604020202020204" pitchFamily="34" charset="0"/>
                <a:ea typeface="Arial" pitchFamily="34" charset="-122"/>
                <a:cs typeface="Arial" panose="020B0604020202020204" pitchFamily="34" charset="0"/>
              </a:rPr>
              <a:t>10–18 months</a:t>
            </a:r>
            <a:endParaRPr kumimoji="0" lang="en-US" sz="975"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 name="Text 15">
            <a:extLst>
              <a:ext uri="{FF2B5EF4-FFF2-40B4-BE49-F238E27FC236}">
                <a16:creationId xmlns:a16="http://schemas.microsoft.com/office/drawing/2014/main" id="{7334F0A3-3DC5-D20F-4178-E5CBD2932AD0}"/>
              </a:ext>
            </a:extLst>
          </p:cNvPr>
          <p:cNvSpPr/>
          <p:nvPr/>
        </p:nvSpPr>
        <p:spPr>
          <a:xfrm>
            <a:off x="1905000" y="3314700"/>
            <a:ext cx="4762500" cy="304800"/>
          </a:xfrm>
          <a:prstGeom prst="rect">
            <a:avLst/>
          </a:prstGeom>
          <a:noFill/>
          <a:ln/>
        </p:spPr>
        <p:txBody>
          <a:bodyPr wrap="none" lIns="0" tIns="0" rIns="0" bIns="0"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87722"/>
                </a:solidFill>
                <a:effectLst/>
                <a:uLnTx/>
                <a:uFillTx/>
                <a:latin typeface="Arial" panose="020B0604020202020204" pitchFamily="34" charset="0"/>
                <a:ea typeface="Arial" pitchFamily="34" charset="-122"/>
                <a:cs typeface="Arial" panose="020B0604020202020204" pitchFamily="34" charset="0"/>
              </a:rPr>
              <a:t>Build Transaction Expertise</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 name="Shape 16">
            <a:extLst>
              <a:ext uri="{FF2B5EF4-FFF2-40B4-BE49-F238E27FC236}">
                <a16:creationId xmlns:a16="http://schemas.microsoft.com/office/drawing/2014/main" id="{6A319915-961F-C5B3-4D36-06C318242BB8}"/>
              </a:ext>
            </a:extLst>
          </p:cNvPr>
          <p:cNvSpPr/>
          <p:nvPr/>
        </p:nvSpPr>
        <p:spPr>
          <a:xfrm>
            <a:off x="457200" y="3695700"/>
            <a:ext cx="7715250" cy="914400"/>
          </a:xfrm>
          <a:prstGeom prst="roundRect">
            <a:avLst>
              <a:gd name="adj" fmla="val 2000"/>
            </a:avLst>
          </a:prstGeom>
          <a:solidFill>
            <a:srgbClr val="FFFFFF"/>
          </a:solidFill>
          <a:ln w="12700">
            <a:solidFill>
              <a:srgbClr val="D2D8DE"/>
            </a:solidFill>
            <a:prstDash val="solid"/>
          </a:ln>
          <a:effectLst>
            <a:outerShdw blurRad="50800" dist="25400" dir="5400000" algn="bl" rotWithShape="0">
              <a:srgbClr val="000000">
                <a:alpha val="3137"/>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 name="Shape 17">
            <a:extLst>
              <a:ext uri="{FF2B5EF4-FFF2-40B4-BE49-F238E27FC236}">
                <a16:creationId xmlns:a16="http://schemas.microsoft.com/office/drawing/2014/main" id="{45CEFBF0-146F-1A7D-1616-5CA093B92CE7}"/>
              </a:ext>
            </a:extLst>
          </p:cNvPr>
          <p:cNvSpPr/>
          <p:nvPr/>
        </p:nvSpPr>
        <p:spPr>
          <a:xfrm>
            <a:off x="457200" y="3695700"/>
            <a:ext cx="57150" cy="914400"/>
          </a:xfrm>
          <a:prstGeom prst="rect">
            <a:avLst/>
          </a:prstGeom>
          <a:solidFill>
            <a:srgbClr val="E87722"/>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 name="Text 18">
            <a:extLst>
              <a:ext uri="{FF2B5EF4-FFF2-40B4-BE49-F238E27FC236}">
                <a16:creationId xmlns:a16="http://schemas.microsoft.com/office/drawing/2014/main" id="{A2CAE712-4A37-B863-2699-3645079B2B57}"/>
              </a:ext>
            </a:extLst>
          </p:cNvPr>
          <p:cNvSpPr/>
          <p:nvPr/>
        </p:nvSpPr>
        <p:spPr>
          <a:xfrm>
            <a:off x="628650" y="3771900"/>
            <a:ext cx="7429500" cy="914400"/>
          </a:xfrm>
          <a:prstGeom prst="rect">
            <a:avLst/>
          </a:prstGeom>
          <a:noFill/>
          <a:ln/>
        </p:spPr>
        <p:txBody>
          <a:bodyPr wrap="square" lIns="0" tIns="0" rIns="0" bIns="0" rtlCol="0" anchor="t"/>
          <a:lstStyle/>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232323"/>
                </a:solidFill>
                <a:effectLst/>
                <a:uLnTx/>
                <a:uFillTx/>
                <a:latin typeface="Arial" panose="020B0604020202020204" pitchFamily="34" charset="0"/>
                <a:ea typeface="Arial" pitchFamily="34" charset="-122"/>
                <a:cs typeface="Arial" panose="020B0604020202020204" pitchFamily="34" charset="0"/>
              </a:rPr>
              <a:t>Deepen expertise across migrated processes</a:t>
            </a:r>
          </a:p>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232323"/>
                </a:solidFill>
                <a:effectLst/>
                <a:uLnTx/>
                <a:uFillTx/>
                <a:latin typeface="Arial" panose="020B0604020202020204" pitchFamily="34" charset="0"/>
                <a:ea typeface="Arial" pitchFamily="34" charset="-122"/>
                <a:cs typeface="Arial" panose="020B0604020202020204" pitchFamily="34" charset="0"/>
              </a:rPr>
              <a:t>Improve TAT, accuracy and first-time-right execution</a:t>
            </a:r>
          </a:p>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232323"/>
                </a:solidFill>
                <a:effectLst/>
                <a:uLnTx/>
                <a:uFillTx/>
                <a:latin typeface="Arial" panose="020B0604020202020204" pitchFamily="34" charset="0"/>
                <a:ea typeface="Arial" pitchFamily="34" charset="-122"/>
                <a:cs typeface="Arial" panose="020B0604020202020204" pitchFamily="34" charset="0"/>
              </a:rPr>
              <a:t>Identify automation and simplification opportunities</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3" name="Shape 19">
            <a:extLst>
              <a:ext uri="{FF2B5EF4-FFF2-40B4-BE49-F238E27FC236}">
                <a16:creationId xmlns:a16="http://schemas.microsoft.com/office/drawing/2014/main" id="{FD19B23B-7141-BA0A-BB77-7C60F1C35A0D}"/>
              </a:ext>
            </a:extLst>
          </p:cNvPr>
          <p:cNvSpPr/>
          <p:nvPr/>
        </p:nvSpPr>
        <p:spPr>
          <a:xfrm>
            <a:off x="8343900" y="3695700"/>
            <a:ext cx="3371850" cy="914400"/>
          </a:xfrm>
          <a:prstGeom prst="roundRect">
            <a:avLst>
              <a:gd name="adj" fmla="val 5000"/>
            </a:avLst>
          </a:prstGeom>
          <a:solidFill>
            <a:srgbClr val="FDF2E9"/>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4" name="Shape 20">
            <a:extLst>
              <a:ext uri="{FF2B5EF4-FFF2-40B4-BE49-F238E27FC236}">
                <a16:creationId xmlns:a16="http://schemas.microsoft.com/office/drawing/2014/main" id="{FDEB364A-BDEC-0097-0CE3-B5EE48D3307C}"/>
              </a:ext>
            </a:extLst>
          </p:cNvPr>
          <p:cNvSpPr/>
          <p:nvPr/>
        </p:nvSpPr>
        <p:spPr>
          <a:xfrm>
            <a:off x="8496300" y="3924300"/>
            <a:ext cx="266700" cy="266700"/>
          </a:xfrm>
          <a:custGeom>
            <a:avLst/>
            <a:gdLst/>
            <a:ahLst/>
            <a:cxnLst/>
            <a:rect l="l" t="t" r="r" b="b"/>
            <a:pathLst>
              <a:path w="355600" h="355600">
                <a:moveTo>
                  <a:pt x="44450" y="44450"/>
                </a:moveTo>
                <a:cubicBezTo>
                  <a:pt x="44450" y="32157"/>
                  <a:pt x="34518" y="22225"/>
                  <a:pt x="22225" y="22225"/>
                </a:cubicBezTo>
                <a:cubicBezTo>
                  <a:pt x="9932" y="22225"/>
                  <a:pt x="0" y="32157"/>
                  <a:pt x="0" y="44450"/>
                </a:cubicBezTo>
                <a:lnTo>
                  <a:pt x="0" y="277813"/>
                </a:lnTo>
                <a:cubicBezTo>
                  <a:pt x="0" y="308511"/>
                  <a:pt x="24864" y="333375"/>
                  <a:pt x="55563" y="333375"/>
                </a:cubicBezTo>
                <a:lnTo>
                  <a:pt x="333375" y="333375"/>
                </a:lnTo>
                <a:cubicBezTo>
                  <a:pt x="345668" y="333375"/>
                  <a:pt x="355600" y="323443"/>
                  <a:pt x="355600" y="311150"/>
                </a:cubicBezTo>
                <a:cubicBezTo>
                  <a:pt x="355600" y="298857"/>
                  <a:pt x="345668" y="288925"/>
                  <a:pt x="333375" y="288925"/>
                </a:cubicBezTo>
                <a:lnTo>
                  <a:pt x="55563" y="288925"/>
                </a:lnTo>
                <a:cubicBezTo>
                  <a:pt x="49451" y="288925"/>
                  <a:pt x="44450" y="283924"/>
                  <a:pt x="44450" y="277813"/>
                </a:cubicBezTo>
                <a:lnTo>
                  <a:pt x="44450" y="44450"/>
                </a:lnTo>
                <a:close/>
                <a:moveTo>
                  <a:pt x="326846" y="104596"/>
                </a:moveTo>
                <a:cubicBezTo>
                  <a:pt x="335528" y="95915"/>
                  <a:pt x="335528" y="81816"/>
                  <a:pt x="326846" y="73134"/>
                </a:cubicBezTo>
                <a:cubicBezTo>
                  <a:pt x="318165" y="64453"/>
                  <a:pt x="304066" y="64453"/>
                  <a:pt x="295384" y="73134"/>
                </a:cubicBezTo>
                <a:lnTo>
                  <a:pt x="222250" y="146338"/>
                </a:lnTo>
                <a:lnTo>
                  <a:pt x="182384" y="106541"/>
                </a:lnTo>
                <a:cubicBezTo>
                  <a:pt x="173702" y="97859"/>
                  <a:pt x="159603" y="97859"/>
                  <a:pt x="150922" y="106541"/>
                </a:cubicBezTo>
                <a:lnTo>
                  <a:pt x="84247" y="173216"/>
                </a:lnTo>
                <a:cubicBezTo>
                  <a:pt x="75565" y="181898"/>
                  <a:pt x="75565" y="195997"/>
                  <a:pt x="84247" y="204678"/>
                </a:cubicBezTo>
                <a:cubicBezTo>
                  <a:pt x="92928" y="213360"/>
                  <a:pt x="107027" y="213360"/>
                  <a:pt x="115709" y="204678"/>
                </a:cubicBezTo>
                <a:lnTo>
                  <a:pt x="166688" y="153700"/>
                </a:lnTo>
                <a:lnTo>
                  <a:pt x="206554" y="193566"/>
                </a:lnTo>
                <a:cubicBezTo>
                  <a:pt x="215235" y="202248"/>
                  <a:pt x="229334" y="202248"/>
                  <a:pt x="238016" y="193566"/>
                </a:cubicBezTo>
                <a:lnTo>
                  <a:pt x="326916" y="104666"/>
                </a:lnTo>
                <a:close/>
              </a:path>
            </a:pathLst>
          </a:custGeom>
          <a:solidFill>
            <a:srgbClr val="E87722"/>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 name="Text 21">
            <a:extLst>
              <a:ext uri="{FF2B5EF4-FFF2-40B4-BE49-F238E27FC236}">
                <a16:creationId xmlns:a16="http://schemas.microsoft.com/office/drawing/2014/main" id="{987CB5C5-9D37-9BE9-8169-0DEE7CDB215E}"/>
              </a:ext>
            </a:extLst>
          </p:cNvPr>
          <p:cNvSpPr/>
          <p:nvPr/>
        </p:nvSpPr>
        <p:spPr>
          <a:xfrm>
            <a:off x="8858250" y="3848100"/>
            <a:ext cx="2705100" cy="190500"/>
          </a:xfrm>
          <a:prstGeom prst="rect">
            <a:avLst/>
          </a:prstGeom>
          <a:noFill/>
          <a:ln/>
        </p:spPr>
        <p:txBody>
          <a:bodyPr wrap="none" lIns="0" tIns="0" rIns="0" bIns="0"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E87722"/>
                </a:solidFill>
                <a:effectLst/>
                <a:uLnTx/>
                <a:uFillTx/>
                <a:latin typeface="Arial" panose="020B0604020202020204" pitchFamily="34" charset="0"/>
                <a:ea typeface="Arial" pitchFamily="34" charset="-122"/>
                <a:cs typeface="Arial" panose="020B0604020202020204" pitchFamily="34" charset="0"/>
              </a:rPr>
              <a:t>Efficiency Improvement</a:t>
            </a: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 name="Text 22">
            <a:extLst>
              <a:ext uri="{FF2B5EF4-FFF2-40B4-BE49-F238E27FC236}">
                <a16:creationId xmlns:a16="http://schemas.microsoft.com/office/drawing/2014/main" id="{6F22E9DC-51E8-FE87-77CF-6BB7EC352920}"/>
              </a:ext>
            </a:extLst>
          </p:cNvPr>
          <p:cNvSpPr/>
          <p:nvPr/>
        </p:nvSpPr>
        <p:spPr>
          <a:xfrm>
            <a:off x="8858250" y="4076700"/>
            <a:ext cx="2705100" cy="533400"/>
          </a:xfrm>
          <a:prstGeom prst="rect">
            <a:avLst/>
          </a:prstGeom>
          <a:noFill/>
          <a:ln/>
        </p:spPr>
        <p:txBody>
          <a:bodyPr wrap="square" lIns="0" tIns="0" rIns="0" bIns="0" rtlCol="0" anchor="t"/>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D6976"/>
                </a:solidFill>
                <a:effectLst/>
                <a:uLnTx/>
                <a:uFillTx/>
                <a:latin typeface="Arial" panose="020B0604020202020204" pitchFamily="34" charset="0"/>
                <a:ea typeface="Arial" pitchFamily="34" charset="-122"/>
                <a:cs typeface="Arial" panose="020B0604020202020204" pitchFamily="34" charset="0"/>
              </a:rPr>
              <a:t>Higher efficiency through KPI governance, standardization and process discipline</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 name="Shape 23">
            <a:extLst>
              <a:ext uri="{FF2B5EF4-FFF2-40B4-BE49-F238E27FC236}">
                <a16:creationId xmlns:a16="http://schemas.microsoft.com/office/drawing/2014/main" id="{EC82C2BA-AE82-BE0C-FDA4-0E8174F11F7A}"/>
              </a:ext>
            </a:extLst>
          </p:cNvPr>
          <p:cNvSpPr/>
          <p:nvPr/>
        </p:nvSpPr>
        <p:spPr>
          <a:xfrm>
            <a:off x="1114425" y="4657725"/>
            <a:ext cx="0" cy="228600"/>
          </a:xfrm>
          <a:prstGeom prst="straightConnector1">
            <a:avLst/>
          </a:prstGeom>
          <a:noFill/>
          <a:ln w="25400">
            <a:solidFill>
              <a:srgbClr val="36804B"/>
            </a:solidFill>
            <a:prstDash val="solid"/>
            <a:headEnd type="none"/>
            <a:tailEnd type="arrow"/>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8" name="Shape 24">
            <a:extLst>
              <a:ext uri="{FF2B5EF4-FFF2-40B4-BE49-F238E27FC236}">
                <a16:creationId xmlns:a16="http://schemas.microsoft.com/office/drawing/2014/main" id="{7E47E106-DB05-A48B-859A-38DB2A7A2524}"/>
              </a:ext>
            </a:extLst>
          </p:cNvPr>
          <p:cNvSpPr/>
          <p:nvPr/>
        </p:nvSpPr>
        <p:spPr>
          <a:xfrm>
            <a:off x="457200" y="4924425"/>
            <a:ext cx="1333500" cy="304800"/>
          </a:xfrm>
          <a:prstGeom prst="roundRect">
            <a:avLst>
              <a:gd name="adj" fmla="val 12000"/>
            </a:avLst>
          </a:prstGeom>
          <a:solidFill>
            <a:srgbClr val="36804B"/>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 name="Text 25">
            <a:extLst>
              <a:ext uri="{FF2B5EF4-FFF2-40B4-BE49-F238E27FC236}">
                <a16:creationId xmlns:a16="http://schemas.microsoft.com/office/drawing/2014/main" id="{73EA0376-3719-1162-B5D8-90C72D3EF3CB}"/>
              </a:ext>
            </a:extLst>
          </p:cNvPr>
          <p:cNvSpPr/>
          <p:nvPr/>
        </p:nvSpPr>
        <p:spPr>
          <a:xfrm>
            <a:off x="457200" y="4924425"/>
            <a:ext cx="1333500" cy="304800"/>
          </a:xfrm>
          <a:prstGeom prst="rect">
            <a:avLst/>
          </a:prstGeom>
          <a:noFill/>
          <a:ln/>
        </p:spPr>
        <p:txBody>
          <a:bodyPr wrap="none" lIns="0" tIns="0" rIns="0" bIns="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FFFFFF"/>
                </a:solidFill>
                <a:effectLst/>
                <a:uLnTx/>
                <a:uFillTx/>
                <a:latin typeface="Arial" panose="020B0604020202020204" pitchFamily="34" charset="0"/>
                <a:ea typeface="Arial" pitchFamily="34" charset="-122"/>
                <a:cs typeface="Arial" panose="020B0604020202020204" pitchFamily="34" charset="0"/>
              </a:rPr>
              <a:t>&gt;18 months</a:t>
            </a:r>
            <a:endParaRPr kumimoji="0" lang="en-US" sz="975"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 name="Text 26">
            <a:extLst>
              <a:ext uri="{FF2B5EF4-FFF2-40B4-BE49-F238E27FC236}">
                <a16:creationId xmlns:a16="http://schemas.microsoft.com/office/drawing/2014/main" id="{1BB3974C-DB2A-F0D8-1F36-666F61799E1C}"/>
              </a:ext>
            </a:extLst>
          </p:cNvPr>
          <p:cNvSpPr/>
          <p:nvPr/>
        </p:nvSpPr>
        <p:spPr>
          <a:xfrm>
            <a:off x="1905000" y="4924425"/>
            <a:ext cx="4762500" cy="304800"/>
          </a:xfrm>
          <a:prstGeom prst="rect">
            <a:avLst/>
          </a:prstGeom>
          <a:noFill/>
          <a:ln/>
        </p:spPr>
        <p:txBody>
          <a:bodyPr wrap="none" lIns="0" tIns="0" rIns="0" bIns="0"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6804B"/>
                </a:solidFill>
                <a:effectLst/>
                <a:uLnTx/>
                <a:uFillTx/>
                <a:latin typeface="Arial" panose="020B0604020202020204" pitchFamily="34" charset="0"/>
                <a:ea typeface="Arial" pitchFamily="34" charset="-122"/>
                <a:cs typeface="Arial" panose="020B0604020202020204" pitchFamily="34" charset="0"/>
              </a:rPr>
              <a:t>Evaluate, Optimize and Refine with GCC</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61" name="Shape 27">
            <a:extLst>
              <a:ext uri="{FF2B5EF4-FFF2-40B4-BE49-F238E27FC236}">
                <a16:creationId xmlns:a16="http://schemas.microsoft.com/office/drawing/2014/main" id="{DE7FC464-E004-6C83-6886-06FAE06A95AE}"/>
              </a:ext>
            </a:extLst>
          </p:cNvPr>
          <p:cNvSpPr/>
          <p:nvPr/>
        </p:nvSpPr>
        <p:spPr>
          <a:xfrm>
            <a:off x="457200" y="5305425"/>
            <a:ext cx="7715250" cy="914400"/>
          </a:xfrm>
          <a:prstGeom prst="roundRect">
            <a:avLst>
              <a:gd name="adj" fmla="val 2000"/>
            </a:avLst>
          </a:prstGeom>
          <a:solidFill>
            <a:srgbClr val="FFFFFF"/>
          </a:solidFill>
          <a:ln w="12700">
            <a:solidFill>
              <a:srgbClr val="D2D8DE"/>
            </a:solidFill>
            <a:prstDash val="solid"/>
          </a:ln>
          <a:effectLst>
            <a:outerShdw blurRad="50800" dist="25400" dir="5400000" algn="bl" rotWithShape="0">
              <a:srgbClr val="000000">
                <a:alpha val="3137"/>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 name="Shape 28">
            <a:extLst>
              <a:ext uri="{FF2B5EF4-FFF2-40B4-BE49-F238E27FC236}">
                <a16:creationId xmlns:a16="http://schemas.microsoft.com/office/drawing/2014/main" id="{7376720E-8A61-4149-9F46-C08F91237859}"/>
              </a:ext>
            </a:extLst>
          </p:cNvPr>
          <p:cNvSpPr/>
          <p:nvPr/>
        </p:nvSpPr>
        <p:spPr>
          <a:xfrm>
            <a:off x="457200" y="5305425"/>
            <a:ext cx="57150" cy="914400"/>
          </a:xfrm>
          <a:prstGeom prst="rect">
            <a:avLst/>
          </a:prstGeom>
          <a:solidFill>
            <a:srgbClr val="36804B"/>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3" name="Text 29">
            <a:extLst>
              <a:ext uri="{FF2B5EF4-FFF2-40B4-BE49-F238E27FC236}">
                <a16:creationId xmlns:a16="http://schemas.microsoft.com/office/drawing/2014/main" id="{387300DD-1E36-B516-729B-072E5F57AADC}"/>
              </a:ext>
            </a:extLst>
          </p:cNvPr>
          <p:cNvSpPr/>
          <p:nvPr/>
        </p:nvSpPr>
        <p:spPr>
          <a:xfrm>
            <a:off x="628650" y="5381625"/>
            <a:ext cx="7429500" cy="838200"/>
          </a:xfrm>
          <a:prstGeom prst="rect">
            <a:avLst/>
          </a:prstGeom>
          <a:noFill/>
          <a:ln/>
        </p:spPr>
        <p:txBody>
          <a:bodyPr wrap="square" lIns="0" tIns="0" rIns="0" bIns="0" rtlCol="0" anchor="t"/>
          <a:lstStyle/>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232323"/>
                </a:solidFill>
                <a:effectLst/>
                <a:uLnTx/>
                <a:uFillTx/>
                <a:latin typeface="Arial" panose="020B0604020202020204" pitchFamily="34" charset="0"/>
                <a:ea typeface="Arial" pitchFamily="34" charset="-122"/>
                <a:cs typeface="Arial" panose="020B0604020202020204" pitchFamily="34" charset="0"/>
              </a:rPr>
              <a:t>Review process maturity and regional comparability with GCC </a:t>
            </a:r>
          </a:p>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232323"/>
                </a:solidFill>
                <a:effectLst/>
                <a:uLnTx/>
                <a:uFillTx/>
                <a:latin typeface="Arial" panose="020B0604020202020204" pitchFamily="34" charset="0"/>
                <a:ea typeface="Arial" pitchFamily="34" charset="-122"/>
                <a:cs typeface="Arial" panose="020B0604020202020204" pitchFamily="34" charset="0"/>
              </a:rPr>
              <a:t>Continue improving controls, governance and process efficiency</a:t>
            </a:r>
          </a:p>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232323"/>
                </a:solidFill>
                <a:effectLst/>
                <a:uLnTx/>
                <a:uFillTx/>
                <a:latin typeface="Arial" panose="020B0604020202020204" pitchFamily="34" charset="0"/>
                <a:ea typeface="Arial" pitchFamily="34" charset="-122"/>
                <a:cs typeface="Arial" panose="020B0604020202020204" pitchFamily="34" charset="0"/>
              </a:rPr>
              <a:t>Expand proven practices across HK, Macau and Mainland China</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4" name="Shape 30">
            <a:extLst>
              <a:ext uri="{FF2B5EF4-FFF2-40B4-BE49-F238E27FC236}">
                <a16:creationId xmlns:a16="http://schemas.microsoft.com/office/drawing/2014/main" id="{A9EE10E1-B4BC-B2B8-B67E-225525DC20EC}"/>
              </a:ext>
            </a:extLst>
          </p:cNvPr>
          <p:cNvSpPr/>
          <p:nvPr/>
        </p:nvSpPr>
        <p:spPr>
          <a:xfrm>
            <a:off x="8343900" y="5305425"/>
            <a:ext cx="3371850" cy="914400"/>
          </a:xfrm>
          <a:prstGeom prst="roundRect">
            <a:avLst>
              <a:gd name="adj" fmla="val 5000"/>
            </a:avLst>
          </a:prstGeom>
          <a:solidFill>
            <a:srgbClr val="E8F5E9"/>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5" name="Shape 31">
            <a:extLst>
              <a:ext uri="{FF2B5EF4-FFF2-40B4-BE49-F238E27FC236}">
                <a16:creationId xmlns:a16="http://schemas.microsoft.com/office/drawing/2014/main" id="{FF16840E-CA42-2A60-56CC-48EDABF9E7D4}"/>
              </a:ext>
            </a:extLst>
          </p:cNvPr>
          <p:cNvSpPr/>
          <p:nvPr/>
        </p:nvSpPr>
        <p:spPr>
          <a:xfrm>
            <a:off x="8496300" y="5495925"/>
            <a:ext cx="266700" cy="266700"/>
          </a:xfrm>
          <a:custGeom>
            <a:avLst/>
            <a:gdLst/>
            <a:ahLst/>
            <a:cxnLst/>
            <a:rect l="l" t="t" r="r" b="b"/>
            <a:pathLst>
              <a:path w="355600" h="355600">
                <a:moveTo>
                  <a:pt x="244406" y="194469"/>
                </a:moveTo>
                <a:lnTo>
                  <a:pt x="111820" y="194469"/>
                </a:lnTo>
                <a:cubicBezTo>
                  <a:pt x="113834" y="239266"/>
                  <a:pt x="123765" y="280521"/>
                  <a:pt x="137864" y="310733"/>
                </a:cubicBezTo>
                <a:cubicBezTo>
                  <a:pt x="145782" y="327749"/>
                  <a:pt x="154325" y="339765"/>
                  <a:pt x="162242" y="347127"/>
                </a:cubicBezTo>
                <a:cubicBezTo>
                  <a:pt x="170021" y="354419"/>
                  <a:pt x="175369" y="355600"/>
                  <a:pt x="178147" y="355600"/>
                </a:cubicBezTo>
                <a:cubicBezTo>
                  <a:pt x="180925" y="355600"/>
                  <a:pt x="186273" y="354419"/>
                  <a:pt x="194052" y="347127"/>
                </a:cubicBezTo>
                <a:cubicBezTo>
                  <a:pt x="201970" y="339765"/>
                  <a:pt x="210512" y="327680"/>
                  <a:pt x="218430" y="310733"/>
                </a:cubicBezTo>
                <a:cubicBezTo>
                  <a:pt x="232529" y="280521"/>
                  <a:pt x="242461" y="239266"/>
                  <a:pt x="244475" y="194469"/>
                </a:cubicBezTo>
                <a:close/>
                <a:moveTo>
                  <a:pt x="111750" y="161131"/>
                </a:moveTo>
                <a:lnTo>
                  <a:pt x="244336" y="161131"/>
                </a:lnTo>
                <a:cubicBezTo>
                  <a:pt x="242391" y="116334"/>
                  <a:pt x="232460" y="75079"/>
                  <a:pt x="218361" y="44867"/>
                </a:cubicBezTo>
                <a:cubicBezTo>
                  <a:pt x="210443" y="27920"/>
                  <a:pt x="201900" y="15835"/>
                  <a:pt x="193983" y="8473"/>
                </a:cubicBezTo>
                <a:cubicBezTo>
                  <a:pt x="186204" y="1181"/>
                  <a:pt x="180856" y="0"/>
                  <a:pt x="178078" y="0"/>
                </a:cubicBezTo>
                <a:cubicBezTo>
                  <a:pt x="175300" y="0"/>
                  <a:pt x="169952" y="1181"/>
                  <a:pt x="162173" y="8473"/>
                </a:cubicBezTo>
                <a:cubicBezTo>
                  <a:pt x="154255" y="15835"/>
                  <a:pt x="145713" y="27920"/>
                  <a:pt x="137795" y="44867"/>
                </a:cubicBezTo>
                <a:cubicBezTo>
                  <a:pt x="123696" y="75079"/>
                  <a:pt x="113764" y="116334"/>
                  <a:pt x="111750" y="161131"/>
                </a:cubicBezTo>
                <a:close/>
                <a:moveTo>
                  <a:pt x="78413" y="161131"/>
                </a:moveTo>
                <a:cubicBezTo>
                  <a:pt x="80843" y="101679"/>
                  <a:pt x="96193" y="46464"/>
                  <a:pt x="118626" y="10210"/>
                </a:cubicBezTo>
                <a:cubicBezTo>
                  <a:pt x="54660" y="32851"/>
                  <a:pt x="7570" y="91122"/>
                  <a:pt x="1042" y="161131"/>
                </a:cubicBezTo>
                <a:lnTo>
                  <a:pt x="78413" y="161131"/>
                </a:lnTo>
                <a:close/>
                <a:moveTo>
                  <a:pt x="1042" y="194469"/>
                </a:moveTo>
                <a:cubicBezTo>
                  <a:pt x="7570" y="264478"/>
                  <a:pt x="54660" y="322749"/>
                  <a:pt x="118626" y="345390"/>
                </a:cubicBezTo>
                <a:cubicBezTo>
                  <a:pt x="96193" y="309136"/>
                  <a:pt x="80843" y="253921"/>
                  <a:pt x="78413" y="194469"/>
                </a:cubicBezTo>
                <a:lnTo>
                  <a:pt x="1042" y="194469"/>
                </a:lnTo>
                <a:close/>
                <a:moveTo>
                  <a:pt x="277743" y="194469"/>
                </a:moveTo>
                <a:cubicBezTo>
                  <a:pt x="275312" y="253921"/>
                  <a:pt x="259963" y="309136"/>
                  <a:pt x="237530" y="345390"/>
                </a:cubicBezTo>
                <a:cubicBezTo>
                  <a:pt x="301496" y="322679"/>
                  <a:pt x="348585" y="264478"/>
                  <a:pt x="355114" y="194469"/>
                </a:cubicBezTo>
                <a:lnTo>
                  <a:pt x="277743" y="194469"/>
                </a:lnTo>
                <a:close/>
                <a:moveTo>
                  <a:pt x="355114" y="161131"/>
                </a:moveTo>
                <a:cubicBezTo>
                  <a:pt x="348585" y="91122"/>
                  <a:pt x="301496" y="32851"/>
                  <a:pt x="237530" y="10210"/>
                </a:cubicBezTo>
                <a:cubicBezTo>
                  <a:pt x="259963" y="46464"/>
                  <a:pt x="275312" y="101679"/>
                  <a:pt x="277743" y="161131"/>
                </a:cubicBezTo>
                <a:lnTo>
                  <a:pt x="355114" y="161131"/>
                </a:lnTo>
                <a:close/>
              </a:path>
            </a:pathLst>
          </a:custGeom>
          <a:solidFill>
            <a:srgbClr val="36804B"/>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6" name="Text 32">
            <a:extLst>
              <a:ext uri="{FF2B5EF4-FFF2-40B4-BE49-F238E27FC236}">
                <a16:creationId xmlns:a16="http://schemas.microsoft.com/office/drawing/2014/main" id="{A2CCC4CE-E255-A344-6544-401292CC7E39}"/>
              </a:ext>
            </a:extLst>
          </p:cNvPr>
          <p:cNvSpPr/>
          <p:nvPr/>
        </p:nvSpPr>
        <p:spPr>
          <a:xfrm>
            <a:off x="8858250" y="5419725"/>
            <a:ext cx="2705100" cy="190500"/>
          </a:xfrm>
          <a:prstGeom prst="rect">
            <a:avLst/>
          </a:prstGeom>
          <a:noFill/>
          <a:ln/>
        </p:spPr>
        <p:txBody>
          <a:bodyPr wrap="none" lIns="0" tIns="0" rIns="0" bIns="0"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36804B"/>
                </a:solidFill>
                <a:effectLst/>
                <a:uLnTx/>
                <a:uFillTx/>
                <a:latin typeface="Arial" panose="020B0604020202020204" pitchFamily="34" charset="0"/>
                <a:ea typeface="Arial" pitchFamily="34" charset="-122"/>
                <a:cs typeface="Arial" panose="020B0604020202020204" pitchFamily="34" charset="0"/>
              </a:rPr>
              <a:t>Continuous Improvement</a:t>
            </a: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7" name="Text 33">
            <a:extLst>
              <a:ext uri="{FF2B5EF4-FFF2-40B4-BE49-F238E27FC236}">
                <a16:creationId xmlns:a16="http://schemas.microsoft.com/office/drawing/2014/main" id="{579F5E9D-4F0C-C2F4-F4D2-07F32C57A11D}"/>
              </a:ext>
            </a:extLst>
          </p:cNvPr>
          <p:cNvSpPr/>
          <p:nvPr/>
        </p:nvSpPr>
        <p:spPr>
          <a:xfrm>
            <a:off x="8858250" y="5648325"/>
            <a:ext cx="2705100" cy="419100"/>
          </a:xfrm>
          <a:prstGeom prst="rect">
            <a:avLst/>
          </a:prstGeom>
          <a:noFill/>
          <a:ln/>
        </p:spPr>
        <p:txBody>
          <a:bodyPr wrap="square" lIns="0" tIns="0" rIns="0" bIns="0" rtlCol="0" anchor="t"/>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D6976"/>
                </a:solidFill>
                <a:effectLst/>
                <a:uLnTx/>
                <a:uFillTx/>
                <a:latin typeface="Arial" panose="020B0604020202020204" pitchFamily="34" charset="0"/>
                <a:ea typeface="Arial" pitchFamily="34" charset="-122"/>
                <a:cs typeface="Arial" panose="020B0604020202020204" pitchFamily="34" charset="0"/>
              </a:rPr>
              <a:t>Continuous optimization through governance, review cycles and GCC collaboration</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902926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9D9B0-5425-EEB8-E0B2-1AA048CD580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C29ABC-62A1-CEFE-87D7-05984286B7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7E942-4743-4737-80D7-835CC8AEC3F3}" type="slidenum">
              <a:rPr kumimoji="0" lang="en-US"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Arial" panose="020B0604020202020204" pitchFamily="34" charset="0"/>
            </a:endParaRPr>
          </a:p>
        </p:txBody>
      </p:sp>
      <p:grpSp>
        <p:nvGrpSpPr>
          <p:cNvPr id="5" name="Group 4">
            <a:extLst>
              <a:ext uri="{FF2B5EF4-FFF2-40B4-BE49-F238E27FC236}">
                <a16:creationId xmlns:a16="http://schemas.microsoft.com/office/drawing/2014/main" id="{BC713E4D-F0A7-DD42-2D22-4D56678CB98E}"/>
              </a:ext>
            </a:extLst>
          </p:cNvPr>
          <p:cNvGrpSpPr/>
          <p:nvPr/>
        </p:nvGrpSpPr>
        <p:grpSpPr>
          <a:xfrm>
            <a:off x="0" y="-32426"/>
            <a:ext cx="12192000" cy="1219200"/>
            <a:chOff x="0" y="-32426"/>
            <a:chExt cx="12192000" cy="1219200"/>
          </a:xfrm>
        </p:grpSpPr>
        <p:grpSp>
          <p:nvGrpSpPr>
            <p:cNvPr id="6" name="Group 5">
              <a:extLst>
                <a:ext uri="{FF2B5EF4-FFF2-40B4-BE49-F238E27FC236}">
                  <a16:creationId xmlns:a16="http://schemas.microsoft.com/office/drawing/2014/main" id="{5C12F3A0-60A4-C186-4F30-A5DBD3B22D9E}"/>
                </a:ext>
              </a:extLst>
            </p:cNvPr>
            <p:cNvGrpSpPr/>
            <p:nvPr/>
          </p:nvGrpSpPr>
          <p:grpSpPr>
            <a:xfrm>
              <a:off x="0" y="-32426"/>
              <a:ext cx="12192000" cy="1219200"/>
              <a:chOff x="0" y="0"/>
              <a:chExt cx="12192000" cy="1219200"/>
            </a:xfrm>
          </p:grpSpPr>
          <p:sp>
            <p:nvSpPr>
              <p:cNvPr id="8" name="Rectangle 7">
                <a:extLst>
                  <a:ext uri="{FF2B5EF4-FFF2-40B4-BE49-F238E27FC236}">
                    <a16:creationId xmlns:a16="http://schemas.microsoft.com/office/drawing/2014/main" id="{8C87E080-8DC9-F192-BC41-28EAEC7A80B3}"/>
                  </a:ext>
                </a:extLst>
              </p:cNvPr>
              <p:cNvSpPr/>
              <p:nvPr/>
            </p:nvSpPr>
            <p:spPr>
              <a:xfrm>
                <a:off x="0" y="0"/>
                <a:ext cx="12192000" cy="12192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9" name="Picture 8" descr="A blue letter c with a black stripe&#10;&#10;AI-generated content may be incorrect.">
                <a:extLst>
                  <a:ext uri="{FF2B5EF4-FFF2-40B4-BE49-F238E27FC236}">
                    <a16:creationId xmlns:a16="http://schemas.microsoft.com/office/drawing/2014/main" id="{3F2F5398-E489-F34C-AE28-3623CDB9CFB2}"/>
                  </a:ext>
                </a:extLst>
              </p:cNvPr>
              <p:cNvPicPr>
                <a:picLocks noChangeAspect="1"/>
              </p:cNvPicPr>
              <p:nvPr/>
            </p:nvPicPr>
            <p:blipFill>
              <a:blip r:embed="rId3">
                <a:lum bright="70000" contrast="-70000"/>
                <a:alphaModFix amt="14000"/>
                <a:extLst>
                  <a:ext uri="{BEBA8EAE-BF5A-486C-A8C5-ECC9F3942E4B}">
                    <a14:imgProps xmlns:a14="http://schemas.microsoft.com/office/drawing/2010/main">
                      <a14:imgLayer r:embed="rId4">
                        <a14:imgEffect>
                          <a14:colorTemperature colorTemp="6200"/>
                        </a14:imgEffect>
                      </a14:imgLayer>
                    </a14:imgProps>
                  </a:ext>
                  <a:ext uri="{28A0092B-C50C-407E-A947-70E740481C1C}">
                    <a14:useLocalDpi xmlns:a14="http://schemas.microsoft.com/office/drawing/2010/main" val="0"/>
                  </a:ext>
                </a:extLst>
              </a:blip>
              <a:srcRect l="10767" t="87392" r="47820" b="3912"/>
              <a:stretch>
                <a:fillRect/>
              </a:stretch>
            </p:blipFill>
            <p:spPr>
              <a:xfrm>
                <a:off x="7038753" y="0"/>
                <a:ext cx="5153247" cy="1219200"/>
              </a:xfrm>
              <a:prstGeom prst="rect">
                <a:avLst/>
              </a:prstGeom>
              <a:solidFill>
                <a:srgbClr val="0070C0"/>
              </a:solidFill>
              <a:ln>
                <a:noFill/>
              </a:ln>
            </p:spPr>
          </p:pic>
          <p:sp>
            <p:nvSpPr>
              <p:cNvPr id="10" name="TextBox 9">
                <a:extLst>
                  <a:ext uri="{FF2B5EF4-FFF2-40B4-BE49-F238E27FC236}">
                    <a16:creationId xmlns:a16="http://schemas.microsoft.com/office/drawing/2014/main" id="{FD14EFE7-DFDB-D535-8F9B-419512B92D78}"/>
                  </a:ext>
                </a:extLst>
              </p:cNvPr>
              <p:cNvSpPr txBox="1"/>
              <p:nvPr/>
            </p:nvSpPr>
            <p:spPr>
              <a:xfrm>
                <a:off x="256258" y="298710"/>
                <a:ext cx="95163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PERFORMANCE BY PROCESS DOMAIN: HOW WE MEASURE</a:t>
                </a:r>
              </a:p>
            </p:txBody>
          </p:sp>
        </p:grpSp>
        <p:pic>
          <p:nvPicPr>
            <p:cNvPr id="7" name="Picture 6" descr="A black and white logo&#10;&#10;AI-generated content may be incorrect.">
              <a:extLst>
                <a:ext uri="{FF2B5EF4-FFF2-40B4-BE49-F238E27FC236}">
                  <a16:creationId xmlns:a16="http://schemas.microsoft.com/office/drawing/2014/main" id="{283C1C4D-EC00-4198-3DE0-34D590AA9C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4195" y="342670"/>
              <a:ext cx="1586704" cy="619966"/>
            </a:xfrm>
            <a:prstGeom prst="rect">
              <a:avLst/>
            </a:prstGeom>
          </p:spPr>
        </p:pic>
      </p:grpSp>
      <p:sp>
        <p:nvSpPr>
          <p:cNvPr id="39" name="Text 1">
            <a:extLst>
              <a:ext uri="{FF2B5EF4-FFF2-40B4-BE49-F238E27FC236}">
                <a16:creationId xmlns:a16="http://schemas.microsoft.com/office/drawing/2014/main" id="{8D7F1A0F-0176-73C0-9BB6-9107A22389F3}"/>
              </a:ext>
            </a:extLst>
          </p:cNvPr>
          <p:cNvSpPr/>
          <p:nvPr/>
        </p:nvSpPr>
        <p:spPr>
          <a:xfrm>
            <a:off x="457200" y="1333500"/>
            <a:ext cx="11049000" cy="228600"/>
          </a:xfrm>
          <a:prstGeom prst="rect">
            <a:avLst/>
          </a:prstGeom>
          <a:noFill/>
          <a:ln/>
        </p:spPr>
        <p:txBody>
          <a:bodyPr wrap="square" lIns="0" tIns="0" rIns="0" bIns="0"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125" b="0" i="0" u="none" strike="noStrike" kern="1200" cap="none" spc="0" normalizeH="0" baseline="0" noProof="0" dirty="0">
                <a:ln>
                  <a:noFill/>
                </a:ln>
                <a:solidFill>
                  <a:srgbClr val="5D6976"/>
                </a:solidFill>
                <a:effectLst/>
                <a:uLnTx/>
                <a:uFillTx/>
                <a:latin typeface="Arial" pitchFamily="34" charset="0"/>
                <a:ea typeface="Arial" pitchFamily="34" charset="-122"/>
                <a:cs typeface="Arial" pitchFamily="34" charset="-120"/>
              </a:rPr>
              <a:t>CCC Finance tracks TAT and Accuracy across O2C, P2P, R2R and FP&amp;A to drive measurable improvement.</a:t>
            </a:r>
            <a:endParaRPr kumimoji="0" lang="en-US" sz="1125"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40" name="Group 39">
            <a:extLst>
              <a:ext uri="{FF2B5EF4-FFF2-40B4-BE49-F238E27FC236}">
                <a16:creationId xmlns:a16="http://schemas.microsoft.com/office/drawing/2014/main" id="{FEEBEA84-3E10-0517-1900-C6B87D9BD678}"/>
              </a:ext>
            </a:extLst>
          </p:cNvPr>
          <p:cNvGrpSpPr/>
          <p:nvPr/>
        </p:nvGrpSpPr>
        <p:grpSpPr>
          <a:xfrm>
            <a:off x="6170971" y="1704975"/>
            <a:ext cx="2667000" cy="2844825"/>
            <a:chOff x="457200" y="1714500"/>
            <a:chExt cx="2667000" cy="2844825"/>
          </a:xfrm>
        </p:grpSpPr>
        <p:sp>
          <p:nvSpPr>
            <p:cNvPr id="41" name="Shape 2">
              <a:extLst>
                <a:ext uri="{FF2B5EF4-FFF2-40B4-BE49-F238E27FC236}">
                  <a16:creationId xmlns:a16="http://schemas.microsoft.com/office/drawing/2014/main" id="{DBE0F3B8-B235-0634-EFEF-3FC5D0BE316E}"/>
                </a:ext>
              </a:extLst>
            </p:cNvPr>
            <p:cNvSpPr/>
            <p:nvPr/>
          </p:nvSpPr>
          <p:spPr>
            <a:xfrm>
              <a:off x="457200" y="1714500"/>
              <a:ext cx="2667000" cy="2844825"/>
            </a:xfrm>
            <a:prstGeom prst="roundRect">
              <a:avLst>
                <a:gd name="adj" fmla="val 3000"/>
              </a:avLst>
            </a:prstGeom>
            <a:solidFill>
              <a:srgbClr val="FFFFFF"/>
            </a:solidFill>
            <a:ln w="12700">
              <a:solidFill>
                <a:srgbClr val="D2D8DE"/>
              </a:solidFill>
              <a:prstDash val="solid"/>
            </a:ln>
            <a:effectLst>
              <a:outerShdw blurRad="76200" dist="25400" dir="5400000" algn="bl" rotWithShape="0">
                <a:srgbClr val="000000">
                  <a:alpha val="6275"/>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 name="Shape 3">
              <a:extLst>
                <a:ext uri="{FF2B5EF4-FFF2-40B4-BE49-F238E27FC236}">
                  <a16:creationId xmlns:a16="http://schemas.microsoft.com/office/drawing/2014/main" id="{49566E2C-FC25-B85D-8556-5EE719DDE3BA}"/>
                </a:ext>
              </a:extLst>
            </p:cNvPr>
            <p:cNvSpPr/>
            <p:nvPr/>
          </p:nvSpPr>
          <p:spPr>
            <a:xfrm>
              <a:off x="457200" y="1714500"/>
              <a:ext cx="2667000" cy="76200"/>
            </a:xfrm>
            <a:prstGeom prst="rect">
              <a:avLst/>
            </a:prstGeom>
            <a:solidFill>
              <a:srgbClr val="0067B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3" name="Shape 4">
              <a:extLst>
                <a:ext uri="{FF2B5EF4-FFF2-40B4-BE49-F238E27FC236}">
                  <a16:creationId xmlns:a16="http://schemas.microsoft.com/office/drawing/2014/main" id="{A5131915-EF23-F7A6-69A8-48B7DD33C4DF}"/>
                </a:ext>
              </a:extLst>
            </p:cNvPr>
            <p:cNvSpPr/>
            <p:nvPr/>
          </p:nvSpPr>
          <p:spPr>
            <a:xfrm>
              <a:off x="609600" y="1885950"/>
              <a:ext cx="228600" cy="228600"/>
            </a:xfrm>
            <a:custGeom>
              <a:avLst/>
              <a:gdLst/>
              <a:ahLst/>
              <a:cxnLst/>
              <a:rect l="l" t="t" r="r" b="b"/>
              <a:pathLst>
                <a:path w="304800" h="304800">
                  <a:moveTo>
                    <a:pt x="285750" y="4763"/>
                  </a:moveTo>
                  <a:cubicBezTo>
                    <a:pt x="285750" y="-3155"/>
                    <a:pt x="279380" y="-9525"/>
                    <a:pt x="271463" y="-9525"/>
                  </a:cubicBezTo>
                  <a:lnTo>
                    <a:pt x="210860" y="-9525"/>
                  </a:lnTo>
                  <a:cubicBezTo>
                    <a:pt x="202942" y="-9525"/>
                    <a:pt x="196572" y="-3155"/>
                    <a:pt x="196572" y="4763"/>
                  </a:cubicBezTo>
                  <a:cubicBezTo>
                    <a:pt x="196572" y="12680"/>
                    <a:pt x="202942" y="19050"/>
                    <a:pt x="210860" y="19050"/>
                  </a:cubicBezTo>
                  <a:lnTo>
                    <a:pt x="236994" y="19050"/>
                  </a:lnTo>
                  <a:lnTo>
                    <a:pt x="170736" y="85308"/>
                  </a:lnTo>
                  <a:lnTo>
                    <a:pt x="114121" y="36790"/>
                  </a:lnTo>
                  <a:cubicBezTo>
                    <a:pt x="108764" y="32206"/>
                    <a:pt x="100905" y="32206"/>
                    <a:pt x="95548" y="36790"/>
                  </a:cubicBezTo>
                  <a:lnTo>
                    <a:pt x="28873" y="93940"/>
                  </a:lnTo>
                  <a:cubicBezTo>
                    <a:pt x="22860" y="99060"/>
                    <a:pt x="22205" y="108109"/>
                    <a:pt x="27325" y="114062"/>
                  </a:cubicBezTo>
                  <a:cubicBezTo>
                    <a:pt x="32445" y="120015"/>
                    <a:pt x="41493" y="120729"/>
                    <a:pt x="47446" y="115610"/>
                  </a:cubicBezTo>
                  <a:lnTo>
                    <a:pt x="104835" y="66437"/>
                  </a:lnTo>
                  <a:lnTo>
                    <a:pt x="162223" y="115610"/>
                  </a:lnTo>
                  <a:cubicBezTo>
                    <a:pt x="167878" y="120491"/>
                    <a:pt x="176332" y="120134"/>
                    <a:pt x="181630" y="114836"/>
                  </a:cubicBezTo>
                  <a:lnTo>
                    <a:pt x="257235" y="39231"/>
                  </a:lnTo>
                  <a:lnTo>
                    <a:pt x="257235" y="65365"/>
                  </a:lnTo>
                  <a:cubicBezTo>
                    <a:pt x="257235" y="73283"/>
                    <a:pt x="263604" y="79653"/>
                    <a:pt x="271522" y="79653"/>
                  </a:cubicBezTo>
                  <a:cubicBezTo>
                    <a:pt x="279440" y="79653"/>
                    <a:pt x="285810" y="73283"/>
                    <a:pt x="285810" y="65365"/>
                  </a:cubicBezTo>
                  <a:lnTo>
                    <a:pt x="285750" y="4763"/>
                  </a:lnTo>
                  <a:close/>
                  <a:moveTo>
                    <a:pt x="28575" y="152400"/>
                  </a:moveTo>
                  <a:cubicBezTo>
                    <a:pt x="12799" y="152400"/>
                    <a:pt x="0" y="165199"/>
                    <a:pt x="0" y="180975"/>
                  </a:cubicBezTo>
                  <a:lnTo>
                    <a:pt x="0" y="276225"/>
                  </a:lnTo>
                  <a:cubicBezTo>
                    <a:pt x="0" y="292001"/>
                    <a:pt x="12799" y="304800"/>
                    <a:pt x="28575" y="304800"/>
                  </a:cubicBezTo>
                  <a:lnTo>
                    <a:pt x="276225" y="304800"/>
                  </a:lnTo>
                  <a:cubicBezTo>
                    <a:pt x="292001" y="304800"/>
                    <a:pt x="304800" y="292001"/>
                    <a:pt x="304800" y="276225"/>
                  </a:cubicBezTo>
                  <a:lnTo>
                    <a:pt x="304800" y="180975"/>
                  </a:lnTo>
                  <a:cubicBezTo>
                    <a:pt x="304800" y="165199"/>
                    <a:pt x="292001" y="152400"/>
                    <a:pt x="276225" y="152400"/>
                  </a:cubicBezTo>
                  <a:lnTo>
                    <a:pt x="28575" y="152400"/>
                  </a:lnTo>
                  <a:close/>
                  <a:moveTo>
                    <a:pt x="56733" y="185738"/>
                  </a:moveTo>
                  <a:cubicBezTo>
                    <a:pt x="54709" y="197703"/>
                    <a:pt x="45303" y="207169"/>
                    <a:pt x="33278" y="209193"/>
                  </a:cubicBezTo>
                  <a:cubicBezTo>
                    <a:pt x="30659" y="209610"/>
                    <a:pt x="28515" y="207466"/>
                    <a:pt x="28515" y="204847"/>
                  </a:cubicBezTo>
                  <a:lnTo>
                    <a:pt x="28515" y="185797"/>
                  </a:lnTo>
                  <a:cubicBezTo>
                    <a:pt x="28515" y="183178"/>
                    <a:pt x="30659" y="181035"/>
                    <a:pt x="33278" y="181035"/>
                  </a:cubicBezTo>
                  <a:lnTo>
                    <a:pt x="52328" y="181035"/>
                  </a:lnTo>
                  <a:cubicBezTo>
                    <a:pt x="54947" y="181035"/>
                    <a:pt x="57150" y="183178"/>
                    <a:pt x="56674" y="185797"/>
                  </a:cubicBezTo>
                  <a:close/>
                  <a:moveTo>
                    <a:pt x="56733" y="271522"/>
                  </a:moveTo>
                  <a:cubicBezTo>
                    <a:pt x="57150" y="274141"/>
                    <a:pt x="55007" y="276285"/>
                    <a:pt x="52388" y="276285"/>
                  </a:cubicBezTo>
                  <a:lnTo>
                    <a:pt x="33338" y="276285"/>
                  </a:lnTo>
                  <a:cubicBezTo>
                    <a:pt x="30718" y="276285"/>
                    <a:pt x="28575" y="274141"/>
                    <a:pt x="28575" y="271522"/>
                  </a:cubicBezTo>
                  <a:lnTo>
                    <a:pt x="28575" y="252472"/>
                  </a:lnTo>
                  <a:cubicBezTo>
                    <a:pt x="28575" y="249853"/>
                    <a:pt x="30718" y="247650"/>
                    <a:pt x="33338" y="248126"/>
                  </a:cubicBezTo>
                  <a:cubicBezTo>
                    <a:pt x="45303" y="250150"/>
                    <a:pt x="54769" y="259556"/>
                    <a:pt x="56793" y="271582"/>
                  </a:cubicBezTo>
                  <a:close/>
                  <a:moveTo>
                    <a:pt x="271463" y="248067"/>
                  </a:moveTo>
                  <a:cubicBezTo>
                    <a:pt x="274082" y="247650"/>
                    <a:pt x="276225" y="249793"/>
                    <a:pt x="276225" y="252413"/>
                  </a:cubicBezTo>
                  <a:lnTo>
                    <a:pt x="276225" y="271463"/>
                  </a:lnTo>
                  <a:cubicBezTo>
                    <a:pt x="276225" y="274082"/>
                    <a:pt x="274082" y="276225"/>
                    <a:pt x="271463" y="276225"/>
                  </a:cubicBezTo>
                  <a:lnTo>
                    <a:pt x="252413" y="276225"/>
                  </a:lnTo>
                  <a:cubicBezTo>
                    <a:pt x="249793" y="276225"/>
                    <a:pt x="247590" y="274082"/>
                    <a:pt x="248067" y="271463"/>
                  </a:cubicBezTo>
                  <a:cubicBezTo>
                    <a:pt x="250091" y="259497"/>
                    <a:pt x="259497" y="250031"/>
                    <a:pt x="271522" y="248007"/>
                  </a:cubicBezTo>
                  <a:close/>
                  <a:moveTo>
                    <a:pt x="248067" y="185738"/>
                  </a:moveTo>
                  <a:cubicBezTo>
                    <a:pt x="247650" y="183118"/>
                    <a:pt x="249793" y="180975"/>
                    <a:pt x="252413" y="180975"/>
                  </a:cubicBezTo>
                  <a:lnTo>
                    <a:pt x="271463" y="180975"/>
                  </a:lnTo>
                  <a:cubicBezTo>
                    <a:pt x="274082" y="180975"/>
                    <a:pt x="276225" y="183118"/>
                    <a:pt x="276225" y="185738"/>
                  </a:cubicBezTo>
                  <a:lnTo>
                    <a:pt x="276225" y="204787"/>
                  </a:lnTo>
                  <a:cubicBezTo>
                    <a:pt x="276225" y="207407"/>
                    <a:pt x="274082" y="209610"/>
                    <a:pt x="271463" y="209133"/>
                  </a:cubicBezTo>
                  <a:cubicBezTo>
                    <a:pt x="259497" y="207109"/>
                    <a:pt x="250031" y="197703"/>
                    <a:pt x="248007" y="185678"/>
                  </a:cubicBezTo>
                  <a:close/>
                  <a:moveTo>
                    <a:pt x="114300" y="228600"/>
                  </a:moveTo>
                  <a:cubicBezTo>
                    <a:pt x="114300" y="207572"/>
                    <a:pt x="131372" y="190500"/>
                    <a:pt x="152400" y="190500"/>
                  </a:cubicBezTo>
                  <a:cubicBezTo>
                    <a:pt x="173428" y="190500"/>
                    <a:pt x="190500" y="207572"/>
                    <a:pt x="190500" y="228600"/>
                  </a:cubicBezTo>
                  <a:cubicBezTo>
                    <a:pt x="190500" y="249628"/>
                    <a:pt x="173428" y="266700"/>
                    <a:pt x="152400" y="266700"/>
                  </a:cubicBezTo>
                  <a:cubicBezTo>
                    <a:pt x="131372" y="266700"/>
                    <a:pt x="114300" y="249628"/>
                    <a:pt x="114300" y="228600"/>
                  </a:cubicBezTo>
                  <a:close/>
                </a:path>
              </a:pathLst>
            </a:custGeom>
            <a:solidFill>
              <a:srgbClr val="0067B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4" name="Text 5">
              <a:extLst>
                <a:ext uri="{FF2B5EF4-FFF2-40B4-BE49-F238E27FC236}">
                  <a16:creationId xmlns:a16="http://schemas.microsoft.com/office/drawing/2014/main" id="{F417D3D6-69D5-C8FE-4237-0E89F4E0FDF5}"/>
                </a:ext>
              </a:extLst>
            </p:cNvPr>
            <p:cNvSpPr/>
            <p:nvPr/>
          </p:nvSpPr>
          <p:spPr>
            <a:xfrm>
              <a:off x="914400" y="1866900"/>
              <a:ext cx="2095500" cy="266700"/>
            </a:xfrm>
            <a:prstGeom prst="rect">
              <a:avLst/>
            </a:prstGeom>
            <a:noFill/>
            <a:ln/>
          </p:spPr>
          <p:txBody>
            <a:bodyPr wrap="none" lIns="0" tIns="0" rIns="0" bIns="0"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75" b="1" i="0" u="none" strike="noStrike" kern="1200" cap="none" spc="0" normalizeH="0" baseline="0" noProof="0" dirty="0">
                  <a:ln>
                    <a:noFill/>
                  </a:ln>
                  <a:solidFill>
                    <a:srgbClr val="0067B1"/>
                  </a:solidFill>
                  <a:effectLst/>
                  <a:uLnTx/>
                  <a:uFillTx/>
                  <a:latin typeface="Arial" pitchFamily="34" charset="0"/>
                  <a:ea typeface="Arial" pitchFamily="34" charset="-122"/>
                  <a:cs typeface="Arial" pitchFamily="34" charset="-120"/>
                </a:rPr>
                <a:t>O2C</a:t>
              </a:r>
              <a:endParaRPr kumimoji="0" lang="en-US" sz="1275"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5" name="Text 6">
              <a:extLst>
                <a:ext uri="{FF2B5EF4-FFF2-40B4-BE49-F238E27FC236}">
                  <a16:creationId xmlns:a16="http://schemas.microsoft.com/office/drawing/2014/main" id="{68678169-3B34-54A9-56E7-9B27FFB193C6}"/>
                </a:ext>
              </a:extLst>
            </p:cNvPr>
            <p:cNvSpPr/>
            <p:nvPr/>
          </p:nvSpPr>
          <p:spPr>
            <a:xfrm>
              <a:off x="609600" y="2171700"/>
              <a:ext cx="2362200" cy="190500"/>
            </a:xfrm>
            <a:prstGeom prst="rect">
              <a:avLst/>
            </a:prstGeom>
            <a:noFill/>
            <a:ln/>
          </p:spPr>
          <p:txBody>
            <a:bodyPr wrap="none" lIns="0" tIns="0" rIns="0" bIns="0"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D6976"/>
                  </a:solidFill>
                  <a:effectLst/>
                  <a:uLnTx/>
                  <a:uFillTx/>
                  <a:latin typeface="Arial" pitchFamily="34" charset="0"/>
                  <a:ea typeface="Arial" pitchFamily="34" charset="-122"/>
                  <a:cs typeface="Arial" pitchFamily="34" charset="-120"/>
                </a:rPr>
                <a:t>Order-to-Cash</a:t>
              </a:r>
              <a:endPar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6" name="Text 7">
              <a:extLst>
                <a:ext uri="{FF2B5EF4-FFF2-40B4-BE49-F238E27FC236}">
                  <a16:creationId xmlns:a16="http://schemas.microsoft.com/office/drawing/2014/main" id="{C83AAEEF-E492-DC95-C90F-98B6E3489697}"/>
                </a:ext>
              </a:extLst>
            </p:cNvPr>
            <p:cNvSpPr/>
            <p:nvPr/>
          </p:nvSpPr>
          <p:spPr>
            <a:xfrm>
              <a:off x="609600" y="2419350"/>
              <a:ext cx="2362200" cy="1238250"/>
            </a:xfrm>
            <a:prstGeom prst="rect">
              <a:avLst/>
            </a:prstGeom>
            <a:noFill/>
            <a:ln/>
          </p:spPr>
          <p:txBody>
            <a:bodyPr wrap="square" lIns="0" tIns="0" rIns="0" bIns="0" rtlCol="0" anchor="t"/>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67B1"/>
                  </a:solidFill>
                  <a:effectLst/>
                  <a:uLnTx/>
                  <a:uFillTx/>
                  <a:latin typeface="Arial" pitchFamily="34" charset="0"/>
                  <a:ea typeface="Arial" pitchFamily="34" charset="-122"/>
                  <a:cs typeface="Arial" pitchFamily="34" charset="-120"/>
                </a:rPr>
                <a:t>Key Activities</a:t>
              </a:r>
              <a:endParaRPr kumimoji="0" lang="en-US" sz="900" b="0" i="0" u="none" strike="noStrike" kern="1200" cap="none" spc="0" normalizeH="0" baseline="0" noProof="0" dirty="0">
                <a:ln>
                  <a:noFill/>
                </a:ln>
                <a:solidFill>
                  <a:srgbClr val="0067B1"/>
                </a:solidFill>
                <a:effectLst/>
                <a:uLnTx/>
                <a:uFillTx/>
                <a:latin typeface="Aptos" panose="02110004020202020204"/>
                <a:ea typeface="+mn-ea"/>
                <a:cs typeface="+mn-cs"/>
              </a:endParaRPr>
            </a:p>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32323"/>
                  </a:solidFill>
                  <a:effectLst/>
                  <a:uLnTx/>
                  <a:uFillTx/>
                  <a:latin typeface="Arial" pitchFamily="34" charset="0"/>
                  <a:ea typeface="Arial" pitchFamily="34" charset="-122"/>
                  <a:cs typeface="Arial" pitchFamily="34" charset="-120"/>
                </a:rPr>
                <a:t>• Cash application via Blackline</a:t>
              </a:r>
              <a:endPar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32323"/>
                  </a:solidFill>
                  <a:effectLst/>
                  <a:uLnTx/>
                  <a:uFillTx/>
                  <a:latin typeface="Arial" pitchFamily="34" charset="0"/>
                  <a:ea typeface="Arial" pitchFamily="34" charset="-122"/>
                  <a:cs typeface="Arial" pitchFamily="34" charset="-120"/>
                </a:rPr>
                <a:t>• Project accounting &amp; forecasting</a:t>
              </a:r>
            </a:p>
            <a:p>
              <a:pPr marL="0" marR="0" lvl="0" indent="0" algn="l" defTabSz="914400" rtl="0" eaLnBrk="1" fontAlgn="auto" latinLnBrk="0" hangingPunct="1">
                <a:lnSpc>
                  <a:spcPct val="14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7" name="Shape 8">
              <a:extLst>
                <a:ext uri="{FF2B5EF4-FFF2-40B4-BE49-F238E27FC236}">
                  <a16:creationId xmlns:a16="http://schemas.microsoft.com/office/drawing/2014/main" id="{5025E1A5-6326-D775-9500-044A67999284}"/>
                </a:ext>
              </a:extLst>
            </p:cNvPr>
            <p:cNvSpPr/>
            <p:nvPr/>
          </p:nvSpPr>
          <p:spPr>
            <a:xfrm>
              <a:off x="533400" y="3655757"/>
              <a:ext cx="2514600" cy="773367"/>
            </a:xfrm>
            <a:prstGeom prst="roundRect">
              <a:avLst>
                <a:gd name="adj" fmla="val 5000"/>
              </a:avLst>
            </a:prstGeom>
            <a:solidFill>
              <a:srgbClr val="EDF4F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8" name="Text 9">
              <a:extLst>
                <a:ext uri="{FF2B5EF4-FFF2-40B4-BE49-F238E27FC236}">
                  <a16:creationId xmlns:a16="http://schemas.microsoft.com/office/drawing/2014/main" id="{BBBA2D13-EC3B-5A22-5DCC-6177AC0E757B}"/>
                </a:ext>
              </a:extLst>
            </p:cNvPr>
            <p:cNvSpPr/>
            <p:nvPr/>
          </p:nvSpPr>
          <p:spPr>
            <a:xfrm>
              <a:off x="609600" y="3693858"/>
              <a:ext cx="2362200" cy="400050"/>
            </a:xfrm>
            <a:prstGeom prst="rect">
              <a:avLst/>
            </a:prstGeom>
            <a:noFill/>
            <a:ln/>
          </p:spPr>
          <p:txBody>
            <a:bodyPr wrap="square" lIns="0" tIns="0" rIns="0" bIns="0" rtlCol="0" anchor="t"/>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25" b="1" i="0" u="none" strike="noStrike" kern="1200" cap="none" spc="0" normalizeH="0" baseline="0" noProof="0" dirty="0">
                  <a:ln>
                    <a:noFill/>
                  </a:ln>
                  <a:solidFill>
                    <a:srgbClr val="002A52"/>
                  </a:solidFill>
                  <a:effectLst/>
                  <a:uLnTx/>
                  <a:uFillTx/>
                  <a:latin typeface="Arial" pitchFamily="34" charset="0"/>
                  <a:ea typeface="Arial" pitchFamily="34" charset="-122"/>
                  <a:cs typeface="Arial" pitchFamily="34" charset="-120"/>
                </a:rPr>
                <a:t>TAT:</a:t>
              </a:r>
              <a:r>
                <a:rPr kumimoji="0" lang="en-US" sz="825" b="0" i="0" u="none" strike="noStrike" kern="1200" cap="none" spc="0" normalizeH="0" baseline="0" noProof="0" dirty="0">
                  <a:ln>
                    <a:noFill/>
                  </a:ln>
                  <a:solidFill>
                    <a:srgbClr val="002A52"/>
                  </a:solidFill>
                  <a:effectLst/>
                  <a:uLnTx/>
                  <a:uFillTx/>
                  <a:latin typeface="Arial" pitchFamily="34" charset="0"/>
                  <a:ea typeface="Arial" pitchFamily="34" charset="-122"/>
                  <a:cs typeface="Arial" pitchFamily="34" charset="-120"/>
                </a:rPr>
                <a:t> </a:t>
              </a:r>
              <a:r>
                <a:rPr kumimoji="0" lang="en-US" altLang="zh-CN" sz="825" b="0" i="0" u="none" strike="noStrike" kern="1200" cap="none" spc="0" normalizeH="0" baseline="0" noProof="0" dirty="0">
                  <a:ln>
                    <a:noFill/>
                  </a:ln>
                  <a:solidFill>
                    <a:srgbClr val="002A52"/>
                  </a:solidFill>
                  <a:effectLst/>
                  <a:uLnTx/>
                  <a:uFillTx/>
                  <a:latin typeface="Arial" pitchFamily="34" charset="0"/>
                  <a:ea typeface="Arial" pitchFamily="34" charset="-122"/>
                  <a:cs typeface="Arial" pitchFamily="34" charset="-120"/>
                </a:rPr>
                <a:t>TBC  (align with GCC)</a:t>
              </a:r>
              <a:endParaRPr kumimoji="0" lang="en-US" sz="825"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25" b="1" i="0" u="none" strike="noStrike" kern="1200" cap="none" spc="0" normalizeH="0" baseline="0" noProof="0" dirty="0">
                  <a:ln>
                    <a:noFill/>
                  </a:ln>
                  <a:solidFill>
                    <a:srgbClr val="002A52"/>
                  </a:solidFill>
                  <a:effectLst/>
                  <a:uLnTx/>
                  <a:uFillTx/>
                  <a:latin typeface="Arial" pitchFamily="34" charset="0"/>
                  <a:ea typeface="Arial" pitchFamily="34" charset="-122"/>
                  <a:cs typeface="Arial" pitchFamily="34" charset="-120"/>
                </a:rPr>
                <a:t>Accuracy:</a:t>
              </a:r>
              <a:r>
                <a:rPr kumimoji="0" lang="en-US" sz="825" b="0" i="0" u="none" strike="noStrike" kern="1200" cap="none" spc="0" normalizeH="0" baseline="0" noProof="0" dirty="0">
                  <a:ln>
                    <a:noFill/>
                  </a:ln>
                  <a:solidFill>
                    <a:srgbClr val="002A52"/>
                  </a:solidFill>
                  <a:effectLst/>
                  <a:uLnTx/>
                  <a:uFillTx/>
                  <a:latin typeface="Arial" pitchFamily="34" charset="0"/>
                  <a:ea typeface="Arial" pitchFamily="34" charset="-122"/>
                  <a:cs typeface="Arial" pitchFamily="34" charset="-120"/>
                </a:rPr>
                <a:t> TBC  </a:t>
              </a:r>
              <a:r>
                <a:rPr kumimoji="0" lang="en-US" altLang="zh-CN" sz="825" b="0" i="0" u="none" strike="noStrike" kern="1200" cap="none" spc="0" normalizeH="0" baseline="0" noProof="0" dirty="0">
                  <a:ln>
                    <a:noFill/>
                  </a:ln>
                  <a:solidFill>
                    <a:srgbClr val="002A52"/>
                  </a:solidFill>
                  <a:effectLst/>
                  <a:uLnTx/>
                  <a:uFillTx/>
                  <a:latin typeface="Arial" pitchFamily="34" charset="0"/>
                  <a:ea typeface="Arial" pitchFamily="34" charset="-122"/>
                  <a:cs typeface="Arial" pitchFamily="34" charset="-120"/>
                </a:rPr>
                <a:t>(align with GCC)</a:t>
              </a:r>
              <a:endParaRPr kumimoji="0" lang="en-US" sz="825"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49" name="Group 48">
            <a:extLst>
              <a:ext uri="{FF2B5EF4-FFF2-40B4-BE49-F238E27FC236}">
                <a16:creationId xmlns:a16="http://schemas.microsoft.com/office/drawing/2014/main" id="{6FD74D40-BEA3-CA33-BC69-82FE8A6756A9}"/>
              </a:ext>
            </a:extLst>
          </p:cNvPr>
          <p:cNvGrpSpPr/>
          <p:nvPr/>
        </p:nvGrpSpPr>
        <p:grpSpPr>
          <a:xfrm>
            <a:off x="3314700" y="1714500"/>
            <a:ext cx="2667000" cy="2835300"/>
            <a:chOff x="3314700" y="1714500"/>
            <a:chExt cx="2667000" cy="2835300"/>
          </a:xfrm>
        </p:grpSpPr>
        <p:sp>
          <p:nvSpPr>
            <p:cNvPr id="50" name="Shape 10">
              <a:extLst>
                <a:ext uri="{FF2B5EF4-FFF2-40B4-BE49-F238E27FC236}">
                  <a16:creationId xmlns:a16="http://schemas.microsoft.com/office/drawing/2014/main" id="{E3AF45CA-8FC2-5C7D-03AC-9E54CFB98405}"/>
                </a:ext>
              </a:extLst>
            </p:cNvPr>
            <p:cNvSpPr/>
            <p:nvPr/>
          </p:nvSpPr>
          <p:spPr>
            <a:xfrm>
              <a:off x="3314700" y="1714500"/>
              <a:ext cx="2667000" cy="2835300"/>
            </a:xfrm>
            <a:prstGeom prst="roundRect">
              <a:avLst>
                <a:gd name="adj" fmla="val 3000"/>
              </a:avLst>
            </a:prstGeom>
            <a:solidFill>
              <a:srgbClr val="FFFFFF"/>
            </a:solidFill>
            <a:ln w="12700">
              <a:solidFill>
                <a:srgbClr val="D2D8DE"/>
              </a:solidFill>
              <a:prstDash val="solid"/>
            </a:ln>
            <a:effectLst>
              <a:outerShdw blurRad="76200" dist="25400" dir="5400000" algn="bl" rotWithShape="0">
                <a:srgbClr val="000000">
                  <a:alpha val="6275"/>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1" name="Shape 11">
              <a:extLst>
                <a:ext uri="{FF2B5EF4-FFF2-40B4-BE49-F238E27FC236}">
                  <a16:creationId xmlns:a16="http://schemas.microsoft.com/office/drawing/2014/main" id="{271D10C7-503B-63D9-8C20-BD746B3CF386}"/>
                </a:ext>
              </a:extLst>
            </p:cNvPr>
            <p:cNvSpPr/>
            <p:nvPr/>
          </p:nvSpPr>
          <p:spPr>
            <a:xfrm>
              <a:off x="3314700" y="1714500"/>
              <a:ext cx="2667000" cy="76200"/>
            </a:xfrm>
            <a:prstGeom prst="rect">
              <a:avLst/>
            </a:prstGeom>
            <a:solidFill>
              <a:srgbClr val="E87722"/>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2" name="Shape 12">
              <a:extLst>
                <a:ext uri="{FF2B5EF4-FFF2-40B4-BE49-F238E27FC236}">
                  <a16:creationId xmlns:a16="http://schemas.microsoft.com/office/drawing/2014/main" id="{1158BE54-66BC-8069-EBD6-4340070F8290}"/>
                </a:ext>
              </a:extLst>
            </p:cNvPr>
            <p:cNvSpPr/>
            <p:nvPr/>
          </p:nvSpPr>
          <p:spPr>
            <a:xfrm>
              <a:off x="3467100" y="1885950"/>
              <a:ext cx="228600" cy="228600"/>
            </a:xfrm>
            <a:custGeom>
              <a:avLst/>
              <a:gdLst/>
              <a:ahLst/>
              <a:cxnLst/>
              <a:rect l="l" t="t" r="r" b="b"/>
              <a:pathLst>
                <a:path w="304800" h="304800">
                  <a:moveTo>
                    <a:pt x="11430" y="-9525"/>
                  </a:moveTo>
                  <a:cubicBezTo>
                    <a:pt x="5096" y="-9525"/>
                    <a:pt x="0" y="-3155"/>
                    <a:pt x="0" y="4763"/>
                  </a:cubicBezTo>
                  <a:cubicBezTo>
                    <a:pt x="0" y="12680"/>
                    <a:pt x="5096" y="19050"/>
                    <a:pt x="11430" y="19050"/>
                  </a:cubicBezTo>
                  <a:lnTo>
                    <a:pt x="33004" y="19050"/>
                  </a:lnTo>
                  <a:cubicBezTo>
                    <a:pt x="34862" y="19050"/>
                    <a:pt x="36433" y="20717"/>
                    <a:pt x="36767" y="22979"/>
                  </a:cubicBezTo>
                  <a:lnTo>
                    <a:pt x="61579" y="193417"/>
                  </a:lnTo>
                  <a:cubicBezTo>
                    <a:pt x="64532" y="213777"/>
                    <a:pt x="78724" y="228600"/>
                    <a:pt x="95298" y="228600"/>
                  </a:cubicBezTo>
                  <a:lnTo>
                    <a:pt x="217170" y="228600"/>
                  </a:lnTo>
                  <a:cubicBezTo>
                    <a:pt x="223504" y="228600"/>
                    <a:pt x="228600" y="222230"/>
                    <a:pt x="228600" y="214313"/>
                  </a:cubicBezTo>
                  <a:cubicBezTo>
                    <a:pt x="228600" y="206395"/>
                    <a:pt x="223504" y="200025"/>
                    <a:pt x="217170" y="200025"/>
                  </a:cubicBezTo>
                  <a:lnTo>
                    <a:pt x="95298" y="200025"/>
                  </a:lnTo>
                  <a:cubicBezTo>
                    <a:pt x="89773" y="200025"/>
                    <a:pt x="85058" y="195084"/>
                    <a:pt x="84058" y="188297"/>
                  </a:cubicBezTo>
                  <a:lnTo>
                    <a:pt x="81629" y="171450"/>
                  </a:lnTo>
                  <a:lnTo>
                    <a:pt x="226219" y="171450"/>
                  </a:lnTo>
                  <a:cubicBezTo>
                    <a:pt x="240887" y="171450"/>
                    <a:pt x="253460" y="158413"/>
                    <a:pt x="256175" y="140375"/>
                  </a:cubicBezTo>
                  <a:lnTo>
                    <a:pt x="270939" y="41612"/>
                  </a:lnTo>
                  <a:cubicBezTo>
                    <a:pt x="272701" y="29885"/>
                    <a:pt x="265509" y="19050"/>
                    <a:pt x="255937" y="19050"/>
                  </a:cubicBezTo>
                  <a:lnTo>
                    <a:pt x="59388" y="19050"/>
                  </a:lnTo>
                  <a:lnTo>
                    <a:pt x="59198" y="17859"/>
                  </a:lnTo>
                  <a:cubicBezTo>
                    <a:pt x="56912" y="2024"/>
                    <a:pt x="45863" y="-9525"/>
                    <a:pt x="32956" y="-9525"/>
                  </a:cubicBezTo>
                  <a:lnTo>
                    <a:pt x="11430" y="-9525"/>
                  </a:lnTo>
                  <a:close/>
                  <a:moveTo>
                    <a:pt x="99060" y="304800"/>
                  </a:moveTo>
                  <a:cubicBezTo>
                    <a:pt x="111677" y="304800"/>
                    <a:pt x="121920" y="291996"/>
                    <a:pt x="121920" y="276225"/>
                  </a:cubicBezTo>
                  <a:cubicBezTo>
                    <a:pt x="121920" y="260454"/>
                    <a:pt x="111677" y="247650"/>
                    <a:pt x="99060" y="247650"/>
                  </a:cubicBezTo>
                  <a:cubicBezTo>
                    <a:pt x="86443" y="247650"/>
                    <a:pt x="76200" y="260454"/>
                    <a:pt x="76200" y="276225"/>
                  </a:cubicBezTo>
                  <a:cubicBezTo>
                    <a:pt x="76200" y="291996"/>
                    <a:pt x="86443" y="304800"/>
                    <a:pt x="99060" y="304800"/>
                  </a:cubicBezTo>
                  <a:close/>
                  <a:moveTo>
                    <a:pt x="205740" y="304800"/>
                  </a:moveTo>
                  <a:cubicBezTo>
                    <a:pt x="218357" y="304800"/>
                    <a:pt x="228600" y="291996"/>
                    <a:pt x="228600" y="276225"/>
                  </a:cubicBezTo>
                  <a:cubicBezTo>
                    <a:pt x="228600" y="260454"/>
                    <a:pt x="218357" y="247650"/>
                    <a:pt x="205740" y="247650"/>
                  </a:cubicBezTo>
                  <a:cubicBezTo>
                    <a:pt x="193123" y="247650"/>
                    <a:pt x="182880" y="260454"/>
                    <a:pt x="182880" y="276225"/>
                  </a:cubicBezTo>
                  <a:cubicBezTo>
                    <a:pt x="182880" y="291996"/>
                    <a:pt x="193123" y="304800"/>
                    <a:pt x="205740" y="304800"/>
                  </a:cubicBezTo>
                  <a:close/>
                </a:path>
              </a:pathLst>
            </a:custGeom>
            <a:solidFill>
              <a:srgbClr val="E87722"/>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3" name="Text 13">
              <a:extLst>
                <a:ext uri="{FF2B5EF4-FFF2-40B4-BE49-F238E27FC236}">
                  <a16:creationId xmlns:a16="http://schemas.microsoft.com/office/drawing/2014/main" id="{992E9DD4-5DDA-517E-56A3-E3817206F177}"/>
                </a:ext>
              </a:extLst>
            </p:cNvPr>
            <p:cNvSpPr/>
            <p:nvPr/>
          </p:nvSpPr>
          <p:spPr>
            <a:xfrm>
              <a:off x="3771900" y="1866900"/>
              <a:ext cx="2095500" cy="266700"/>
            </a:xfrm>
            <a:prstGeom prst="rect">
              <a:avLst/>
            </a:prstGeom>
            <a:noFill/>
            <a:ln/>
          </p:spPr>
          <p:txBody>
            <a:bodyPr wrap="none" lIns="0" tIns="0" rIns="0" bIns="0"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75" b="1" i="0" u="none" strike="noStrike" kern="1200" cap="none" spc="0" normalizeH="0" baseline="0" noProof="0" dirty="0">
                  <a:ln>
                    <a:noFill/>
                  </a:ln>
                  <a:solidFill>
                    <a:srgbClr val="E87722"/>
                  </a:solidFill>
                  <a:effectLst/>
                  <a:uLnTx/>
                  <a:uFillTx/>
                  <a:latin typeface="Arial" pitchFamily="34" charset="0"/>
                  <a:ea typeface="Arial" pitchFamily="34" charset="-122"/>
                  <a:cs typeface="Arial" pitchFamily="34" charset="-120"/>
                </a:rPr>
                <a:t>P2P</a:t>
              </a:r>
              <a:endParaRPr kumimoji="0" lang="en-US" sz="1275"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4" name="Text 14">
              <a:extLst>
                <a:ext uri="{FF2B5EF4-FFF2-40B4-BE49-F238E27FC236}">
                  <a16:creationId xmlns:a16="http://schemas.microsoft.com/office/drawing/2014/main" id="{3B0B5A9E-FCF0-C42E-F56F-3FD3D88A1E2F}"/>
                </a:ext>
              </a:extLst>
            </p:cNvPr>
            <p:cNvSpPr/>
            <p:nvPr/>
          </p:nvSpPr>
          <p:spPr>
            <a:xfrm>
              <a:off x="3467100" y="2171700"/>
              <a:ext cx="2362200" cy="190500"/>
            </a:xfrm>
            <a:prstGeom prst="rect">
              <a:avLst/>
            </a:prstGeom>
            <a:noFill/>
            <a:ln/>
          </p:spPr>
          <p:txBody>
            <a:bodyPr wrap="none" lIns="0" tIns="0" rIns="0" bIns="0"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D6976"/>
                  </a:solidFill>
                  <a:effectLst/>
                  <a:uLnTx/>
                  <a:uFillTx/>
                  <a:latin typeface="Arial" pitchFamily="34" charset="0"/>
                  <a:ea typeface="Arial" pitchFamily="34" charset="-122"/>
                  <a:cs typeface="Arial" pitchFamily="34" charset="-120"/>
                </a:rPr>
                <a:t>Procure-to-Pay</a:t>
              </a:r>
              <a:endPar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5" name="Text 15">
              <a:extLst>
                <a:ext uri="{FF2B5EF4-FFF2-40B4-BE49-F238E27FC236}">
                  <a16:creationId xmlns:a16="http://schemas.microsoft.com/office/drawing/2014/main" id="{0FB4A029-ADC0-21C2-42B5-1680C4336C02}"/>
                </a:ext>
              </a:extLst>
            </p:cNvPr>
            <p:cNvSpPr/>
            <p:nvPr/>
          </p:nvSpPr>
          <p:spPr>
            <a:xfrm>
              <a:off x="3467100" y="2419350"/>
              <a:ext cx="2362200" cy="1143000"/>
            </a:xfrm>
            <a:prstGeom prst="rect">
              <a:avLst/>
            </a:prstGeom>
            <a:noFill/>
            <a:ln/>
          </p:spPr>
          <p:txBody>
            <a:bodyPr wrap="square" lIns="0" tIns="0" rIns="0" bIns="0" rtlCol="0" anchor="t"/>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E87722"/>
                  </a:solidFill>
                  <a:effectLst/>
                  <a:uLnTx/>
                  <a:uFillTx/>
                  <a:latin typeface="Arial" pitchFamily="34" charset="0"/>
                  <a:ea typeface="Arial" pitchFamily="34" charset="-122"/>
                  <a:cs typeface="Arial" pitchFamily="34" charset="-120"/>
                </a:rPr>
                <a:t>Key Activities</a:t>
              </a:r>
              <a:endParaRPr kumimoji="0" lang="en-US" sz="900" b="0" i="0" u="none" strike="noStrike" kern="1200" cap="none" spc="0" normalizeH="0" baseline="0" noProof="0" dirty="0">
                <a:ln>
                  <a:noFill/>
                </a:ln>
                <a:solidFill>
                  <a:srgbClr val="E87722"/>
                </a:solidFill>
                <a:effectLst/>
                <a:uLnTx/>
                <a:uFillTx/>
                <a:latin typeface="Aptos" panose="02110004020202020204"/>
                <a:ea typeface="+mn-ea"/>
                <a:cs typeface="+mn-cs"/>
              </a:endParaRPr>
            </a:p>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32323"/>
                  </a:solidFill>
                  <a:effectLst/>
                  <a:uLnTx/>
                  <a:uFillTx/>
                  <a:latin typeface="Arial" pitchFamily="34" charset="0"/>
                  <a:ea typeface="Arial" pitchFamily="34" charset="-122"/>
                  <a:cs typeface="Arial" pitchFamily="34" charset="-120"/>
                </a:rPr>
                <a:t>• AP voucher matching-PO / </a:t>
              </a:r>
              <a:r>
                <a:rPr kumimoji="0" lang="en-US" sz="900" b="0" i="0" u="none" strike="noStrike" kern="1200" cap="none" spc="0" normalizeH="0" baseline="0" noProof="0" dirty="0" err="1">
                  <a:ln>
                    <a:noFill/>
                  </a:ln>
                  <a:solidFill>
                    <a:srgbClr val="232323"/>
                  </a:solidFill>
                  <a:effectLst/>
                  <a:uLnTx/>
                  <a:uFillTx/>
                  <a:latin typeface="Arial" pitchFamily="34" charset="0"/>
                  <a:ea typeface="Arial" pitchFamily="34" charset="-122"/>
                  <a:cs typeface="Arial" pitchFamily="34" charset="-120"/>
                </a:rPr>
                <a:t>SubCon</a:t>
              </a:r>
              <a:r>
                <a:rPr kumimoji="0" lang="en-US" sz="900" b="0" i="0" u="none" strike="noStrike" kern="1200" cap="none" spc="0" normalizeH="0" baseline="0" noProof="0" dirty="0">
                  <a:ln>
                    <a:noFill/>
                  </a:ln>
                  <a:solidFill>
                    <a:srgbClr val="232323"/>
                  </a:solidFill>
                  <a:effectLst/>
                  <a:uLnTx/>
                  <a:uFillTx/>
                  <a:latin typeface="Arial" pitchFamily="34" charset="0"/>
                  <a:ea typeface="Arial" pitchFamily="34" charset="-122"/>
                  <a:cs typeface="Arial" pitchFamily="34" charset="-120"/>
                </a:rPr>
                <a:t> </a:t>
              </a:r>
              <a:r>
                <a:rPr kumimoji="0" lang="en-US" sz="800" b="0" i="1" u="none" strike="noStrike" kern="1200" cap="none" spc="0" normalizeH="0" baseline="0" noProof="0" dirty="0">
                  <a:ln>
                    <a:noFill/>
                  </a:ln>
                  <a:solidFill>
                    <a:srgbClr val="E87722"/>
                  </a:solidFill>
                  <a:effectLst/>
                  <a:uLnTx/>
                  <a:uFillTx/>
                  <a:latin typeface="Arial" pitchFamily="34" charset="0"/>
                  <a:ea typeface="Arial" pitchFamily="34" charset="-122"/>
                  <a:cs typeface="Arial" pitchFamily="34" charset="-120"/>
                </a:rPr>
                <a:t>(24 </a:t>
              </a:r>
              <a:r>
                <a:rPr kumimoji="0" lang="en-US" sz="800" b="0" i="1" u="none" strike="noStrike" kern="1200" cap="none" spc="0" normalizeH="0" baseline="0" noProof="0" dirty="0" err="1">
                  <a:ln>
                    <a:noFill/>
                  </a:ln>
                  <a:solidFill>
                    <a:srgbClr val="E87722"/>
                  </a:solidFill>
                  <a:effectLst/>
                  <a:uLnTx/>
                  <a:uFillTx/>
                  <a:latin typeface="Arial" pitchFamily="34" charset="0"/>
                  <a:ea typeface="Arial" pitchFamily="34" charset="-122"/>
                  <a:cs typeface="Arial" pitchFamily="34" charset="-120"/>
                </a:rPr>
                <a:t>hrs</a:t>
              </a:r>
              <a:r>
                <a:rPr kumimoji="0" lang="en-US" sz="800" b="0" i="1" u="none" strike="noStrike" kern="1200" cap="none" spc="0" normalizeH="0" baseline="0" noProof="0" dirty="0">
                  <a:ln>
                    <a:noFill/>
                  </a:ln>
                  <a:solidFill>
                    <a:srgbClr val="E87722"/>
                  </a:solidFill>
                  <a:effectLst/>
                  <a:uLnTx/>
                  <a:uFillTx/>
                  <a:latin typeface="Arial" pitchFamily="34" charset="0"/>
                  <a:ea typeface="Arial" pitchFamily="34" charset="-122"/>
                  <a:cs typeface="Arial" pitchFamily="34" charset="-120"/>
                </a:rPr>
                <a:t>)</a:t>
              </a:r>
              <a:endParaRPr kumimoji="0" lang="en-US" sz="800" b="0" i="1" u="none" strike="noStrike" kern="1200" cap="none" spc="0" normalizeH="0" baseline="0" noProof="0" dirty="0">
                <a:ln>
                  <a:noFill/>
                </a:ln>
                <a:solidFill>
                  <a:srgbClr val="E87722"/>
                </a:solidFill>
                <a:effectLst/>
                <a:uLnTx/>
                <a:uFillTx/>
                <a:latin typeface="Aptos" panose="02110004020202020204"/>
                <a:ea typeface="+mn-ea"/>
                <a:cs typeface="+mn-cs"/>
              </a:endParaRPr>
            </a:p>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32323"/>
                  </a:solidFill>
                  <a:effectLst/>
                  <a:uLnTx/>
                  <a:uFillTx/>
                  <a:latin typeface="Arial" pitchFamily="34" charset="0"/>
                  <a:ea typeface="Arial" pitchFamily="34" charset="-122"/>
                  <a:cs typeface="Arial" pitchFamily="34" charset="-120"/>
                </a:rPr>
                <a:t>• Concur review (staff claims) </a:t>
              </a:r>
              <a:r>
                <a:rPr kumimoji="0" lang="en-US" sz="800" b="0" i="1" u="none" strike="noStrike" kern="1200" cap="none" spc="0" normalizeH="0" baseline="0" noProof="0" dirty="0">
                  <a:ln>
                    <a:noFill/>
                  </a:ln>
                  <a:solidFill>
                    <a:srgbClr val="E87722"/>
                  </a:solidFill>
                  <a:effectLst/>
                  <a:uLnTx/>
                  <a:uFillTx/>
                  <a:latin typeface="Arial" pitchFamily="34" charset="0"/>
                  <a:ea typeface="Arial" pitchFamily="34" charset="-122"/>
                  <a:cs typeface="Arial" pitchFamily="34" charset="-120"/>
                </a:rPr>
                <a:t>(5 working days)</a:t>
              </a:r>
              <a:endParaRPr kumimoji="0" lang="en-US" sz="900" b="0" i="1" u="none" strike="noStrike" kern="1200" cap="none" spc="0" normalizeH="0" baseline="0" noProof="0" dirty="0">
                <a:ln>
                  <a:noFill/>
                </a:ln>
                <a:solidFill>
                  <a:srgbClr val="E87722"/>
                </a:solidFill>
                <a:effectLst/>
                <a:uLnTx/>
                <a:uFillTx/>
                <a:latin typeface="Aptos" panose="02110004020202020204"/>
                <a:ea typeface="+mn-ea"/>
                <a:cs typeface="+mn-cs"/>
              </a:endParaRPr>
            </a:p>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32323"/>
                  </a:solidFill>
                  <a:effectLst/>
                  <a:uLnTx/>
                  <a:uFillTx/>
                  <a:latin typeface="Arial" pitchFamily="34" charset="0"/>
                  <a:ea typeface="Arial" pitchFamily="34" charset="-122"/>
                  <a:cs typeface="Arial" pitchFamily="34" charset="-120"/>
                </a:rPr>
                <a:t>• Payment process with online approval</a:t>
              </a:r>
            </a:p>
          </p:txBody>
        </p:sp>
        <p:sp>
          <p:nvSpPr>
            <p:cNvPr id="56" name="Shape 16">
              <a:extLst>
                <a:ext uri="{FF2B5EF4-FFF2-40B4-BE49-F238E27FC236}">
                  <a16:creationId xmlns:a16="http://schemas.microsoft.com/office/drawing/2014/main" id="{37430578-5900-E1EA-4DA6-CD30644BB8CA}"/>
                </a:ext>
              </a:extLst>
            </p:cNvPr>
            <p:cNvSpPr/>
            <p:nvPr/>
          </p:nvSpPr>
          <p:spPr>
            <a:xfrm>
              <a:off x="3390900" y="3638550"/>
              <a:ext cx="2514600" cy="781050"/>
            </a:xfrm>
            <a:prstGeom prst="roundRect">
              <a:avLst>
                <a:gd name="adj" fmla="val 5000"/>
              </a:avLst>
            </a:prstGeom>
            <a:solidFill>
              <a:srgbClr val="FDF2E9"/>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7" name="Text 17">
              <a:extLst>
                <a:ext uri="{FF2B5EF4-FFF2-40B4-BE49-F238E27FC236}">
                  <a16:creationId xmlns:a16="http://schemas.microsoft.com/office/drawing/2014/main" id="{2B28DAB9-E7DB-CD1D-9FF2-D1F76EA5601A}"/>
                </a:ext>
              </a:extLst>
            </p:cNvPr>
            <p:cNvSpPr/>
            <p:nvPr/>
          </p:nvSpPr>
          <p:spPr>
            <a:xfrm>
              <a:off x="3467100" y="3676650"/>
              <a:ext cx="2362200" cy="742948"/>
            </a:xfrm>
            <a:prstGeom prst="rect">
              <a:avLst/>
            </a:prstGeom>
            <a:noFill/>
            <a:ln/>
          </p:spPr>
          <p:txBody>
            <a:bodyPr wrap="square" lIns="0" tIns="0" rIns="0" bIns="0" rtlCol="0" anchor="t"/>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25" b="1" i="0" u="none" strike="noStrike" kern="1200" cap="none" spc="0" normalizeH="0" baseline="0" noProof="0" dirty="0">
                  <a:ln>
                    <a:noFill/>
                  </a:ln>
                  <a:solidFill>
                    <a:srgbClr val="002A52"/>
                  </a:solidFill>
                  <a:effectLst/>
                  <a:uLnTx/>
                  <a:uFillTx/>
                  <a:latin typeface="Arial" pitchFamily="34" charset="0"/>
                  <a:ea typeface="Arial" pitchFamily="34" charset="-122"/>
                  <a:cs typeface="Arial" pitchFamily="34" charset="-120"/>
                </a:rPr>
                <a:t>TAT:</a:t>
              </a:r>
              <a:r>
                <a:rPr kumimoji="0" lang="en-US" sz="825" b="0" i="0" u="none" strike="noStrike" kern="1200" cap="none" spc="0" normalizeH="0" baseline="0" noProof="0" dirty="0">
                  <a:ln>
                    <a:noFill/>
                  </a:ln>
                  <a:solidFill>
                    <a:srgbClr val="002A52"/>
                  </a:solidFill>
                  <a:effectLst/>
                  <a:uLnTx/>
                  <a:uFillTx/>
                  <a:latin typeface="Arial" pitchFamily="34" charset="0"/>
                  <a:ea typeface="Arial" pitchFamily="34" charset="-122"/>
                  <a:cs typeface="Arial" pitchFamily="34" charset="-120"/>
                </a:rPr>
                <a:t> Voucher Matching  </a:t>
              </a:r>
              <a:r>
                <a:rPr kumimoji="0" lang="en-US" sz="825" b="1" i="0" u="none" strike="noStrike" kern="1200" cap="none" spc="0" normalizeH="0" baseline="0" noProof="0" dirty="0">
                  <a:ln>
                    <a:noFill/>
                  </a:ln>
                  <a:solidFill>
                    <a:srgbClr val="E87722"/>
                  </a:solidFill>
                  <a:effectLst/>
                  <a:uLnTx/>
                  <a:uFillTx/>
                  <a:latin typeface="Arial" pitchFamily="34" charset="0"/>
                  <a:ea typeface="Arial" pitchFamily="34" charset="-122"/>
                  <a:cs typeface="Arial" pitchFamily="34" charset="-120"/>
                </a:rPr>
                <a:t>within 24 </a:t>
              </a:r>
              <a:r>
                <a:rPr kumimoji="0" lang="en-US" sz="825" b="1" i="0" u="none" strike="noStrike" kern="1200" cap="none" spc="0" normalizeH="0" baseline="0" noProof="0" dirty="0" err="1">
                  <a:ln>
                    <a:noFill/>
                  </a:ln>
                  <a:solidFill>
                    <a:srgbClr val="E87722"/>
                  </a:solidFill>
                  <a:effectLst/>
                  <a:uLnTx/>
                  <a:uFillTx/>
                  <a:latin typeface="Arial" pitchFamily="34" charset="0"/>
                  <a:ea typeface="Arial" pitchFamily="34" charset="-122"/>
                  <a:cs typeface="Arial" pitchFamily="34" charset="-120"/>
                </a:rPr>
                <a:t>hrs</a:t>
              </a:r>
              <a:endParaRPr kumimoji="0" lang="en-US" sz="825" b="1" i="0" u="none" strike="noStrike" kern="1200" cap="none" spc="0" normalizeH="0" baseline="0" noProof="0" dirty="0">
                <a:ln>
                  <a:noFill/>
                </a:ln>
                <a:solidFill>
                  <a:srgbClr val="E87722"/>
                </a:solidFill>
                <a:effectLst/>
                <a:uLnTx/>
                <a:uFillTx/>
                <a:latin typeface="Aptos" panose="02110004020202020204"/>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25" b="1" i="0" u="none" strike="noStrike" kern="1200" cap="none" spc="0" normalizeH="0" baseline="0" noProof="0" dirty="0">
                  <a:ln>
                    <a:noFill/>
                  </a:ln>
                  <a:solidFill>
                    <a:srgbClr val="002A52"/>
                  </a:solidFill>
                  <a:effectLst/>
                  <a:uLnTx/>
                  <a:uFillTx/>
                  <a:latin typeface="Arial" pitchFamily="34" charset="0"/>
                  <a:ea typeface="Arial" pitchFamily="34" charset="-122"/>
                  <a:cs typeface="Arial" pitchFamily="34" charset="-120"/>
                </a:rPr>
                <a:t>Accuracy:</a:t>
              </a:r>
              <a:r>
                <a:rPr kumimoji="0" lang="en-US" sz="825" b="0" i="0" u="none" strike="noStrike" kern="1200" cap="none" spc="0" normalizeH="0" baseline="0" noProof="0" dirty="0">
                  <a:ln>
                    <a:noFill/>
                  </a:ln>
                  <a:solidFill>
                    <a:srgbClr val="002A52"/>
                  </a:solidFill>
                  <a:effectLst/>
                  <a:uLnTx/>
                  <a:uFillTx/>
                  <a:latin typeface="Arial" pitchFamily="34" charset="0"/>
                  <a:ea typeface="Arial" pitchFamily="34" charset="-122"/>
                  <a:cs typeface="Arial" pitchFamily="34" charset="-120"/>
                </a:rPr>
                <a:t>  </a:t>
              </a:r>
              <a:r>
                <a:rPr kumimoji="0" lang="en-US" sz="825" b="1" i="0" u="none" strike="noStrike" kern="1200" cap="none" spc="0" normalizeH="0" baseline="0" noProof="0" dirty="0">
                  <a:ln>
                    <a:noFill/>
                  </a:ln>
                  <a:solidFill>
                    <a:srgbClr val="E87722"/>
                  </a:solidFill>
                  <a:effectLst/>
                  <a:uLnTx/>
                  <a:uFillTx/>
                  <a:latin typeface="Arial" pitchFamily="34" charset="0"/>
                  <a:ea typeface="Arial" pitchFamily="34" charset="-122"/>
                  <a:cs typeface="Arial" pitchFamily="34" charset="-120"/>
                </a:rPr>
                <a:t>95%  / 95%</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25" b="1" i="0" u="none" strike="noStrike" kern="1200" cap="none" spc="0" normalizeH="0" baseline="0" noProof="0" dirty="0">
                  <a:ln>
                    <a:noFill/>
                  </a:ln>
                  <a:solidFill>
                    <a:srgbClr val="002A52"/>
                  </a:solidFill>
                  <a:effectLst/>
                  <a:uLnTx/>
                  <a:uFillTx/>
                  <a:latin typeface="Arial" pitchFamily="34" charset="0"/>
                  <a:ea typeface="+mn-ea"/>
                  <a:cs typeface="Arial" pitchFamily="34" charset="-120"/>
                </a:rPr>
                <a:t>Improvement Focus</a:t>
              </a:r>
              <a:r>
                <a:rPr kumimoji="0" lang="en-US" sz="825" b="0" i="0" u="none" strike="noStrike" kern="1200" cap="none" spc="0" normalizeH="0" baseline="0" noProof="0" dirty="0">
                  <a:ln>
                    <a:noFill/>
                  </a:ln>
                  <a:solidFill>
                    <a:srgbClr val="002A52"/>
                  </a:solidFill>
                  <a:effectLst/>
                  <a:uLnTx/>
                  <a:uFillTx/>
                  <a:latin typeface="Arial" pitchFamily="34" charset="0"/>
                  <a:ea typeface="+mn-ea"/>
                  <a:cs typeface="Arial" pitchFamily="34" charset="-120"/>
                </a:rPr>
                <a:t>:</a:t>
              </a:r>
              <a:r>
                <a:rPr kumimoji="0" lang="en-US" sz="825" b="0" i="0" u="none" strike="noStrike" kern="1200" cap="none" spc="0" normalizeH="0" baseline="0" noProof="0" dirty="0">
                  <a:ln>
                    <a:noFill/>
                  </a:ln>
                  <a:solidFill>
                    <a:srgbClr val="E87722"/>
                  </a:solidFill>
                  <a:effectLst/>
                  <a:uLnTx/>
                  <a:uFillTx/>
                  <a:latin typeface="Arial" pitchFamily="34" charset="0"/>
                  <a:ea typeface="+mn-ea"/>
                  <a:cs typeface="Arial" pitchFamily="34" charset="-120"/>
                </a:rPr>
                <a:t> Reduce rework, increase review efficiency (raise 1</a:t>
              </a:r>
              <a:r>
                <a:rPr kumimoji="0" lang="en-US" sz="825" b="0" i="0" u="none" strike="noStrike" kern="1200" cap="none" spc="0" normalizeH="0" baseline="30000" noProof="0" dirty="0">
                  <a:ln>
                    <a:noFill/>
                  </a:ln>
                  <a:solidFill>
                    <a:srgbClr val="E87722"/>
                  </a:solidFill>
                  <a:effectLst/>
                  <a:uLnTx/>
                  <a:uFillTx/>
                  <a:latin typeface="Arial" pitchFamily="34" charset="0"/>
                  <a:ea typeface="+mn-ea"/>
                  <a:cs typeface="Arial" pitchFamily="34" charset="-120"/>
                </a:rPr>
                <a:t>st</a:t>
              </a:r>
              <a:r>
                <a:rPr kumimoji="0" lang="en-US" sz="825" b="0" i="0" u="none" strike="noStrike" kern="1200" cap="none" spc="0" normalizeH="0" baseline="0" noProof="0" dirty="0">
                  <a:ln>
                    <a:noFill/>
                  </a:ln>
                  <a:solidFill>
                    <a:srgbClr val="E87722"/>
                  </a:solidFill>
                  <a:effectLst/>
                  <a:uLnTx/>
                  <a:uFillTx/>
                  <a:latin typeface="Arial" pitchFamily="34" charset="0"/>
                  <a:ea typeface="+mn-ea"/>
                  <a:cs typeface="Arial" pitchFamily="34" charset="-120"/>
                </a:rPr>
                <a:t> time invoice match rate)</a:t>
              </a:r>
              <a:endParaRPr kumimoji="0" lang="en-US" sz="825" b="1" i="0" u="none" strike="noStrike" kern="1200" cap="none" spc="0" normalizeH="0" baseline="0" noProof="0" dirty="0">
                <a:ln>
                  <a:noFill/>
                </a:ln>
                <a:solidFill>
                  <a:srgbClr val="E87722"/>
                </a:solidFill>
                <a:effectLst/>
                <a:uLnTx/>
                <a:uFillTx/>
                <a:latin typeface="Aptos" panose="02110004020202020204"/>
                <a:ea typeface="+mn-ea"/>
                <a:cs typeface="+mn-cs"/>
              </a:endParaRPr>
            </a:p>
          </p:txBody>
        </p:sp>
      </p:grpSp>
      <p:grpSp>
        <p:nvGrpSpPr>
          <p:cNvPr id="58" name="Group 57">
            <a:extLst>
              <a:ext uri="{FF2B5EF4-FFF2-40B4-BE49-F238E27FC236}">
                <a16:creationId xmlns:a16="http://schemas.microsoft.com/office/drawing/2014/main" id="{D6B61A2A-64B1-D8F4-40EA-782013360B48}"/>
              </a:ext>
            </a:extLst>
          </p:cNvPr>
          <p:cNvGrpSpPr/>
          <p:nvPr/>
        </p:nvGrpSpPr>
        <p:grpSpPr>
          <a:xfrm>
            <a:off x="455971" y="1714500"/>
            <a:ext cx="2667828" cy="2835300"/>
            <a:chOff x="6172200" y="1714500"/>
            <a:chExt cx="2667828" cy="2835300"/>
          </a:xfrm>
        </p:grpSpPr>
        <p:sp>
          <p:nvSpPr>
            <p:cNvPr id="59" name="Shape 18">
              <a:extLst>
                <a:ext uri="{FF2B5EF4-FFF2-40B4-BE49-F238E27FC236}">
                  <a16:creationId xmlns:a16="http://schemas.microsoft.com/office/drawing/2014/main" id="{6A7C790A-11BF-BD6E-3CFB-74F14ADFA344}"/>
                </a:ext>
              </a:extLst>
            </p:cNvPr>
            <p:cNvSpPr/>
            <p:nvPr/>
          </p:nvSpPr>
          <p:spPr>
            <a:xfrm>
              <a:off x="6172200" y="1714500"/>
              <a:ext cx="2667000" cy="2835300"/>
            </a:xfrm>
            <a:prstGeom prst="roundRect">
              <a:avLst>
                <a:gd name="adj" fmla="val 3000"/>
              </a:avLst>
            </a:prstGeom>
            <a:solidFill>
              <a:srgbClr val="FFFFFF"/>
            </a:solidFill>
            <a:ln w="12700">
              <a:solidFill>
                <a:srgbClr val="D2D8DE"/>
              </a:solidFill>
              <a:prstDash val="solid"/>
            </a:ln>
            <a:effectLst>
              <a:outerShdw blurRad="76200" dist="25400" dir="5400000" algn="bl" rotWithShape="0">
                <a:srgbClr val="000000">
                  <a:alpha val="6275"/>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0" name="Shape 19">
              <a:extLst>
                <a:ext uri="{FF2B5EF4-FFF2-40B4-BE49-F238E27FC236}">
                  <a16:creationId xmlns:a16="http://schemas.microsoft.com/office/drawing/2014/main" id="{5FDC8E76-901F-63C5-B37B-13BE304531AB}"/>
                </a:ext>
              </a:extLst>
            </p:cNvPr>
            <p:cNvSpPr/>
            <p:nvPr/>
          </p:nvSpPr>
          <p:spPr>
            <a:xfrm>
              <a:off x="6172200" y="1714500"/>
              <a:ext cx="2667000" cy="76200"/>
            </a:xfrm>
            <a:prstGeom prst="rect">
              <a:avLst/>
            </a:prstGeom>
            <a:solidFill>
              <a:srgbClr val="36804B"/>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1" name="Shape 20">
              <a:extLst>
                <a:ext uri="{FF2B5EF4-FFF2-40B4-BE49-F238E27FC236}">
                  <a16:creationId xmlns:a16="http://schemas.microsoft.com/office/drawing/2014/main" id="{37EB4321-B14B-31E0-6460-A826AECBA0A0}"/>
                </a:ext>
              </a:extLst>
            </p:cNvPr>
            <p:cNvSpPr/>
            <p:nvPr/>
          </p:nvSpPr>
          <p:spPr>
            <a:xfrm>
              <a:off x="6324600" y="1885950"/>
              <a:ext cx="228600" cy="228600"/>
            </a:xfrm>
            <a:custGeom>
              <a:avLst/>
              <a:gdLst/>
              <a:ahLst/>
              <a:cxnLst/>
              <a:rect l="l" t="t" r="r" b="b"/>
              <a:pathLst>
                <a:path w="304800" h="304800">
                  <a:moveTo>
                    <a:pt x="261257" y="304800"/>
                  </a:moveTo>
                  <a:lnTo>
                    <a:pt x="65314" y="304800"/>
                  </a:lnTo>
                  <a:cubicBezTo>
                    <a:pt x="29255" y="304800"/>
                    <a:pt x="0" y="279202"/>
                    <a:pt x="0" y="247650"/>
                  </a:cubicBezTo>
                  <a:lnTo>
                    <a:pt x="0" y="57150"/>
                  </a:lnTo>
                  <a:cubicBezTo>
                    <a:pt x="0" y="25598"/>
                    <a:pt x="29255" y="0"/>
                    <a:pt x="65314" y="0"/>
                  </a:cubicBezTo>
                  <a:lnTo>
                    <a:pt x="272143" y="0"/>
                  </a:lnTo>
                  <a:cubicBezTo>
                    <a:pt x="290172" y="0"/>
                    <a:pt x="304800" y="12799"/>
                    <a:pt x="304800" y="28575"/>
                  </a:cubicBezTo>
                  <a:lnTo>
                    <a:pt x="304800" y="200025"/>
                  </a:lnTo>
                  <a:cubicBezTo>
                    <a:pt x="304800" y="212467"/>
                    <a:pt x="295683" y="223064"/>
                    <a:pt x="283029" y="226993"/>
                  </a:cubicBezTo>
                  <a:lnTo>
                    <a:pt x="283029" y="266700"/>
                  </a:lnTo>
                  <a:cubicBezTo>
                    <a:pt x="295071" y="266700"/>
                    <a:pt x="304800" y="275213"/>
                    <a:pt x="304800" y="285750"/>
                  </a:cubicBezTo>
                  <a:cubicBezTo>
                    <a:pt x="304800" y="296287"/>
                    <a:pt x="295071" y="304800"/>
                    <a:pt x="283029" y="304800"/>
                  </a:cubicBezTo>
                  <a:lnTo>
                    <a:pt x="261257" y="304800"/>
                  </a:lnTo>
                  <a:close/>
                  <a:moveTo>
                    <a:pt x="65314" y="228600"/>
                  </a:moveTo>
                  <a:cubicBezTo>
                    <a:pt x="53272" y="228600"/>
                    <a:pt x="43543" y="237113"/>
                    <a:pt x="43543" y="247650"/>
                  </a:cubicBezTo>
                  <a:cubicBezTo>
                    <a:pt x="43543" y="258187"/>
                    <a:pt x="53272" y="266700"/>
                    <a:pt x="65314" y="266700"/>
                  </a:cubicBezTo>
                  <a:lnTo>
                    <a:pt x="239486" y="266700"/>
                  </a:lnTo>
                  <a:lnTo>
                    <a:pt x="239486" y="228600"/>
                  </a:lnTo>
                  <a:lnTo>
                    <a:pt x="65314" y="228600"/>
                  </a:lnTo>
                  <a:close/>
                  <a:moveTo>
                    <a:pt x="87086" y="90488"/>
                  </a:moveTo>
                  <a:cubicBezTo>
                    <a:pt x="87086" y="98405"/>
                    <a:pt x="94366" y="104775"/>
                    <a:pt x="103414" y="104775"/>
                  </a:cubicBezTo>
                  <a:lnTo>
                    <a:pt x="223157" y="104775"/>
                  </a:lnTo>
                  <a:cubicBezTo>
                    <a:pt x="232206" y="104775"/>
                    <a:pt x="239486" y="98405"/>
                    <a:pt x="239486" y="90488"/>
                  </a:cubicBezTo>
                  <a:cubicBezTo>
                    <a:pt x="239486" y="82570"/>
                    <a:pt x="232206" y="76200"/>
                    <a:pt x="223157" y="76200"/>
                  </a:cubicBezTo>
                  <a:lnTo>
                    <a:pt x="103414" y="76200"/>
                  </a:lnTo>
                  <a:cubicBezTo>
                    <a:pt x="94366" y="76200"/>
                    <a:pt x="87086" y="82570"/>
                    <a:pt x="87086" y="90488"/>
                  </a:cubicBezTo>
                  <a:close/>
                  <a:moveTo>
                    <a:pt x="103414" y="133350"/>
                  </a:moveTo>
                  <a:cubicBezTo>
                    <a:pt x="94366" y="133350"/>
                    <a:pt x="87086" y="139720"/>
                    <a:pt x="87086" y="147638"/>
                  </a:cubicBezTo>
                  <a:cubicBezTo>
                    <a:pt x="87086" y="155555"/>
                    <a:pt x="94366" y="161925"/>
                    <a:pt x="103414" y="161925"/>
                  </a:cubicBezTo>
                  <a:lnTo>
                    <a:pt x="223157" y="161925"/>
                  </a:lnTo>
                  <a:cubicBezTo>
                    <a:pt x="232206" y="161925"/>
                    <a:pt x="239486" y="155555"/>
                    <a:pt x="239486" y="147638"/>
                  </a:cubicBezTo>
                  <a:cubicBezTo>
                    <a:pt x="239486" y="139720"/>
                    <a:pt x="232206" y="133350"/>
                    <a:pt x="223157" y="133350"/>
                  </a:cubicBezTo>
                  <a:lnTo>
                    <a:pt x="103414" y="133350"/>
                  </a:lnTo>
                  <a:close/>
                </a:path>
              </a:pathLst>
            </a:custGeom>
            <a:solidFill>
              <a:srgbClr val="36804B"/>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2" name="Text 21">
              <a:extLst>
                <a:ext uri="{FF2B5EF4-FFF2-40B4-BE49-F238E27FC236}">
                  <a16:creationId xmlns:a16="http://schemas.microsoft.com/office/drawing/2014/main" id="{FEBE4212-CCDC-2BB5-F07B-955D56261956}"/>
                </a:ext>
              </a:extLst>
            </p:cNvPr>
            <p:cNvSpPr/>
            <p:nvPr/>
          </p:nvSpPr>
          <p:spPr>
            <a:xfrm>
              <a:off x="6629400" y="1866900"/>
              <a:ext cx="2095500" cy="266700"/>
            </a:xfrm>
            <a:prstGeom prst="rect">
              <a:avLst/>
            </a:prstGeom>
            <a:noFill/>
            <a:ln/>
          </p:spPr>
          <p:txBody>
            <a:bodyPr wrap="none" lIns="0" tIns="0" rIns="0" bIns="0"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75" b="1" i="0" u="none" strike="noStrike" kern="1200" cap="none" spc="0" normalizeH="0" baseline="0" noProof="0" dirty="0">
                  <a:ln>
                    <a:noFill/>
                  </a:ln>
                  <a:solidFill>
                    <a:srgbClr val="36804B"/>
                  </a:solidFill>
                  <a:effectLst/>
                  <a:uLnTx/>
                  <a:uFillTx/>
                  <a:latin typeface="Arial" pitchFamily="34" charset="0"/>
                  <a:ea typeface="Arial" pitchFamily="34" charset="-122"/>
                  <a:cs typeface="Arial" pitchFamily="34" charset="-120"/>
                </a:rPr>
                <a:t>R2R</a:t>
              </a:r>
              <a:endParaRPr kumimoji="0" lang="en-US" sz="1275"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3" name="Text 22">
              <a:extLst>
                <a:ext uri="{FF2B5EF4-FFF2-40B4-BE49-F238E27FC236}">
                  <a16:creationId xmlns:a16="http://schemas.microsoft.com/office/drawing/2014/main" id="{FF502A81-FD1A-943F-D0FF-98F8FF49ECB5}"/>
                </a:ext>
              </a:extLst>
            </p:cNvPr>
            <p:cNvSpPr/>
            <p:nvPr/>
          </p:nvSpPr>
          <p:spPr>
            <a:xfrm>
              <a:off x="6324600" y="2171700"/>
              <a:ext cx="2362200" cy="190500"/>
            </a:xfrm>
            <a:prstGeom prst="rect">
              <a:avLst/>
            </a:prstGeom>
            <a:noFill/>
            <a:ln/>
          </p:spPr>
          <p:txBody>
            <a:bodyPr wrap="none" lIns="0" tIns="0" rIns="0" bIns="0"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D6976"/>
                  </a:solidFill>
                  <a:effectLst/>
                  <a:uLnTx/>
                  <a:uFillTx/>
                  <a:latin typeface="Arial" pitchFamily="34" charset="0"/>
                  <a:ea typeface="Arial" pitchFamily="34" charset="-122"/>
                  <a:cs typeface="Arial" pitchFamily="34" charset="-120"/>
                </a:rPr>
                <a:t>Record-to-Report</a:t>
              </a:r>
              <a:endPar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4" name="Text 23">
              <a:extLst>
                <a:ext uri="{FF2B5EF4-FFF2-40B4-BE49-F238E27FC236}">
                  <a16:creationId xmlns:a16="http://schemas.microsoft.com/office/drawing/2014/main" id="{6CC5ECCB-8CD3-6303-6036-0BAD1EE6ED59}"/>
                </a:ext>
              </a:extLst>
            </p:cNvPr>
            <p:cNvSpPr/>
            <p:nvPr/>
          </p:nvSpPr>
          <p:spPr>
            <a:xfrm>
              <a:off x="6286099" y="2419350"/>
              <a:ext cx="2553929" cy="1143000"/>
            </a:xfrm>
            <a:prstGeom prst="rect">
              <a:avLst/>
            </a:prstGeom>
            <a:noFill/>
            <a:ln/>
          </p:spPr>
          <p:txBody>
            <a:bodyPr wrap="square" lIns="0" tIns="0" rIns="0" bIns="0" rtlCol="0" anchor="t"/>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36804B"/>
                  </a:solidFill>
                  <a:effectLst/>
                  <a:uLnTx/>
                  <a:uFillTx/>
                  <a:latin typeface="Arial" pitchFamily="34" charset="0"/>
                  <a:ea typeface="Arial" pitchFamily="34" charset="-122"/>
                  <a:cs typeface="Arial" pitchFamily="34" charset="-120"/>
                </a:rPr>
                <a:t>Key Activities</a:t>
              </a:r>
              <a:endParaRPr kumimoji="0" lang="en-US" sz="900" b="0" i="0" u="none" strike="noStrike" kern="1200" cap="none" spc="0" normalizeH="0" baseline="0" noProof="0" dirty="0">
                <a:ln>
                  <a:noFill/>
                </a:ln>
                <a:solidFill>
                  <a:srgbClr val="36804B"/>
                </a:solidFill>
                <a:effectLst/>
                <a:uLnTx/>
                <a:uFillTx/>
                <a:latin typeface="Aptos" panose="02110004020202020204"/>
                <a:ea typeface="+mn-ea"/>
                <a:cs typeface="+mn-cs"/>
              </a:endParaRPr>
            </a:p>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32323"/>
                  </a:solidFill>
                  <a:effectLst/>
                  <a:uLnTx/>
                  <a:uFillTx/>
                  <a:latin typeface="Arial" pitchFamily="34" charset="0"/>
                  <a:ea typeface="Arial" pitchFamily="34" charset="-122"/>
                  <a:cs typeface="Arial" pitchFamily="34" charset="-120"/>
                </a:rPr>
                <a:t>• Account reconciliations </a:t>
              </a:r>
              <a:r>
                <a:rPr kumimoji="0" lang="en-US" sz="800" b="0" i="1" u="none" strike="noStrike" kern="1200" cap="none" spc="0" normalizeH="0" baseline="0" noProof="0" dirty="0">
                  <a:ln>
                    <a:noFill/>
                  </a:ln>
                  <a:solidFill>
                    <a:srgbClr val="36804B"/>
                  </a:solidFill>
                  <a:effectLst/>
                  <a:uLnTx/>
                  <a:uFillTx/>
                  <a:latin typeface="Arial" pitchFamily="34" charset="0"/>
                  <a:ea typeface="Arial" pitchFamily="34" charset="-122"/>
                  <a:cs typeface="Arial" pitchFamily="34" charset="-120"/>
                </a:rPr>
                <a:t>(</a:t>
              </a:r>
              <a:r>
                <a:rPr kumimoji="0" lang="en-US" altLang="zh-CN" sz="800" b="0" i="1" u="none" strike="noStrike" kern="1200" cap="none" spc="0" normalizeH="0" baseline="0" noProof="0" dirty="0">
                  <a:ln>
                    <a:noFill/>
                  </a:ln>
                  <a:solidFill>
                    <a:srgbClr val="36804B"/>
                  </a:solidFill>
                  <a:effectLst/>
                  <a:uLnTx/>
                  <a:uFillTx/>
                  <a:latin typeface="Arial" pitchFamily="34" charset="0"/>
                  <a:ea typeface="Arial" pitchFamily="34" charset="-122"/>
                  <a:cs typeface="Arial" pitchFamily="34" charset="-120"/>
                </a:rPr>
                <a:t>before day 20)</a:t>
              </a:r>
              <a:endParaRPr kumimoji="0" lang="en-US" sz="800" b="0" i="1" u="none" strike="noStrike" kern="1200" cap="none" spc="0" normalizeH="0" baseline="0" noProof="0" dirty="0">
                <a:ln>
                  <a:noFill/>
                </a:ln>
                <a:solidFill>
                  <a:srgbClr val="36804B"/>
                </a:solidFill>
                <a:effectLst/>
                <a:uLnTx/>
                <a:uFillTx/>
                <a:latin typeface="Aptos" panose="02110004020202020204"/>
                <a:ea typeface="+mn-ea"/>
                <a:cs typeface="+mn-cs"/>
              </a:endParaRPr>
            </a:p>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32323"/>
                  </a:solidFill>
                  <a:effectLst/>
                  <a:uLnTx/>
                  <a:uFillTx/>
                  <a:latin typeface="Arial" pitchFamily="34" charset="0"/>
                  <a:ea typeface="Arial" pitchFamily="34" charset="-122"/>
                  <a:cs typeface="Arial" pitchFamily="34" charset="-120"/>
                </a:rPr>
                <a:t>• Recur. journals &amp; asset depreciation </a:t>
              </a:r>
              <a:r>
                <a:rPr kumimoji="0" lang="en-US" sz="800" b="0" i="1" u="none" strike="noStrike" kern="1200" cap="none" spc="0" normalizeH="0" baseline="0" noProof="0" dirty="0">
                  <a:ln>
                    <a:noFill/>
                  </a:ln>
                  <a:solidFill>
                    <a:srgbClr val="36804B"/>
                  </a:solidFill>
                  <a:effectLst/>
                  <a:uLnTx/>
                  <a:uFillTx/>
                  <a:latin typeface="Arial" pitchFamily="34" charset="0"/>
                  <a:ea typeface="Arial" pitchFamily="34" charset="-122"/>
                  <a:cs typeface="Arial" pitchFamily="34" charset="-120"/>
                </a:rPr>
                <a:t>(Before C1)</a:t>
              </a:r>
              <a:endParaRPr kumimoji="0" lang="en-US" sz="800" b="0" i="1" u="none" strike="noStrike" kern="1200" cap="none" spc="0" normalizeH="0" baseline="0" noProof="0" dirty="0">
                <a:ln>
                  <a:noFill/>
                </a:ln>
                <a:solidFill>
                  <a:srgbClr val="36804B"/>
                </a:solidFill>
                <a:effectLst/>
                <a:uLnTx/>
                <a:uFillTx/>
                <a:latin typeface="Aptos" panose="02110004020202020204"/>
                <a:ea typeface="+mn-ea"/>
                <a:cs typeface="+mn-cs"/>
              </a:endParaRPr>
            </a:p>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32323"/>
                  </a:solidFill>
                  <a:effectLst/>
                  <a:uLnTx/>
                  <a:uFillTx/>
                  <a:latin typeface="Arial" pitchFamily="34" charset="0"/>
                  <a:ea typeface="Arial" pitchFamily="34" charset="-122"/>
                  <a:cs typeface="Arial" pitchFamily="34" charset="-120"/>
                </a:rPr>
                <a:t>• OTC09 / OTC10 reporting  </a:t>
              </a:r>
              <a:r>
                <a:rPr kumimoji="0" lang="en-US" sz="800" b="0" i="1" u="none" strike="noStrike" kern="1200" cap="none" spc="0" normalizeH="0" baseline="0" noProof="0" dirty="0">
                  <a:ln>
                    <a:noFill/>
                  </a:ln>
                  <a:solidFill>
                    <a:srgbClr val="36804B"/>
                  </a:solidFill>
                  <a:effectLst/>
                  <a:uLnTx/>
                  <a:uFillTx/>
                  <a:latin typeface="Arial" pitchFamily="34" charset="0"/>
                  <a:ea typeface="Arial" pitchFamily="34" charset="-122"/>
                  <a:cs typeface="Arial" pitchFamily="34" charset="-120"/>
                </a:rPr>
                <a:t>(1</a:t>
              </a:r>
              <a:r>
                <a:rPr kumimoji="0" lang="en-US" sz="800" b="0" i="1" u="none" strike="noStrike" kern="1200" cap="none" spc="0" normalizeH="0" baseline="30000" noProof="0" dirty="0">
                  <a:ln>
                    <a:noFill/>
                  </a:ln>
                  <a:solidFill>
                    <a:srgbClr val="36804B"/>
                  </a:solidFill>
                  <a:effectLst/>
                  <a:uLnTx/>
                  <a:uFillTx/>
                  <a:latin typeface="Arial" pitchFamily="34" charset="0"/>
                  <a:ea typeface="Arial" pitchFamily="34" charset="-122"/>
                  <a:cs typeface="Arial" pitchFamily="34" charset="-120"/>
                </a:rPr>
                <a:t>st</a:t>
              </a:r>
              <a:r>
                <a:rPr kumimoji="0" lang="en-US" sz="800" b="0" i="1" u="none" strike="noStrike" kern="1200" cap="none" spc="0" normalizeH="0" baseline="0" noProof="0" dirty="0">
                  <a:ln>
                    <a:noFill/>
                  </a:ln>
                  <a:solidFill>
                    <a:srgbClr val="36804B"/>
                  </a:solidFill>
                  <a:effectLst/>
                  <a:uLnTx/>
                  <a:uFillTx/>
                  <a:latin typeface="Arial" pitchFamily="34" charset="0"/>
                  <a:ea typeface="Arial" pitchFamily="34" charset="-122"/>
                  <a:cs typeface="Arial" pitchFamily="34" charset="-120"/>
                </a:rPr>
                <a:t> week of  month)</a:t>
              </a:r>
              <a:endParaRPr kumimoji="0" lang="en-US" sz="900" b="0" i="1" u="none" strike="noStrike" kern="1200" cap="none" spc="0" normalizeH="0" baseline="0" noProof="0" dirty="0">
                <a:ln>
                  <a:noFill/>
                </a:ln>
                <a:solidFill>
                  <a:srgbClr val="36804B"/>
                </a:solidFill>
                <a:effectLst/>
                <a:uLnTx/>
                <a:uFillTx/>
                <a:latin typeface="Aptos" panose="02110004020202020204"/>
                <a:ea typeface="+mn-ea"/>
                <a:cs typeface="+mn-cs"/>
              </a:endParaRPr>
            </a:p>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32323"/>
                  </a:solidFill>
                  <a:effectLst/>
                  <a:uLnTx/>
                  <a:uFillTx/>
                  <a:latin typeface="Arial" pitchFamily="34" charset="0"/>
                  <a:ea typeface="Arial" pitchFamily="34" charset="-122"/>
                  <a:cs typeface="Arial" pitchFamily="34" charset="-120"/>
                </a:rPr>
                <a:t>• Rolling forecast &amp; review deck </a:t>
              </a:r>
              <a:r>
                <a:rPr kumimoji="0" lang="en-US" sz="800" b="0" i="1" u="none" strike="noStrike" kern="1200" cap="none" spc="0" normalizeH="0" baseline="0" noProof="0" dirty="0">
                  <a:ln>
                    <a:noFill/>
                  </a:ln>
                  <a:solidFill>
                    <a:srgbClr val="36804B"/>
                  </a:solidFill>
                  <a:effectLst/>
                  <a:uLnTx/>
                  <a:uFillTx/>
                  <a:latin typeface="Arial" pitchFamily="34" charset="0"/>
                  <a:ea typeface="Arial" pitchFamily="34" charset="-122"/>
                  <a:cs typeface="Arial" pitchFamily="34" charset="-120"/>
                </a:rPr>
                <a:t>(before MMU)</a:t>
              </a:r>
              <a:endParaRPr kumimoji="0" lang="en-US" sz="900" b="0" i="1" u="none" strike="noStrike" kern="1200" cap="none" spc="0" normalizeH="0" baseline="0" noProof="0" dirty="0">
                <a:ln>
                  <a:noFill/>
                </a:ln>
                <a:solidFill>
                  <a:srgbClr val="36804B"/>
                </a:solidFill>
                <a:effectLst/>
                <a:uLnTx/>
                <a:uFillTx/>
                <a:latin typeface="Aptos" panose="02110004020202020204"/>
                <a:ea typeface="+mn-ea"/>
                <a:cs typeface="+mn-cs"/>
              </a:endParaRPr>
            </a:p>
            <a:p>
              <a:pPr marL="0" marR="0" lvl="0" indent="0" algn="l" defTabSz="914400" rtl="0" eaLnBrk="1" fontAlgn="auto" latinLnBrk="0" hangingPunct="1">
                <a:lnSpc>
                  <a:spcPct val="140000"/>
                </a:lnSpc>
                <a:spcBef>
                  <a:spcPts val="0"/>
                </a:spcBef>
                <a:spcAft>
                  <a:spcPts val="0"/>
                </a:spcAft>
                <a:buClrTx/>
                <a:buSzTx/>
                <a:buFontTx/>
                <a:buNone/>
                <a:tabLst/>
                <a:defRPr/>
              </a:pPr>
              <a:endParaRPr kumimoji="0" lang="en-US" sz="800" b="0" i="1" u="none" strike="noStrike" kern="1200" cap="none" spc="0" normalizeH="0" baseline="0" noProof="0" dirty="0">
                <a:ln>
                  <a:noFill/>
                </a:ln>
                <a:solidFill>
                  <a:srgbClr val="36804B"/>
                </a:solidFill>
                <a:effectLst/>
                <a:uLnTx/>
                <a:uFillTx/>
                <a:latin typeface="Arial" pitchFamily="34" charset="0"/>
                <a:ea typeface="+mn-ea"/>
                <a:cs typeface="Arial" pitchFamily="34" charset="-120"/>
              </a:endParaRPr>
            </a:p>
          </p:txBody>
        </p:sp>
        <p:sp>
          <p:nvSpPr>
            <p:cNvPr id="65" name="Shape 24">
              <a:extLst>
                <a:ext uri="{FF2B5EF4-FFF2-40B4-BE49-F238E27FC236}">
                  <a16:creationId xmlns:a16="http://schemas.microsoft.com/office/drawing/2014/main" id="{77965D5F-5A5B-CCEB-4963-D121EDA876C9}"/>
                </a:ext>
              </a:extLst>
            </p:cNvPr>
            <p:cNvSpPr/>
            <p:nvPr/>
          </p:nvSpPr>
          <p:spPr>
            <a:xfrm>
              <a:off x="6248400" y="3638550"/>
              <a:ext cx="2514600" cy="781050"/>
            </a:xfrm>
            <a:prstGeom prst="roundRect">
              <a:avLst>
                <a:gd name="adj" fmla="val 5000"/>
              </a:avLst>
            </a:prstGeom>
            <a:solidFill>
              <a:srgbClr val="E8F5E9"/>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6" name="Text 25">
              <a:extLst>
                <a:ext uri="{FF2B5EF4-FFF2-40B4-BE49-F238E27FC236}">
                  <a16:creationId xmlns:a16="http://schemas.microsoft.com/office/drawing/2014/main" id="{0488F7CD-AF32-40D2-520F-D4E325A65956}"/>
                </a:ext>
              </a:extLst>
            </p:cNvPr>
            <p:cNvSpPr/>
            <p:nvPr/>
          </p:nvSpPr>
          <p:spPr>
            <a:xfrm>
              <a:off x="6324600" y="3676650"/>
              <a:ext cx="2362200" cy="742948"/>
            </a:xfrm>
            <a:prstGeom prst="rect">
              <a:avLst/>
            </a:prstGeom>
            <a:noFill/>
            <a:ln/>
          </p:spPr>
          <p:txBody>
            <a:bodyPr wrap="square" lIns="0" tIns="0" rIns="0" bIns="0" rtlCol="0" anchor="t"/>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25" b="1" i="0" u="none" strike="noStrike" kern="1200" cap="none" spc="0" normalizeH="0" baseline="0" noProof="0" dirty="0">
                  <a:ln>
                    <a:noFill/>
                  </a:ln>
                  <a:solidFill>
                    <a:srgbClr val="002A52"/>
                  </a:solidFill>
                  <a:effectLst/>
                  <a:uLnTx/>
                  <a:uFillTx/>
                  <a:latin typeface="Arial" pitchFamily="34" charset="0"/>
                  <a:ea typeface="Arial" pitchFamily="34" charset="-122"/>
                  <a:cs typeface="Arial" pitchFamily="34" charset="-120"/>
                </a:rPr>
                <a:t>TAT:  </a:t>
              </a:r>
              <a:r>
                <a:rPr kumimoji="0" lang="en-US" sz="825" b="0" i="0" u="none" strike="noStrike" kern="1200" cap="none" spc="0" normalizeH="0" baseline="0" noProof="0" dirty="0">
                  <a:ln>
                    <a:noFill/>
                  </a:ln>
                  <a:solidFill>
                    <a:srgbClr val="002A52"/>
                  </a:solidFill>
                  <a:effectLst/>
                  <a:uLnTx/>
                  <a:uFillTx/>
                  <a:latin typeface="Arial" pitchFamily="34" charset="0"/>
                  <a:ea typeface="Arial" pitchFamily="34" charset="-122"/>
                  <a:cs typeface="Arial" pitchFamily="34" charset="-120"/>
                </a:rPr>
                <a:t> </a:t>
              </a:r>
              <a:r>
                <a:rPr kumimoji="0" lang="en-US" sz="825" b="0" i="0" u="none" strike="noStrike" kern="1200" cap="none" spc="0" normalizeH="0" baseline="0" noProof="0" dirty="0">
                  <a:ln>
                    <a:noFill/>
                  </a:ln>
                  <a:solidFill>
                    <a:srgbClr val="36804B"/>
                  </a:solidFill>
                  <a:effectLst/>
                  <a:uLnTx/>
                  <a:uFillTx/>
                  <a:latin typeface="Arial" pitchFamily="34" charset="0"/>
                  <a:ea typeface="Arial" pitchFamily="34" charset="-122"/>
                  <a:cs typeface="Arial" pitchFamily="34" charset="-120"/>
                </a:rPr>
                <a:t>meet </a:t>
              </a:r>
              <a:r>
                <a:rPr kumimoji="0" lang="en-US" sz="825" b="0" i="0" u="none" strike="noStrike" kern="1200" cap="none" spc="0" normalizeH="0" baseline="0" noProof="0" dirty="0" err="1">
                  <a:ln>
                    <a:noFill/>
                  </a:ln>
                  <a:solidFill>
                    <a:srgbClr val="36804B"/>
                  </a:solidFill>
                  <a:effectLst/>
                  <a:uLnTx/>
                  <a:uFillTx/>
                  <a:latin typeface="Arial" pitchFamily="34" charset="0"/>
                  <a:ea typeface="Arial" pitchFamily="34" charset="-122"/>
                  <a:cs typeface="Arial" pitchFamily="34" charset="-120"/>
                </a:rPr>
                <a:t>ddl</a:t>
              </a:r>
              <a:r>
                <a:rPr kumimoji="0" lang="en-US" sz="825" b="0" i="0" u="none" strike="noStrike" kern="1200" cap="none" spc="0" normalizeH="0" baseline="0" noProof="0" dirty="0">
                  <a:ln>
                    <a:noFill/>
                  </a:ln>
                  <a:solidFill>
                    <a:srgbClr val="36804B"/>
                  </a:solidFill>
                  <a:effectLst/>
                  <a:uLnTx/>
                  <a:uFillTx/>
                  <a:latin typeface="Arial" pitchFamily="34" charset="0"/>
                  <a:ea typeface="Arial" pitchFamily="34" charset="-122"/>
                  <a:cs typeface="Arial" pitchFamily="34" charset="-120"/>
                </a:rPr>
                <a:t>  </a:t>
              </a:r>
              <a:r>
                <a:rPr kumimoji="0" lang="en-US" altLang="zh-CN" sz="825" b="1" i="0" u="none" strike="noStrike" kern="1200" cap="none" spc="0" normalizeH="0" baseline="0" noProof="0" dirty="0">
                  <a:ln>
                    <a:noFill/>
                  </a:ln>
                  <a:solidFill>
                    <a:srgbClr val="36804B"/>
                  </a:solidFill>
                  <a:effectLst/>
                  <a:uLnTx/>
                  <a:uFillTx/>
                  <a:latin typeface="Arial" pitchFamily="34" charset="0"/>
                  <a:ea typeface="Arial" pitchFamily="34" charset="-122"/>
                  <a:cs typeface="Arial" pitchFamily="34" charset="-120"/>
                </a:rPr>
                <a:t>98% / 100%</a:t>
              </a:r>
              <a:endParaRPr kumimoji="0" lang="en-US" sz="825" b="1" i="0" u="none" strike="noStrike" kern="1200" cap="none" spc="0" normalizeH="0" baseline="0" noProof="0" dirty="0">
                <a:ln>
                  <a:noFill/>
                </a:ln>
                <a:solidFill>
                  <a:srgbClr val="36804B"/>
                </a:solidFill>
                <a:effectLst/>
                <a:uLnTx/>
                <a:uFillTx/>
                <a:latin typeface="Arial" pitchFamily="34" charset="0"/>
                <a:ea typeface="Arial" pitchFamily="34" charset="-122"/>
                <a:cs typeface="Arial" pitchFamily="34" charset="-120"/>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25" b="1" i="0" u="none" strike="noStrike" kern="1200" cap="none" spc="0" normalizeH="0" baseline="0" noProof="0" dirty="0">
                  <a:ln>
                    <a:noFill/>
                  </a:ln>
                  <a:solidFill>
                    <a:srgbClr val="002A52"/>
                  </a:solidFill>
                  <a:effectLst/>
                  <a:uLnTx/>
                  <a:uFillTx/>
                  <a:latin typeface="Arial" pitchFamily="34" charset="0"/>
                  <a:ea typeface="Arial" pitchFamily="34" charset="-122"/>
                  <a:cs typeface="Arial" pitchFamily="34" charset="-120"/>
                </a:rPr>
                <a:t>Accuracy:      </a:t>
              </a:r>
              <a:r>
                <a:rPr kumimoji="0" lang="en-US" altLang="zh-CN" sz="825" b="1" i="0" u="none" strike="noStrike" kern="1200" cap="none" spc="0" normalizeH="0" baseline="0" noProof="0" dirty="0">
                  <a:ln>
                    <a:noFill/>
                  </a:ln>
                  <a:solidFill>
                    <a:srgbClr val="36804B"/>
                  </a:solidFill>
                  <a:effectLst/>
                  <a:uLnTx/>
                  <a:uFillTx/>
                  <a:latin typeface="Arial" pitchFamily="34" charset="0"/>
                  <a:ea typeface="Arial" pitchFamily="34" charset="-122"/>
                  <a:cs typeface="Arial" pitchFamily="34" charset="-120"/>
                </a:rPr>
                <a:t>95% </a:t>
              </a:r>
              <a:r>
                <a:rPr kumimoji="0" lang="en-US" sz="825" b="1" i="0" u="none" strike="noStrike" kern="1200" cap="none" spc="0" normalizeH="0" baseline="0" noProof="0" dirty="0">
                  <a:ln>
                    <a:noFill/>
                  </a:ln>
                  <a:solidFill>
                    <a:srgbClr val="36804B"/>
                  </a:solidFill>
                  <a:effectLst/>
                  <a:uLnTx/>
                  <a:uFillTx/>
                  <a:latin typeface="Arial" pitchFamily="34" charset="0"/>
                  <a:ea typeface="Arial" pitchFamily="34" charset="-122"/>
                  <a:cs typeface="Arial" pitchFamily="34" charset="-120"/>
                </a:rPr>
                <a:t>/ 100%</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25" b="1" i="0" u="none" strike="noStrike" kern="1200" cap="none" spc="0" normalizeH="0" baseline="0" noProof="0" dirty="0">
                  <a:ln>
                    <a:noFill/>
                  </a:ln>
                  <a:solidFill>
                    <a:srgbClr val="002A52"/>
                  </a:solidFill>
                  <a:effectLst/>
                  <a:uLnTx/>
                  <a:uFillTx/>
                  <a:latin typeface="Arial" pitchFamily="34" charset="0"/>
                  <a:ea typeface="+mn-ea"/>
                  <a:cs typeface="Arial" pitchFamily="34" charset="-120"/>
                </a:rPr>
                <a:t>Improvement Focus: </a:t>
              </a:r>
              <a:r>
                <a:rPr kumimoji="0" lang="en-US" sz="825" b="1" i="0" u="none" strike="noStrike" kern="1200" cap="none" spc="0" normalizeH="0" baseline="0" noProof="0" dirty="0">
                  <a:ln>
                    <a:noFill/>
                  </a:ln>
                  <a:solidFill>
                    <a:srgbClr val="36804B"/>
                  </a:solidFill>
                  <a:effectLst/>
                  <a:uLnTx/>
                  <a:uFillTx/>
                  <a:latin typeface="Arial" pitchFamily="34" charset="0"/>
                  <a:ea typeface="+mn-ea"/>
                  <a:cs typeface="Arial" pitchFamily="34" charset="-120"/>
                </a:rPr>
                <a:t>Close discipline &amp; control quality</a:t>
              </a:r>
            </a:p>
          </p:txBody>
        </p:sp>
      </p:grpSp>
      <p:grpSp>
        <p:nvGrpSpPr>
          <p:cNvPr id="88" name="Group 87">
            <a:extLst>
              <a:ext uri="{FF2B5EF4-FFF2-40B4-BE49-F238E27FC236}">
                <a16:creationId xmlns:a16="http://schemas.microsoft.com/office/drawing/2014/main" id="{7AFC42E9-2F00-44DA-4B2E-23DFE2FFAC7F}"/>
              </a:ext>
            </a:extLst>
          </p:cNvPr>
          <p:cNvGrpSpPr/>
          <p:nvPr/>
        </p:nvGrpSpPr>
        <p:grpSpPr>
          <a:xfrm>
            <a:off x="8992829" y="1714500"/>
            <a:ext cx="2703871" cy="2835300"/>
            <a:chOff x="8992829" y="1714500"/>
            <a:chExt cx="2703871" cy="2835300"/>
          </a:xfrm>
        </p:grpSpPr>
        <p:sp>
          <p:nvSpPr>
            <p:cNvPr id="67" name="Shape 26">
              <a:extLst>
                <a:ext uri="{FF2B5EF4-FFF2-40B4-BE49-F238E27FC236}">
                  <a16:creationId xmlns:a16="http://schemas.microsoft.com/office/drawing/2014/main" id="{EA172DF6-0043-C66E-649E-9B90697C8C6E}"/>
                </a:ext>
              </a:extLst>
            </p:cNvPr>
            <p:cNvSpPr/>
            <p:nvPr/>
          </p:nvSpPr>
          <p:spPr>
            <a:xfrm>
              <a:off x="8992829" y="1714500"/>
              <a:ext cx="2667000" cy="2835300"/>
            </a:xfrm>
            <a:prstGeom prst="roundRect">
              <a:avLst>
                <a:gd name="adj" fmla="val 3000"/>
              </a:avLst>
            </a:prstGeom>
            <a:solidFill>
              <a:srgbClr val="FFFFFF"/>
            </a:solidFill>
            <a:ln w="12700">
              <a:solidFill>
                <a:srgbClr val="D2D8DE"/>
              </a:solidFill>
              <a:prstDash val="solid"/>
            </a:ln>
            <a:effectLst>
              <a:outerShdw blurRad="76200" dist="25400" dir="5400000" algn="bl" rotWithShape="0">
                <a:srgbClr val="000000">
                  <a:alpha val="6275"/>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8" name="Shape 27">
              <a:extLst>
                <a:ext uri="{FF2B5EF4-FFF2-40B4-BE49-F238E27FC236}">
                  <a16:creationId xmlns:a16="http://schemas.microsoft.com/office/drawing/2014/main" id="{5C431E09-AF03-F974-073B-9501584FA914}"/>
                </a:ext>
              </a:extLst>
            </p:cNvPr>
            <p:cNvSpPr/>
            <p:nvPr/>
          </p:nvSpPr>
          <p:spPr>
            <a:xfrm>
              <a:off x="9029700" y="1714500"/>
              <a:ext cx="2667000" cy="76200"/>
            </a:xfrm>
            <a:prstGeom prst="rect">
              <a:avLst/>
            </a:prstGeom>
            <a:solidFill>
              <a:srgbClr val="5D6976"/>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9" name="Shape 28">
              <a:extLst>
                <a:ext uri="{FF2B5EF4-FFF2-40B4-BE49-F238E27FC236}">
                  <a16:creationId xmlns:a16="http://schemas.microsoft.com/office/drawing/2014/main" id="{8678FDA8-38E2-3282-D135-DC5F86DF6964}"/>
                </a:ext>
              </a:extLst>
            </p:cNvPr>
            <p:cNvSpPr/>
            <p:nvPr/>
          </p:nvSpPr>
          <p:spPr>
            <a:xfrm>
              <a:off x="9182100" y="1885950"/>
              <a:ext cx="228600" cy="228600"/>
            </a:xfrm>
            <a:custGeom>
              <a:avLst/>
              <a:gdLst/>
              <a:ahLst/>
              <a:cxnLst/>
              <a:rect l="l" t="t" r="r" b="b"/>
              <a:pathLst>
                <a:path w="304800" h="304800">
                  <a:moveTo>
                    <a:pt x="271145" y="142875"/>
                  </a:moveTo>
                  <a:lnTo>
                    <a:pt x="178012" y="142875"/>
                  </a:lnTo>
                  <a:cubicBezTo>
                    <a:pt x="168645" y="142875"/>
                    <a:pt x="161078" y="134362"/>
                    <a:pt x="161078" y="123825"/>
                  </a:cubicBezTo>
                  <a:lnTo>
                    <a:pt x="161078" y="19050"/>
                  </a:lnTo>
                  <a:cubicBezTo>
                    <a:pt x="161078" y="8513"/>
                    <a:pt x="168698" y="-119"/>
                    <a:pt x="177959" y="1250"/>
                  </a:cubicBezTo>
                  <a:cubicBezTo>
                    <a:pt x="234580" y="9704"/>
                    <a:pt x="279453" y="60186"/>
                    <a:pt x="286967" y="123885"/>
                  </a:cubicBezTo>
                  <a:cubicBezTo>
                    <a:pt x="288184" y="134303"/>
                    <a:pt x="280511" y="142875"/>
                    <a:pt x="271145" y="142875"/>
                  </a:cubicBezTo>
                  <a:close/>
                  <a:moveTo>
                    <a:pt x="117792" y="22146"/>
                  </a:moveTo>
                  <a:cubicBezTo>
                    <a:pt x="127370" y="19883"/>
                    <a:pt x="135678" y="28694"/>
                    <a:pt x="135678" y="39707"/>
                  </a:cubicBezTo>
                  <a:lnTo>
                    <a:pt x="135678" y="157163"/>
                  </a:lnTo>
                  <a:cubicBezTo>
                    <a:pt x="135678" y="160496"/>
                    <a:pt x="136737" y="163711"/>
                    <a:pt x="138589" y="166271"/>
                  </a:cubicBezTo>
                  <a:lnTo>
                    <a:pt x="208492" y="261164"/>
                  </a:lnTo>
                  <a:cubicBezTo>
                    <a:pt x="214683" y="269558"/>
                    <a:pt x="213360" y="282238"/>
                    <a:pt x="204840" y="287417"/>
                  </a:cubicBezTo>
                  <a:cubicBezTo>
                    <a:pt x="186796" y="298490"/>
                    <a:pt x="166105" y="304800"/>
                    <a:pt x="144145" y="304800"/>
                  </a:cubicBezTo>
                  <a:cubicBezTo>
                    <a:pt x="74030" y="304800"/>
                    <a:pt x="17145" y="240804"/>
                    <a:pt x="17145" y="161925"/>
                  </a:cubicBezTo>
                  <a:cubicBezTo>
                    <a:pt x="17145" y="93166"/>
                    <a:pt x="60272" y="35778"/>
                    <a:pt x="117792" y="22146"/>
                  </a:cubicBezTo>
                  <a:close/>
                  <a:moveTo>
                    <a:pt x="252836" y="171450"/>
                  </a:moveTo>
                  <a:lnTo>
                    <a:pt x="286702" y="171450"/>
                  </a:lnTo>
                  <a:cubicBezTo>
                    <a:pt x="296492" y="171450"/>
                    <a:pt x="304324" y="180796"/>
                    <a:pt x="302313" y="191572"/>
                  </a:cubicBezTo>
                  <a:cubicBezTo>
                    <a:pt x="296915" y="220385"/>
                    <a:pt x="283792" y="245983"/>
                    <a:pt x="265483" y="265509"/>
                  </a:cubicBezTo>
                  <a:cubicBezTo>
                    <a:pt x="258974" y="272475"/>
                    <a:pt x="248761" y="270986"/>
                    <a:pt x="243046" y="263188"/>
                  </a:cubicBezTo>
                  <a:lnTo>
                    <a:pt x="198385" y="202644"/>
                  </a:lnTo>
                  <a:cubicBezTo>
                    <a:pt x="189230" y="190202"/>
                    <a:pt x="197115" y="171450"/>
                    <a:pt x="211402" y="171450"/>
                  </a:cubicBezTo>
                  <a:lnTo>
                    <a:pt x="252783" y="171450"/>
                  </a:lnTo>
                  <a:close/>
                </a:path>
              </a:pathLst>
            </a:custGeom>
            <a:solidFill>
              <a:srgbClr val="5D6976"/>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0" name="Text 29">
              <a:extLst>
                <a:ext uri="{FF2B5EF4-FFF2-40B4-BE49-F238E27FC236}">
                  <a16:creationId xmlns:a16="http://schemas.microsoft.com/office/drawing/2014/main" id="{361F3575-1754-8CED-D9C1-96405F21E751}"/>
                </a:ext>
              </a:extLst>
            </p:cNvPr>
            <p:cNvSpPr/>
            <p:nvPr/>
          </p:nvSpPr>
          <p:spPr>
            <a:xfrm>
              <a:off x="9486900" y="1866900"/>
              <a:ext cx="2095500" cy="266700"/>
            </a:xfrm>
            <a:prstGeom prst="rect">
              <a:avLst/>
            </a:prstGeom>
            <a:noFill/>
            <a:ln/>
          </p:spPr>
          <p:txBody>
            <a:bodyPr wrap="none" lIns="0" tIns="0" rIns="0" bIns="0"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75" b="1" i="0" u="none" strike="noStrike" kern="1200" cap="none" spc="0" normalizeH="0" baseline="0" noProof="0" dirty="0">
                  <a:ln>
                    <a:noFill/>
                  </a:ln>
                  <a:solidFill>
                    <a:srgbClr val="5D6976"/>
                  </a:solidFill>
                  <a:effectLst/>
                  <a:uLnTx/>
                  <a:uFillTx/>
                  <a:latin typeface="Arial" pitchFamily="34" charset="0"/>
                  <a:ea typeface="Arial" pitchFamily="34" charset="-122"/>
                  <a:cs typeface="Arial" pitchFamily="34" charset="-120"/>
                </a:rPr>
                <a:t>FP&amp;A</a:t>
              </a:r>
              <a:endParaRPr kumimoji="0" lang="en-US" sz="1275"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1" name="Text 30">
              <a:extLst>
                <a:ext uri="{FF2B5EF4-FFF2-40B4-BE49-F238E27FC236}">
                  <a16:creationId xmlns:a16="http://schemas.microsoft.com/office/drawing/2014/main" id="{57F85D85-14AA-C351-4F1D-E8711E1B6E28}"/>
                </a:ext>
              </a:extLst>
            </p:cNvPr>
            <p:cNvSpPr/>
            <p:nvPr/>
          </p:nvSpPr>
          <p:spPr>
            <a:xfrm>
              <a:off x="9182100" y="2171700"/>
              <a:ext cx="2362200" cy="190500"/>
            </a:xfrm>
            <a:prstGeom prst="rect">
              <a:avLst/>
            </a:prstGeom>
            <a:noFill/>
            <a:ln/>
          </p:spPr>
          <p:txBody>
            <a:bodyPr wrap="none" lIns="0" tIns="0" rIns="0" bIns="0"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D6976"/>
                  </a:solidFill>
                  <a:effectLst/>
                  <a:uLnTx/>
                  <a:uFillTx/>
                  <a:latin typeface="Arial" pitchFamily="34" charset="0"/>
                  <a:ea typeface="Arial" pitchFamily="34" charset="-122"/>
                  <a:cs typeface="Arial" pitchFamily="34" charset="-120"/>
                </a:rPr>
                <a:t>Financial Planning &amp; Analysis</a:t>
              </a:r>
              <a:endPar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2" name="Text 31">
              <a:extLst>
                <a:ext uri="{FF2B5EF4-FFF2-40B4-BE49-F238E27FC236}">
                  <a16:creationId xmlns:a16="http://schemas.microsoft.com/office/drawing/2014/main" id="{506C0646-93CE-98A0-8F12-580C33F41D9A}"/>
                </a:ext>
              </a:extLst>
            </p:cNvPr>
            <p:cNvSpPr/>
            <p:nvPr/>
          </p:nvSpPr>
          <p:spPr>
            <a:xfrm>
              <a:off x="9182100" y="2419350"/>
              <a:ext cx="2362200" cy="1143000"/>
            </a:xfrm>
            <a:prstGeom prst="rect">
              <a:avLst/>
            </a:prstGeom>
            <a:noFill/>
            <a:ln/>
          </p:spPr>
          <p:txBody>
            <a:bodyPr wrap="square" lIns="0" tIns="0" rIns="0" bIns="0" rtlCol="0" anchor="t"/>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616161"/>
                  </a:solidFill>
                  <a:effectLst/>
                  <a:uLnTx/>
                  <a:uFillTx/>
                  <a:latin typeface="Arial" pitchFamily="34" charset="0"/>
                  <a:ea typeface="Arial" pitchFamily="34" charset="-122"/>
                  <a:cs typeface="Arial" pitchFamily="34" charset="-120"/>
                </a:rPr>
                <a:t>Key Activities</a:t>
              </a:r>
              <a:endParaRPr kumimoji="0" lang="en-US" sz="900" b="0" i="0" u="none" strike="noStrike" kern="1200" cap="none" spc="0" normalizeH="0" baseline="0" noProof="0" dirty="0">
                <a:ln>
                  <a:noFill/>
                </a:ln>
                <a:solidFill>
                  <a:srgbClr val="616161"/>
                </a:solidFill>
                <a:effectLst/>
                <a:uLnTx/>
                <a:uFillTx/>
                <a:latin typeface="Aptos" panose="02110004020202020204"/>
                <a:ea typeface="+mn-ea"/>
                <a:cs typeface="+mn-cs"/>
              </a:endParaRPr>
            </a:p>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32323"/>
                  </a:solidFill>
                  <a:effectLst/>
                  <a:uLnTx/>
                  <a:uFillTx/>
                  <a:latin typeface="Arial" pitchFamily="34" charset="0"/>
                  <a:ea typeface="Arial" pitchFamily="34" charset="-122"/>
                  <a:cs typeface="Arial" pitchFamily="34" charset="-120"/>
                </a:rPr>
                <a:t>• Management reporting (M/Q)</a:t>
              </a:r>
              <a:endPar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32323"/>
                  </a:solidFill>
                  <a:effectLst/>
                  <a:uLnTx/>
                  <a:uFillTx/>
                  <a:latin typeface="Arial" pitchFamily="34" charset="0"/>
                  <a:ea typeface="Arial" pitchFamily="34" charset="-122"/>
                  <a:cs typeface="Arial" pitchFamily="34" charset="-120"/>
                </a:rPr>
                <a:t>• Budget vs. actual analysis</a:t>
              </a:r>
              <a:endPar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32323"/>
                  </a:solidFill>
                  <a:effectLst/>
                  <a:uLnTx/>
                  <a:uFillTx/>
                  <a:latin typeface="Arial" pitchFamily="34" charset="0"/>
                  <a:ea typeface="Arial" pitchFamily="34" charset="-122"/>
                  <a:cs typeface="Arial" pitchFamily="34" charset="-120"/>
                </a:rPr>
                <a:t>• Entity-level P&amp;L visibility</a:t>
              </a:r>
              <a:endPar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32323"/>
                  </a:solidFill>
                  <a:effectLst/>
                  <a:uLnTx/>
                  <a:uFillTx/>
                  <a:latin typeface="Arial" pitchFamily="34" charset="0"/>
                  <a:ea typeface="Arial" pitchFamily="34" charset="-122"/>
                  <a:cs typeface="Arial" pitchFamily="34" charset="-120"/>
                </a:rPr>
                <a:t>• Support regional leadership decisions</a:t>
              </a:r>
              <a:endPar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3" name="Shape 32">
              <a:extLst>
                <a:ext uri="{FF2B5EF4-FFF2-40B4-BE49-F238E27FC236}">
                  <a16:creationId xmlns:a16="http://schemas.microsoft.com/office/drawing/2014/main" id="{2DAA140F-1FCD-FA9B-8538-38EBFBE1CF10}"/>
                </a:ext>
              </a:extLst>
            </p:cNvPr>
            <p:cNvSpPr/>
            <p:nvPr/>
          </p:nvSpPr>
          <p:spPr>
            <a:xfrm>
              <a:off x="9105900" y="3638549"/>
              <a:ext cx="2514600" cy="781049"/>
            </a:xfrm>
            <a:prstGeom prst="roundRect">
              <a:avLst>
                <a:gd name="adj" fmla="val 5000"/>
              </a:avLst>
            </a:prstGeom>
            <a:solidFill>
              <a:srgbClr val="ECEFF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4" name="Text 33">
              <a:extLst>
                <a:ext uri="{FF2B5EF4-FFF2-40B4-BE49-F238E27FC236}">
                  <a16:creationId xmlns:a16="http://schemas.microsoft.com/office/drawing/2014/main" id="{2CBCF8EE-8885-835E-C3EC-6022FEF7341E}"/>
                </a:ext>
              </a:extLst>
            </p:cNvPr>
            <p:cNvSpPr/>
            <p:nvPr/>
          </p:nvSpPr>
          <p:spPr>
            <a:xfrm>
              <a:off x="9182100" y="3676650"/>
              <a:ext cx="2362200" cy="400050"/>
            </a:xfrm>
            <a:prstGeom prst="rect">
              <a:avLst/>
            </a:prstGeom>
            <a:noFill/>
            <a:ln/>
          </p:spPr>
          <p:txBody>
            <a:bodyPr wrap="square" lIns="0" tIns="0" rIns="0" bIns="0" rtlCol="0" anchor="t"/>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25" b="1" i="0" u="none" strike="noStrike" kern="1200" cap="none" spc="0" normalizeH="0" baseline="0" noProof="0" dirty="0">
                  <a:ln>
                    <a:noFill/>
                  </a:ln>
                  <a:solidFill>
                    <a:srgbClr val="002A52"/>
                  </a:solidFill>
                  <a:effectLst/>
                  <a:uLnTx/>
                  <a:uFillTx/>
                  <a:latin typeface="Arial" pitchFamily="34" charset="0"/>
                  <a:ea typeface="Arial" pitchFamily="34" charset="-122"/>
                  <a:cs typeface="Arial" pitchFamily="34" charset="-120"/>
                </a:rPr>
                <a:t>TAT:</a:t>
              </a:r>
              <a:r>
                <a:rPr kumimoji="0" lang="en-US" sz="825" b="0" i="0" u="none" strike="noStrike" kern="1200" cap="none" spc="0" normalizeH="0" baseline="0" noProof="0" dirty="0">
                  <a:ln>
                    <a:noFill/>
                  </a:ln>
                  <a:solidFill>
                    <a:srgbClr val="002A52"/>
                  </a:solidFill>
                  <a:effectLst/>
                  <a:uLnTx/>
                  <a:uFillTx/>
                  <a:latin typeface="Arial" pitchFamily="34" charset="0"/>
                  <a:ea typeface="Arial" pitchFamily="34" charset="-122"/>
                  <a:cs typeface="Arial" pitchFamily="34" charset="-120"/>
                </a:rPr>
                <a:t> Report on time</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825" b="1" i="0" u="none" strike="noStrike" kern="1200" cap="none" spc="0" normalizeH="0" baseline="0" noProof="0" dirty="0">
                  <a:ln>
                    <a:noFill/>
                  </a:ln>
                  <a:solidFill>
                    <a:srgbClr val="002A52"/>
                  </a:solidFill>
                  <a:effectLst/>
                  <a:uLnTx/>
                  <a:uFillTx/>
                  <a:latin typeface="Arial" pitchFamily="34" charset="0"/>
                  <a:ea typeface="Arial" pitchFamily="34" charset="-122"/>
                  <a:cs typeface="Arial" pitchFamily="34" charset="-120"/>
                </a:rPr>
                <a:t>Delivery: </a:t>
              </a:r>
              <a:r>
                <a:rPr kumimoji="0" lang="en-US" sz="825" b="1" i="0" u="none" strike="noStrike" kern="1200" cap="none" spc="0" normalizeH="0" baseline="0" noProof="0" dirty="0">
                  <a:ln>
                    <a:noFill/>
                  </a:ln>
                  <a:solidFill>
                    <a:srgbClr val="002A52"/>
                  </a:solidFill>
                  <a:effectLst/>
                  <a:uLnTx/>
                  <a:uFillTx/>
                  <a:latin typeface="Arial" pitchFamily="34" charset="0"/>
                  <a:ea typeface="Arial" pitchFamily="34" charset="-122"/>
                  <a:cs typeface="Arial" pitchFamily="34" charset="-120"/>
                </a:rPr>
                <a:t>decision-making support</a:t>
              </a:r>
              <a:endParaRPr kumimoji="0" lang="en-US" sz="825"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75" name="Shape 34">
            <a:extLst>
              <a:ext uri="{FF2B5EF4-FFF2-40B4-BE49-F238E27FC236}">
                <a16:creationId xmlns:a16="http://schemas.microsoft.com/office/drawing/2014/main" id="{D7361FB7-EB84-1179-28E5-0C6E709ADF81}"/>
              </a:ext>
            </a:extLst>
          </p:cNvPr>
          <p:cNvSpPr/>
          <p:nvPr/>
        </p:nvSpPr>
        <p:spPr>
          <a:xfrm>
            <a:off x="457200" y="4703745"/>
            <a:ext cx="11258550" cy="887623"/>
          </a:xfrm>
          <a:prstGeom prst="roundRect">
            <a:avLst>
              <a:gd name="adj" fmla="val 3000"/>
            </a:avLst>
          </a:prstGeom>
          <a:solidFill>
            <a:srgbClr val="F8F9FA"/>
          </a:solidFill>
          <a:ln w="12700">
            <a:solidFill>
              <a:srgbClr val="D2D8DE"/>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6" name="Text 35">
            <a:extLst>
              <a:ext uri="{FF2B5EF4-FFF2-40B4-BE49-F238E27FC236}">
                <a16:creationId xmlns:a16="http://schemas.microsoft.com/office/drawing/2014/main" id="{D38D1E7B-6726-AC94-3254-F21251B4F445}"/>
              </a:ext>
            </a:extLst>
          </p:cNvPr>
          <p:cNvSpPr/>
          <p:nvPr/>
        </p:nvSpPr>
        <p:spPr>
          <a:xfrm>
            <a:off x="609600" y="4760694"/>
            <a:ext cx="10953750" cy="247650"/>
          </a:xfrm>
          <a:prstGeom prst="rect">
            <a:avLst/>
          </a:prstGeom>
          <a:noFill/>
          <a:ln/>
        </p:spPr>
        <p:txBody>
          <a:bodyPr wrap="none" lIns="0" tIns="0" rIns="0" bIns="0"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125" b="1" i="0" u="none" strike="noStrike" kern="1200" cap="none" spc="0" normalizeH="0" baseline="0" noProof="0" dirty="0">
                <a:ln>
                  <a:noFill/>
                </a:ln>
                <a:solidFill>
                  <a:srgbClr val="002A52"/>
                </a:solidFill>
                <a:effectLst/>
                <a:uLnTx/>
                <a:uFillTx/>
                <a:latin typeface="Arial" pitchFamily="34" charset="0"/>
                <a:ea typeface="Arial" pitchFamily="34" charset="-122"/>
                <a:cs typeface="Arial" pitchFamily="34" charset="-120"/>
              </a:rPr>
              <a:t>Governance Rhythm:</a:t>
            </a:r>
            <a:endParaRPr kumimoji="0" lang="en-US" sz="1125"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7" name="Shape 36">
            <a:extLst>
              <a:ext uri="{FF2B5EF4-FFF2-40B4-BE49-F238E27FC236}">
                <a16:creationId xmlns:a16="http://schemas.microsoft.com/office/drawing/2014/main" id="{B6CD5730-B2E6-30C6-D41A-A7CC32AF9103}"/>
              </a:ext>
            </a:extLst>
          </p:cNvPr>
          <p:cNvSpPr/>
          <p:nvPr/>
        </p:nvSpPr>
        <p:spPr>
          <a:xfrm>
            <a:off x="609600" y="5017368"/>
            <a:ext cx="2571750" cy="476948"/>
          </a:xfrm>
          <a:prstGeom prst="roundRect">
            <a:avLst>
              <a:gd name="adj" fmla="val 12000"/>
            </a:avLst>
          </a:prstGeom>
          <a:solidFill>
            <a:srgbClr val="36804B"/>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6804B"/>
              </a:solidFill>
              <a:effectLst/>
              <a:uLnTx/>
              <a:uFillTx/>
              <a:latin typeface="Aptos" panose="02110004020202020204"/>
              <a:ea typeface="+mn-ea"/>
              <a:cs typeface="+mn-cs"/>
            </a:endParaRPr>
          </a:p>
        </p:txBody>
      </p:sp>
      <p:sp>
        <p:nvSpPr>
          <p:cNvPr id="78" name="Text 37">
            <a:extLst>
              <a:ext uri="{FF2B5EF4-FFF2-40B4-BE49-F238E27FC236}">
                <a16:creationId xmlns:a16="http://schemas.microsoft.com/office/drawing/2014/main" id="{DE8396E2-B34F-CF5D-4AE1-EB3EB9ABD63C}"/>
              </a:ext>
            </a:extLst>
          </p:cNvPr>
          <p:cNvSpPr/>
          <p:nvPr/>
        </p:nvSpPr>
        <p:spPr>
          <a:xfrm>
            <a:off x="609600" y="5017368"/>
            <a:ext cx="2571750" cy="426059"/>
          </a:xfrm>
          <a:prstGeom prst="rect">
            <a:avLst/>
          </a:prstGeom>
          <a:noFill/>
          <a:ln/>
        </p:spPr>
        <p:txBody>
          <a:bodyPr wrap="none" lIns="0" tIns="0" rIns="0" bIns="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34" charset="0"/>
                <a:ea typeface="Arial" pitchFamily="34" charset="-122"/>
                <a:cs typeface="Arial" pitchFamily="34" charset="-120"/>
              </a:rPr>
              <a:t>Weekly:</a:t>
            </a:r>
            <a:r>
              <a:rPr kumimoji="0" lang="en-US" sz="900" b="0" i="0" u="none" strike="noStrike" kern="1200" cap="none" spc="0" normalizeH="0" baseline="0" noProof="0" dirty="0">
                <a:ln>
                  <a:noFill/>
                </a:ln>
                <a:solidFill>
                  <a:srgbClr val="FFFFFF"/>
                </a:solidFill>
                <a:effectLst/>
                <a:uLnTx/>
                <a:uFillTx/>
                <a:latin typeface="Arial" pitchFamily="34" charset="0"/>
                <a:ea typeface="Arial" pitchFamily="34" charset="-122"/>
                <a:cs typeface="Arial" pitchFamily="34" charset="-120"/>
              </a:rPr>
              <a:t> Volume &amp; exception review</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900" b="1" i="0" u="sng" strike="noStrike" kern="1200" cap="none" spc="0" normalizeH="0" baseline="0" noProof="0" dirty="0">
                <a:ln>
                  <a:noFill/>
                </a:ln>
                <a:solidFill>
                  <a:srgbClr val="FFFFFF"/>
                </a:solidFill>
                <a:effectLst/>
                <a:uLnTx/>
                <a:uFillTx/>
                <a:latin typeface="Arial" pitchFamily="34" charset="0"/>
                <a:ea typeface="+mn-ea"/>
                <a:cs typeface="Arial" pitchFamily="34" charset="-120"/>
              </a:rPr>
              <a:t>CCC Finance Team</a:t>
            </a:r>
            <a:endParaRPr kumimoji="0" lang="en-US" sz="900" b="1" i="0" u="sng"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9" name="Shape 38">
            <a:extLst>
              <a:ext uri="{FF2B5EF4-FFF2-40B4-BE49-F238E27FC236}">
                <a16:creationId xmlns:a16="http://schemas.microsoft.com/office/drawing/2014/main" id="{C212835D-5D91-D1D5-AE02-23BE5A2F71E8}"/>
              </a:ext>
            </a:extLst>
          </p:cNvPr>
          <p:cNvSpPr/>
          <p:nvPr/>
        </p:nvSpPr>
        <p:spPr>
          <a:xfrm>
            <a:off x="3371850" y="5017368"/>
            <a:ext cx="2571750" cy="476948"/>
          </a:xfrm>
          <a:prstGeom prst="roundRect">
            <a:avLst>
              <a:gd name="adj" fmla="val 12000"/>
            </a:avLst>
          </a:prstGeom>
          <a:solidFill>
            <a:srgbClr val="E87722"/>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0" name="Text 39">
            <a:extLst>
              <a:ext uri="{FF2B5EF4-FFF2-40B4-BE49-F238E27FC236}">
                <a16:creationId xmlns:a16="http://schemas.microsoft.com/office/drawing/2014/main" id="{0EF9F625-D130-A527-205B-19AE056D0325}"/>
              </a:ext>
            </a:extLst>
          </p:cNvPr>
          <p:cNvSpPr/>
          <p:nvPr/>
        </p:nvSpPr>
        <p:spPr>
          <a:xfrm>
            <a:off x="3371850" y="5017368"/>
            <a:ext cx="2571750" cy="426059"/>
          </a:xfrm>
          <a:prstGeom prst="rect">
            <a:avLst/>
          </a:prstGeom>
          <a:noFill/>
          <a:ln/>
        </p:spPr>
        <p:txBody>
          <a:bodyPr wrap="none" lIns="0" tIns="0" rIns="0" bIns="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34" charset="0"/>
                <a:ea typeface="Arial" pitchFamily="34" charset="-122"/>
                <a:cs typeface="Arial" pitchFamily="34" charset="-120"/>
              </a:rPr>
              <a:t>Bi-weekly:</a:t>
            </a:r>
            <a:r>
              <a:rPr kumimoji="0" lang="en-US" sz="900" b="0" i="0" u="none" strike="noStrike" kern="1200" cap="none" spc="0" normalizeH="0" baseline="0" noProof="0" dirty="0">
                <a:ln>
                  <a:noFill/>
                </a:ln>
                <a:solidFill>
                  <a:srgbClr val="FFFFFF"/>
                </a:solidFill>
                <a:effectLst/>
                <a:uLnTx/>
                <a:uFillTx/>
                <a:latin typeface="Arial" pitchFamily="34" charset="0"/>
                <a:ea typeface="Arial" pitchFamily="34" charset="-122"/>
                <a:cs typeface="Arial" pitchFamily="34" charset="-120"/>
              </a:rPr>
              <a:t> Transformation Progress Review</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900" b="1" i="0" u="sng" strike="noStrike" kern="1200" cap="none" spc="0" normalizeH="0" baseline="0" noProof="0" dirty="0">
                <a:ln>
                  <a:noFill/>
                </a:ln>
                <a:solidFill>
                  <a:srgbClr val="FFFFFF"/>
                </a:solidFill>
                <a:effectLst/>
                <a:uLnTx/>
                <a:uFillTx/>
                <a:latin typeface="Arial" pitchFamily="34" charset="0"/>
                <a:ea typeface="Arial" pitchFamily="34" charset="-122"/>
                <a:cs typeface="Arial" pitchFamily="34" charset="-120"/>
              </a:rPr>
              <a:t>Finance Transformation Committee Team</a:t>
            </a:r>
          </a:p>
        </p:txBody>
      </p:sp>
      <p:sp>
        <p:nvSpPr>
          <p:cNvPr id="81" name="Shape 40">
            <a:extLst>
              <a:ext uri="{FF2B5EF4-FFF2-40B4-BE49-F238E27FC236}">
                <a16:creationId xmlns:a16="http://schemas.microsoft.com/office/drawing/2014/main" id="{25FEFD76-26B9-D2AA-89BE-04FECBED6819}"/>
              </a:ext>
            </a:extLst>
          </p:cNvPr>
          <p:cNvSpPr/>
          <p:nvPr/>
        </p:nvSpPr>
        <p:spPr>
          <a:xfrm>
            <a:off x="6134100" y="5017368"/>
            <a:ext cx="2571750" cy="476948"/>
          </a:xfrm>
          <a:prstGeom prst="roundRect">
            <a:avLst>
              <a:gd name="adj" fmla="val 12000"/>
            </a:avLst>
          </a:prstGeom>
          <a:solidFill>
            <a:srgbClr val="0067B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2" name="Text 41">
            <a:extLst>
              <a:ext uri="{FF2B5EF4-FFF2-40B4-BE49-F238E27FC236}">
                <a16:creationId xmlns:a16="http://schemas.microsoft.com/office/drawing/2014/main" id="{877C652E-D35A-9685-0A78-6B2065E4E682}"/>
              </a:ext>
            </a:extLst>
          </p:cNvPr>
          <p:cNvSpPr/>
          <p:nvPr/>
        </p:nvSpPr>
        <p:spPr>
          <a:xfrm>
            <a:off x="6134100" y="5017368"/>
            <a:ext cx="2571750" cy="426059"/>
          </a:xfrm>
          <a:prstGeom prst="rect">
            <a:avLst/>
          </a:prstGeom>
          <a:noFill/>
          <a:ln/>
        </p:spPr>
        <p:txBody>
          <a:bodyPr wrap="none" lIns="0" tIns="0" rIns="0" bIns="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34" charset="0"/>
                <a:ea typeface="Arial" pitchFamily="34" charset="-122"/>
                <a:cs typeface="Arial" pitchFamily="34" charset="-120"/>
              </a:rPr>
              <a:t>Monthly/Quarterly:</a:t>
            </a:r>
            <a:r>
              <a:rPr kumimoji="0" lang="en-US" sz="900" b="0" i="0" u="none" strike="noStrike" kern="1200" cap="none" spc="0" normalizeH="0" baseline="0" noProof="0" dirty="0">
                <a:ln>
                  <a:noFill/>
                </a:ln>
                <a:solidFill>
                  <a:srgbClr val="FFFFFF"/>
                </a:solidFill>
                <a:effectLst/>
                <a:uLnTx/>
                <a:uFillTx/>
                <a:latin typeface="Arial" pitchFamily="34" charset="0"/>
                <a:ea typeface="Arial" pitchFamily="34" charset="-122"/>
                <a:cs typeface="Arial" pitchFamily="34" charset="-120"/>
              </a:rPr>
              <a:t> Quality &amp; Efficiency Review</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900" b="1" i="0" u="sng" strike="noStrike" kern="1200" cap="none" spc="0" normalizeH="0" baseline="0" noProof="0" dirty="0">
                <a:ln>
                  <a:noFill/>
                </a:ln>
                <a:solidFill>
                  <a:srgbClr val="FFFFFF"/>
                </a:solidFill>
                <a:effectLst/>
                <a:uLnTx/>
                <a:uFillTx/>
                <a:latin typeface="Arial" pitchFamily="34" charset="0"/>
                <a:ea typeface="+mn-ea"/>
                <a:cs typeface="Arial" pitchFamily="34" charset="-120"/>
              </a:rPr>
              <a:t>Regional Key Finance Stakeholders</a:t>
            </a:r>
            <a:endParaRPr kumimoji="0" lang="en-US" sz="900" b="1" i="0" u="sng"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3" name="Shape 42">
            <a:extLst>
              <a:ext uri="{FF2B5EF4-FFF2-40B4-BE49-F238E27FC236}">
                <a16:creationId xmlns:a16="http://schemas.microsoft.com/office/drawing/2014/main" id="{7C3E1868-6A6D-909D-871E-E1E701C62702}"/>
              </a:ext>
            </a:extLst>
          </p:cNvPr>
          <p:cNvSpPr/>
          <p:nvPr/>
        </p:nvSpPr>
        <p:spPr>
          <a:xfrm>
            <a:off x="3181350" y="5199046"/>
            <a:ext cx="190500" cy="0"/>
          </a:xfrm>
          <a:prstGeom prst="straightConnector1">
            <a:avLst/>
          </a:prstGeom>
          <a:noFill/>
          <a:ln w="12700">
            <a:solidFill>
              <a:srgbClr val="CCCCCC"/>
            </a:solidFill>
            <a:prstDash val="solid"/>
            <a:headEnd type="none"/>
            <a:tailEnd type="arrow"/>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4" name="Shape 43">
            <a:extLst>
              <a:ext uri="{FF2B5EF4-FFF2-40B4-BE49-F238E27FC236}">
                <a16:creationId xmlns:a16="http://schemas.microsoft.com/office/drawing/2014/main" id="{0598F5D6-2AF3-51C3-0CDA-7227FCE599D4}"/>
              </a:ext>
            </a:extLst>
          </p:cNvPr>
          <p:cNvSpPr/>
          <p:nvPr/>
        </p:nvSpPr>
        <p:spPr>
          <a:xfrm>
            <a:off x="5943600" y="5199046"/>
            <a:ext cx="190500" cy="0"/>
          </a:xfrm>
          <a:prstGeom prst="straightConnector1">
            <a:avLst/>
          </a:prstGeom>
          <a:noFill/>
          <a:ln w="12700">
            <a:solidFill>
              <a:srgbClr val="CCCCCC"/>
            </a:solidFill>
            <a:prstDash val="solid"/>
            <a:headEnd type="none"/>
            <a:tailEnd type="arrow"/>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5" name="Shape 44">
            <a:extLst>
              <a:ext uri="{FF2B5EF4-FFF2-40B4-BE49-F238E27FC236}">
                <a16:creationId xmlns:a16="http://schemas.microsoft.com/office/drawing/2014/main" id="{F0BCFA2E-FC96-30F7-39D1-D6927F24F8CB}"/>
              </a:ext>
            </a:extLst>
          </p:cNvPr>
          <p:cNvSpPr/>
          <p:nvPr/>
        </p:nvSpPr>
        <p:spPr>
          <a:xfrm>
            <a:off x="8705850" y="5199046"/>
            <a:ext cx="190500" cy="0"/>
          </a:xfrm>
          <a:prstGeom prst="straightConnector1">
            <a:avLst/>
          </a:prstGeom>
          <a:noFill/>
          <a:ln w="12700">
            <a:solidFill>
              <a:srgbClr val="CCCCCC"/>
            </a:solidFill>
            <a:prstDash val="solid"/>
            <a:headEnd type="none"/>
            <a:tailEnd type="arrow"/>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6" name="Shape 45">
            <a:extLst>
              <a:ext uri="{FF2B5EF4-FFF2-40B4-BE49-F238E27FC236}">
                <a16:creationId xmlns:a16="http://schemas.microsoft.com/office/drawing/2014/main" id="{ADC1C2FA-64F9-72EC-C13B-3BE9E227E223}"/>
              </a:ext>
            </a:extLst>
          </p:cNvPr>
          <p:cNvSpPr/>
          <p:nvPr/>
        </p:nvSpPr>
        <p:spPr>
          <a:xfrm>
            <a:off x="8896350" y="5017368"/>
            <a:ext cx="2667000" cy="476948"/>
          </a:xfrm>
          <a:prstGeom prst="roundRect">
            <a:avLst>
              <a:gd name="adj" fmla="val 12000"/>
            </a:avLst>
          </a:prstGeom>
          <a:solidFill>
            <a:srgbClr val="5D6976"/>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7" name="Text 46">
            <a:extLst>
              <a:ext uri="{FF2B5EF4-FFF2-40B4-BE49-F238E27FC236}">
                <a16:creationId xmlns:a16="http://schemas.microsoft.com/office/drawing/2014/main" id="{45F3CEC1-B743-D2C5-D209-09D7C2FBB25D}"/>
              </a:ext>
            </a:extLst>
          </p:cNvPr>
          <p:cNvSpPr/>
          <p:nvPr/>
        </p:nvSpPr>
        <p:spPr>
          <a:xfrm>
            <a:off x="8896350" y="5017368"/>
            <a:ext cx="2667000" cy="426059"/>
          </a:xfrm>
          <a:prstGeom prst="rect">
            <a:avLst/>
          </a:prstGeom>
          <a:noFill/>
          <a:ln/>
        </p:spPr>
        <p:txBody>
          <a:bodyPr wrap="none" lIns="0" tIns="0" rIns="0" bIns="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34" charset="0"/>
                <a:ea typeface="Arial" pitchFamily="34" charset="-122"/>
                <a:cs typeface="Arial" pitchFamily="34" charset="-120"/>
              </a:rPr>
              <a:t>Annually: SLA / </a:t>
            </a:r>
            <a:r>
              <a:rPr kumimoji="0" lang="en-US" sz="900" b="0" i="0" u="none" strike="noStrike" kern="1200" cap="none" spc="0" normalizeH="0" baseline="0" noProof="0" dirty="0">
                <a:ln>
                  <a:noFill/>
                </a:ln>
                <a:solidFill>
                  <a:srgbClr val="FFFFFF"/>
                </a:solidFill>
                <a:effectLst/>
                <a:uLnTx/>
                <a:uFillTx/>
                <a:latin typeface="Arial" pitchFamily="34" charset="0"/>
                <a:ea typeface="Arial" pitchFamily="34" charset="-122"/>
                <a:cs typeface="Arial" pitchFamily="34" charset="-120"/>
              </a:rPr>
              <a:t>Control / SOX Review</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900" b="1" i="0" u="sng" strike="noStrike" kern="1200" cap="none" spc="0" normalizeH="0" baseline="0" noProof="0" dirty="0">
                <a:ln>
                  <a:noFill/>
                </a:ln>
                <a:solidFill>
                  <a:srgbClr val="FFFFFF"/>
                </a:solidFill>
                <a:effectLst/>
                <a:uLnTx/>
                <a:uFillTx/>
                <a:latin typeface="Arial" pitchFamily="34" charset="0"/>
                <a:ea typeface="+mn-ea"/>
                <a:cs typeface="Arial" pitchFamily="34" charset="-120"/>
              </a:rPr>
              <a:t>Controller / Auditor</a:t>
            </a:r>
            <a:endParaRPr kumimoji="0" lang="en-US" sz="900" b="1" i="0" u="sng"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908188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C77C3-0883-0B15-9C99-88111E2AF61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E085CED-12B5-752E-1287-87FF34D7CF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7E942-4743-4737-80D7-835CC8AEC3F3}" type="slidenum">
              <a:rPr kumimoji="0" lang="en-US"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Arial" panose="020B0604020202020204" pitchFamily="34" charset="0"/>
            </a:endParaRPr>
          </a:p>
        </p:txBody>
      </p:sp>
      <p:grpSp>
        <p:nvGrpSpPr>
          <p:cNvPr id="5" name="Group 4">
            <a:extLst>
              <a:ext uri="{FF2B5EF4-FFF2-40B4-BE49-F238E27FC236}">
                <a16:creationId xmlns:a16="http://schemas.microsoft.com/office/drawing/2014/main" id="{9F5FEC02-5446-F1E9-C4EA-D556A1459C39}"/>
              </a:ext>
            </a:extLst>
          </p:cNvPr>
          <p:cNvGrpSpPr/>
          <p:nvPr/>
        </p:nvGrpSpPr>
        <p:grpSpPr>
          <a:xfrm>
            <a:off x="0" y="-32426"/>
            <a:ext cx="12192000" cy="1219200"/>
            <a:chOff x="0" y="-32426"/>
            <a:chExt cx="12192000" cy="1219200"/>
          </a:xfrm>
        </p:grpSpPr>
        <p:grpSp>
          <p:nvGrpSpPr>
            <p:cNvPr id="6" name="Group 5">
              <a:extLst>
                <a:ext uri="{FF2B5EF4-FFF2-40B4-BE49-F238E27FC236}">
                  <a16:creationId xmlns:a16="http://schemas.microsoft.com/office/drawing/2014/main" id="{DE4EBE79-EC32-91E5-16A1-7D7E1E883837}"/>
                </a:ext>
              </a:extLst>
            </p:cNvPr>
            <p:cNvGrpSpPr/>
            <p:nvPr/>
          </p:nvGrpSpPr>
          <p:grpSpPr>
            <a:xfrm>
              <a:off x="0" y="-32426"/>
              <a:ext cx="12192000" cy="1219200"/>
              <a:chOff x="0" y="0"/>
              <a:chExt cx="12192000" cy="1219200"/>
            </a:xfrm>
          </p:grpSpPr>
          <p:sp>
            <p:nvSpPr>
              <p:cNvPr id="8" name="Rectangle 7">
                <a:extLst>
                  <a:ext uri="{FF2B5EF4-FFF2-40B4-BE49-F238E27FC236}">
                    <a16:creationId xmlns:a16="http://schemas.microsoft.com/office/drawing/2014/main" id="{9CF201EC-14D4-9753-CC62-024B819EA6D7}"/>
                  </a:ext>
                </a:extLst>
              </p:cNvPr>
              <p:cNvSpPr/>
              <p:nvPr/>
            </p:nvSpPr>
            <p:spPr>
              <a:xfrm>
                <a:off x="0" y="0"/>
                <a:ext cx="12192000" cy="12192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9" name="Picture 8" descr="A blue letter c with a black stripe&#10;&#10;AI-generated content may be incorrect.">
                <a:extLst>
                  <a:ext uri="{FF2B5EF4-FFF2-40B4-BE49-F238E27FC236}">
                    <a16:creationId xmlns:a16="http://schemas.microsoft.com/office/drawing/2014/main" id="{1FB4550C-0E00-619A-4A2F-0F0FCF7DE130}"/>
                  </a:ext>
                </a:extLst>
              </p:cNvPr>
              <p:cNvPicPr>
                <a:picLocks noChangeAspect="1"/>
              </p:cNvPicPr>
              <p:nvPr/>
            </p:nvPicPr>
            <p:blipFill>
              <a:blip r:embed="rId3">
                <a:lum bright="70000" contrast="-70000"/>
                <a:alphaModFix amt="14000"/>
                <a:extLst>
                  <a:ext uri="{BEBA8EAE-BF5A-486C-A8C5-ECC9F3942E4B}">
                    <a14:imgProps xmlns:a14="http://schemas.microsoft.com/office/drawing/2010/main">
                      <a14:imgLayer r:embed="rId4">
                        <a14:imgEffect>
                          <a14:colorTemperature colorTemp="6200"/>
                        </a14:imgEffect>
                      </a14:imgLayer>
                    </a14:imgProps>
                  </a:ext>
                  <a:ext uri="{28A0092B-C50C-407E-A947-70E740481C1C}">
                    <a14:useLocalDpi xmlns:a14="http://schemas.microsoft.com/office/drawing/2010/main" val="0"/>
                  </a:ext>
                </a:extLst>
              </a:blip>
              <a:srcRect l="10767" t="87392" r="47820" b="3912"/>
              <a:stretch>
                <a:fillRect/>
              </a:stretch>
            </p:blipFill>
            <p:spPr>
              <a:xfrm>
                <a:off x="7038753" y="0"/>
                <a:ext cx="5153247" cy="1219200"/>
              </a:xfrm>
              <a:prstGeom prst="rect">
                <a:avLst/>
              </a:prstGeom>
              <a:solidFill>
                <a:srgbClr val="0070C0"/>
              </a:solidFill>
              <a:ln>
                <a:noFill/>
              </a:ln>
            </p:spPr>
          </p:pic>
          <p:sp>
            <p:nvSpPr>
              <p:cNvPr id="10" name="TextBox 9">
                <a:extLst>
                  <a:ext uri="{FF2B5EF4-FFF2-40B4-BE49-F238E27FC236}">
                    <a16:creationId xmlns:a16="http://schemas.microsoft.com/office/drawing/2014/main" id="{E9B12971-F035-E17A-D572-2609B9F40F83}"/>
                  </a:ext>
                </a:extLst>
              </p:cNvPr>
              <p:cNvSpPr txBox="1"/>
              <p:nvPr/>
            </p:nvSpPr>
            <p:spPr>
              <a:xfrm>
                <a:off x="256258" y="298710"/>
                <a:ext cx="95163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Regional Service Excellence: HK, Macau &amp; Mainland China</a:t>
                </a:r>
              </a:p>
            </p:txBody>
          </p:sp>
        </p:grpSp>
        <p:pic>
          <p:nvPicPr>
            <p:cNvPr id="7" name="Picture 6" descr="A black and white logo&#10;&#10;AI-generated content may be incorrect.">
              <a:extLst>
                <a:ext uri="{FF2B5EF4-FFF2-40B4-BE49-F238E27FC236}">
                  <a16:creationId xmlns:a16="http://schemas.microsoft.com/office/drawing/2014/main" id="{D15F1777-C607-7D61-50DF-8F91AA31AC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4195" y="342670"/>
              <a:ext cx="1586704" cy="619966"/>
            </a:xfrm>
            <a:prstGeom prst="rect">
              <a:avLst/>
            </a:prstGeom>
          </p:spPr>
        </p:pic>
      </p:grpSp>
      <p:sp>
        <p:nvSpPr>
          <p:cNvPr id="39" name="Shape 25">
            <a:extLst>
              <a:ext uri="{FF2B5EF4-FFF2-40B4-BE49-F238E27FC236}">
                <a16:creationId xmlns:a16="http://schemas.microsoft.com/office/drawing/2014/main" id="{65A95DAC-DA9F-83DF-791B-B7B9EAE98172}"/>
              </a:ext>
            </a:extLst>
          </p:cNvPr>
          <p:cNvSpPr/>
          <p:nvPr/>
        </p:nvSpPr>
        <p:spPr>
          <a:xfrm>
            <a:off x="457200" y="5559425"/>
            <a:ext cx="11258550" cy="581025"/>
          </a:xfrm>
          <a:prstGeom prst="roundRect">
            <a:avLst>
              <a:gd name="adj" fmla="val 5000"/>
            </a:avLst>
          </a:prstGeom>
          <a:gradFill flip="none" rotWithShape="1">
            <a:gsLst>
              <a:gs pos="0">
                <a:srgbClr val="DAE9F7"/>
              </a:gs>
              <a:gs pos="50000">
                <a:srgbClr val="FDE5D3"/>
              </a:gs>
              <a:gs pos="100000">
                <a:srgbClr val="D4E8D9"/>
              </a:gs>
            </a:gsLst>
            <a:lin ang="0" scaled="1"/>
          </a:gra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0" name="Text 1">
            <a:extLst>
              <a:ext uri="{FF2B5EF4-FFF2-40B4-BE49-F238E27FC236}">
                <a16:creationId xmlns:a16="http://schemas.microsoft.com/office/drawing/2014/main" id="{1860F866-9BE2-889C-52B4-E3A7BADDD032}"/>
              </a:ext>
            </a:extLst>
          </p:cNvPr>
          <p:cNvSpPr/>
          <p:nvPr/>
        </p:nvSpPr>
        <p:spPr>
          <a:xfrm>
            <a:off x="457200" y="1333500"/>
            <a:ext cx="11049000" cy="228600"/>
          </a:xfrm>
          <a:prstGeom prst="rect">
            <a:avLst/>
          </a:prstGeom>
          <a:noFill/>
          <a:ln/>
        </p:spPr>
        <p:txBody>
          <a:bodyPr wrap="square" lIns="0" tIns="0" rIns="0" bIns="0"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1125" b="0" i="0" u="none" strike="noStrike" kern="1200" cap="none" spc="0" normalizeH="0" baseline="0" noProof="0" dirty="0">
                <a:ln>
                  <a:noFill/>
                </a:ln>
                <a:solidFill>
                  <a:srgbClr val="5D6976"/>
                </a:solidFill>
                <a:effectLst/>
                <a:uLnTx/>
                <a:uFillTx/>
                <a:latin typeface="Arial" pitchFamily="34" charset="0"/>
                <a:ea typeface="Arial" pitchFamily="34" charset="-122"/>
                <a:cs typeface="Arial" pitchFamily="34" charset="-120"/>
              </a:rPr>
              <a:t>K</a:t>
            </a:r>
            <a:r>
              <a:rPr kumimoji="0" lang="en-US" sz="1125" b="0" i="0" u="none" strike="noStrike" kern="1200" cap="none" spc="0" normalizeH="0" baseline="0" noProof="0" dirty="0">
                <a:ln>
                  <a:noFill/>
                </a:ln>
                <a:solidFill>
                  <a:srgbClr val="5D6976"/>
                </a:solidFill>
                <a:effectLst/>
                <a:uLnTx/>
                <a:uFillTx/>
                <a:latin typeface="Arial" pitchFamily="34" charset="0"/>
                <a:ea typeface="Arial" pitchFamily="34" charset="-122"/>
                <a:cs typeface="Arial" pitchFamily="34" charset="-120"/>
              </a:rPr>
              <a:t>eep improving what we have migrated, remove friction points, and turn process discipline into business value.</a:t>
            </a:r>
            <a:endParaRPr kumimoji="0" lang="en-US" sz="1125"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1" name="Shape 2">
            <a:extLst>
              <a:ext uri="{FF2B5EF4-FFF2-40B4-BE49-F238E27FC236}">
                <a16:creationId xmlns:a16="http://schemas.microsoft.com/office/drawing/2014/main" id="{E8056D5D-CF3F-816E-8DCF-B52AC5085B5F}"/>
              </a:ext>
            </a:extLst>
          </p:cNvPr>
          <p:cNvSpPr/>
          <p:nvPr/>
        </p:nvSpPr>
        <p:spPr>
          <a:xfrm>
            <a:off x="1714500" y="1714500"/>
            <a:ext cx="571500" cy="571500"/>
          </a:xfrm>
          <a:prstGeom prst="ellipse">
            <a:avLst/>
          </a:prstGeom>
          <a:solidFill>
            <a:srgbClr val="0067B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 name="Shape 3">
            <a:extLst>
              <a:ext uri="{FF2B5EF4-FFF2-40B4-BE49-F238E27FC236}">
                <a16:creationId xmlns:a16="http://schemas.microsoft.com/office/drawing/2014/main" id="{F695A912-CF50-FC0D-FDF2-CBDC81C63410}"/>
              </a:ext>
            </a:extLst>
          </p:cNvPr>
          <p:cNvSpPr/>
          <p:nvPr/>
        </p:nvSpPr>
        <p:spPr>
          <a:xfrm>
            <a:off x="1857375" y="1857375"/>
            <a:ext cx="285750" cy="285750"/>
          </a:xfrm>
          <a:custGeom>
            <a:avLst/>
            <a:gdLst/>
            <a:ahLst/>
            <a:cxnLst/>
            <a:rect l="l" t="t" r="r" b="b"/>
            <a:pathLst>
              <a:path w="381000" h="381000">
                <a:moveTo>
                  <a:pt x="95250" y="238125"/>
                </a:moveTo>
                <a:lnTo>
                  <a:pt x="18231" y="238125"/>
                </a:lnTo>
                <a:cubicBezTo>
                  <a:pt x="-298" y="238125"/>
                  <a:pt x="-11683" y="217959"/>
                  <a:pt x="-2158" y="202034"/>
                </a:cubicBezTo>
                <a:lnTo>
                  <a:pt x="37207" y="136401"/>
                </a:lnTo>
                <a:cubicBezTo>
                  <a:pt x="43681" y="125611"/>
                  <a:pt x="55290" y="119063"/>
                  <a:pt x="67866" y="119063"/>
                </a:cubicBezTo>
                <a:lnTo>
                  <a:pt x="138559" y="119063"/>
                </a:lnTo>
                <a:cubicBezTo>
                  <a:pt x="195188" y="23143"/>
                  <a:pt x="279648" y="18306"/>
                  <a:pt x="336128" y="26566"/>
                </a:cubicBezTo>
                <a:cubicBezTo>
                  <a:pt x="345653" y="27980"/>
                  <a:pt x="353095" y="35421"/>
                  <a:pt x="354434" y="44872"/>
                </a:cubicBezTo>
                <a:cubicBezTo>
                  <a:pt x="362694" y="101352"/>
                  <a:pt x="357857" y="185812"/>
                  <a:pt x="261938" y="242441"/>
                </a:cubicBezTo>
                <a:lnTo>
                  <a:pt x="261938" y="313134"/>
                </a:lnTo>
                <a:cubicBezTo>
                  <a:pt x="261938" y="325710"/>
                  <a:pt x="255389" y="337319"/>
                  <a:pt x="244599" y="343793"/>
                </a:cubicBezTo>
                <a:lnTo>
                  <a:pt x="178966" y="383158"/>
                </a:lnTo>
                <a:cubicBezTo>
                  <a:pt x="163116" y="392683"/>
                  <a:pt x="142875" y="381223"/>
                  <a:pt x="142875" y="362769"/>
                </a:cubicBezTo>
                <a:lnTo>
                  <a:pt x="142875" y="285750"/>
                </a:lnTo>
                <a:cubicBezTo>
                  <a:pt x="142875" y="259482"/>
                  <a:pt x="121518" y="238125"/>
                  <a:pt x="95250" y="238125"/>
                </a:cubicBezTo>
                <a:lnTo>
                  <a:pt x="95176" y="238125"/>
                </a:lnTo>
                <a:close/>
                <a:moveTo>
                  <a:pt x="297656" y="119063"/>
                </a:moveTo>
                <a:cubicBezTo>
                  <a:pt x="297656" y="99349"/>
                  <a:pt x="281651" y="83344"/>
                  <a:pt x="261938" y="83344"/>
                </a:cubicBezTo>
                <a:cubicBezTo>
                  <a:pt x="242224" y="83344"/>
                  <a:pt x="226219" y="99349"/>
                  <a:pt x="226219" y="119063"/>
                </a:cubicBezTo>
                <a:cubicBezTo>
                  <a:pt x="226219" y="138776"/>
                  <a:pt x="242224" y="154781"/>
                  <a:pt x="261938" y="154781"/>
                </a:cubicBezTo>
                <a:cubicBezTo>
                  <a:pt x="281651" y="154781"/>
                  <a:pt x="297656" y="138776"/>
                  <a:pt x="297656" y="119063"/>
                </a:cubicBezTo>
                <a:close/>
              </a:path>
            </a:pathLst>
          </a:custGeom>
          <a:solidFill>
            <a:srgbClr val="FFFF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3" name="Text 4">
            <a:extLst>
              <a:ext uri="{FF2B5EF4-FFF2-40B4-BE49-F238E27FC236}">
                <a16:creationId xmlns:a16="http://schemas.microsoft.com/office/drawing/2014/main" id="{59E4EB3B-9E1F-9E39-FD7D-6EC4C20A4FA5}"/>
              </a:ext>
            </a:extLst>
          </p:cNvPr>
          <p:cNvSpPr/>
          <p:nvPr/>
        </p:nvSpPr>
        <p:spPr>
          <a:xfrm>
            <a:off x="457200" y="2381250"/>
            <a:ext cx="3524250" cy="266700"/>
          </a:xfrm>
          <a:prstGeom prst="rect">
            <a:avLst/>
          </a:prstGeom>
          <a:noFill/>
          <a:ln/>
        </p:spPr>
        <p:txBody>
          <a:bodyPr wrap="none" lIns="0" tIns="0" rIns="0" bIns="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425" b="1" i="0" u="none" strike="noStrike" kern="1200" cap="none" spc="0" normalizeH="0" baseline="0" noProof="0" dirty="0">
                <a:ln>
                  <a:noFill/>
                </a:ln>
                <a:solidFill>
                  <a:srgbClr val="0067B1"/>
                </a:solidFill>
                <a:effectLst/>
                <a:uLnTx/>
                <a:uFillTx/>
                <a:latin typeface="Arial" pitchFamily="34" charset="0"/>
                <a:ea typeface="Arial" pitchFamily="34" charset="-122"/>
                <a:cs typeface="Arial" pitchFamily="34" charset="-120"/>
              </a:rPr>
              <a:t>What We Will Strengthen</a:t>
            </a:r>
            <a:endParaRPr kumimoji="0" lang="en-US" sz="1425"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4" name="Shape 5">
            <a:extLst>
              <a:ext uri="{FF2B5EF4-FFF2-40B4-BE49-F238E27FC236}">
                <a16:creationId xmlns:a16="http://schemas.microsoft.com/office/drawing/2014/main" id="{E3B2DC83-ECF0-E37A-5954-6C87EA19C6E0}"/>
              </a:ext>
            </a:extLst>
          </p:cNvPr>
          <p:cNvSpPr/>
          <p:nvPr/>
        </p:nvSpPr>
        <p:spPr>
          <a:xfrm>
            <a:off x="457200" y="2724150"/>
            <a:ext cx="3524250" cy="2476500"/>
          </a:xfrm>
          <a:prstGeom prst="roundRect">
            <a:avLst>
              <a:gd name="adj" fmla="val 3000"/>
            </a:avLst>
          </a:prstGeom>
          <a:solidFill>
            <a:srgbClr val="FFFFFF"/>
          </a:solidFill>
          <a:ln w="12700">
            <a:solidFill>
              <a:srgbClr val="D2D8DE"/>
            </a:solidFill>
            <a:prstDash val="solid"/>
          </a:ln>
          <a:effectLst>
            <a:outerShdw blurRad="76200" dist="25400" dir="5400000" algn="bl" rotWithShape="0">
              <a:srgbClr val="000000">
                <a:alpha val="6275"/>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 name="Shape 6">
            <a:extLst>
              <a:ext uri="{FF2B5EF4-FFF2-40B4-BE49-F238E27FC236}">
                <a16:creationId xmlns:a16="http://schemas.microsoft.com/office/drawing/2014/main" id="{BCDF6044-057E-F729-6946-27D9BB69FA2B}"/>
              </a:ext>
            </a:extLst>
          </p:cNvPr>
          <p:cNvSpPr/>
          <p:nvPr/>
        </p:nvSpPr>
        <p:spPr>
          <a:xfrm>
            <a:off x="457200" y="2724150"/>
            <a:ext cx="3524250" cy="76200"/>
          </a:xfrm>
          <a:prstGeom prst="rect">
            <a:avLst/>
          </a:prstGeom>
          <a:solidFill>
            <a:srgbClr val="0067B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6" name="Text 7">
            <a:extLst>
              <a:ext uri="{FF2B5EF4-FFF2-40B4-BE49-F238E27FC236}">
                <a16:creationId xmlns:a16="http://schemas.microsoft.com/office/drawing/2014/main" id="{7F5D3E10-376D-C5CF-5B09-0501F7510BF0}"/>
              </a:ext>
            </a:extLst>
          </p:cNvPr>
          <p:cNvSpPr/>
          <p:nvPr/>
        </p:nvSpPr>
        <p:spPr>
          <a:xfrm>
            <a:off x="609600" y="2895600"/>
            <a:ext cx="3219450" cy="2190750"/>
          </a:xfrm>
          <a:prstGeom prst="rect">
            <a:avLst/>
          </a:prstGeom>
          <a:noFill/>
          <a:ln/>
        </p:spPr>
        <p:txBody>
          <a:bodyPr wrap="square" lIns="0" tIns="0" rIns="0" bIns="0" rtlCol="0" anchor="t"/>
          <a:lstStyle/>
          <a:p>
            <a:pPr marL="171450" marR="0" lvl="0" indent="-1714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pitchFamily="34" charset="0"/>
                <a:ea typeface="Arial" pitchFamily="34" charset="-122"/>
                <a:cs typeface="Arial" pitchFamily="34" charset="-120"/>
              </a:rPr>
              <a:t>Improve cross-region </a:t>
            </a:r>
            <a:r>
              <a:rPr kumimoji="0" lang="en-US" sz="1050" b="1" i="0" u="none" strike="noStrike" kern="1200" cap="none" spc="0" normalizeH="0" baseline="0" noProof="0" dirty="0">
                <a:ln>
                  <a:noFill/>
                </a:ln>
                <a:solidFill>
                  <a:srgbClr val="000000"/>
                </a:solidFill>
                <a:effectLst/>
                <a:uLnTx/>
                <a:uFillTx/>
                <a:latin typeface="Arial" pitchFamily="34" charset="0"/>
                <a:ea typeface="Arial" pitchFamily="34" charset="-122"/>
                <a:cs typeface="Arial" pitchFamily="34" charset="-120"/>
              </a:rPr>
              <a:t>communication</a:t>
            </a:r>
            <a:r>
              <a:rPr kumimoji="0" lang="en-US" sz="1050" b="0" i="0" u="none" strike="noStrike" kern="1200" cap="none" spc="0" normalizeH="0" baseline="0" noProof="0" dirty="0">
                <a:ln>
                  <a:noFill/>
                </a:ln>
                <a:solidFill>
                  <a:srgbClr val="000000"/>
                </a:solidFill>
                <a:effectLst/>
                <a:uLnTx/>
                <a:uFillTx/>
                <a:latin typeface="Arial" pitchFamily="34" charset="0"/>
                <a:ea typeface="Arial" pitchFamily="34" charset="-122"/>
                <a:cs typeface="Arial" pitchFamily="34" charset="-120"/>
              </a:rPr>
              <a:t> and </a:t>
            </a:r>
            <a:r>
              <a:rPr kumimoji="0" lang="en-US" sz="1050" b="1" i="0" u="none" strike="noStrike" kern="1200" cap="none" spc="0" normalizeH="0" baseline="0" noProof="0" dirty="0">
                <a:ln>
                  <a:noFill/>
                </a:ln>
                <a:solidFill>
                  <a:srgbClr val="000000"/>
                </a:solidFill>
                <a:effectLst/>
                <a:uLnTx/>
                <a:uFillTx/>
                <a:latin typeface="Arial" pitchFamily="34" charset="0"/>
                <a:ea typeface="Arial" pitchFamily="34" charset="-122"/>
                <a:cs typeface="Arial" pitchFamily="34" charset="-120"/>
              </a:rPr>
              <a:t>transparency</a:t>
            </a:r>
            <a:r>
              <a:rPr kumimoji="0" lang="en-US" sz="1050" b="0" i="0" u="none" strike="noStrike" kern="1200" cap="none" spc="0" normalizeH="0" baseline="0" noProof="0" dirty="0">
                <a:ln>
                  <a:noFill/>
                </a:ln>
                <a:solidFill>
                  <a:srgbClr val="000000"/>
                </a:solidFill>
                <a:effectLst/>
                <a:uLnTx/>
                <a:uFillTx/>
                <a:latin typeface="Arial" pitchFamily="34" charset="0"/>
                <a:ea typeface="Arial" pitchFamily="34" charset="-122"/>
                <a:cs typeface="Arial" pitchFamily="34" charset="-120"/>
              </a:rPr>
              <a:t> through better timeliness and accuracy</a:t>
            </a:r>
          </a:p>
          <a:p>
            <a:pPr marL="171450" marR="0" lvl="0" indent="-1714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pitchFamily="34" charset="0"/>
                <a:ea typeface="Arial" pitchFamily="34" charset="-122"/>
                <a:cs typeface="Arial" pitchFamily="34" charset="-120"/>
              </a:rPr>
              <a:t>Reduce avoidable process differences across </a:t>
            </a:r>
            <a:r>
              <a:rPr kumimoji="0" lang="en-US" sz="1050" b="1" i="0" u="none" strike="noStrike" kern="1200" cap="none" spc="0" normalizeH="0" baseline="0" noProof="0" dirty="0">
                <a:ln>
                  <a:noFill/>
                </a:ln>
                <a:solidFill>
                  <a:srgbClr val="000000"/>
                </a:solidFill>
                <a:effectLst/>
                <a:uLnTx/>
                <a:uFillTx/>
                <a:latin typeface="Arial" pitchFamily="34" charset="0"/>
                <a:ea typeface="Arial" pitchFamily="34" charset="-122"/>
                <a:cs typeface="Arial" pitchFamily="34" charset="-120"/>
              </a:rPr>
              <a:t>11</a:t>
            </a:r>
            <a:r>
              <a:rPr kumimoji="0" lang="en-US" sz="1050" b="0" i="0" u="none" strike="noStrike" kern="1200" cap="none" spc="0" normalizeH="0" baseline="0" noProof="0" dirty="0">
                <a:ln>
                  <a:noFill/>
                </a:ln>
                <a:solidFill>
                  <a:srgbClr val="000000"/>
                </a:solidFill>
                <a:effectLst/>
                <a:uLnTx/>
                <a:uFillTx/>
                <a:latin typeface="Arial" pitchFamily="34" charset="0"/>
                <a:ea typeface="Arial" pitchFamily="34" charset="-122"/>
                <a:cs typeface="Arial" pitchFamily="34" charset="-120"/>
              </a:rPr>
              <a:t> legal entities and </a:t>
            </a:r>
            <a:r>
              <a:rPr kumimoji="0" lang="en-US" sz="1050" b="1" i="0" u="none" strike="noStrike" kern="1200" cap="none" spc="0" normalizeH="0" baseline="0" noProof="0" dirty="0">
                <a:ln>
                  <a:noFill/>
                </a:ln>
                <a:solidFill>
                  <a:srgbClr val="000000"/>
                </a:solidFill>
                <a:effectLst/>
                <a:uLnTx/>
                <a:uFillTx/>
                <a:latin typeface="Arial" pitchFamily="34" charset="0"/>
                <a:ea typeface="Arial" pitchFamily="34" charset="-122"/>
                <a:cs typeface="Arial" pitchFamily="34" charset="-120"/>
              </a:rPr>
              <a:t>three</a:t>
            </a:r>
            <a:r>
              <a:rPr kumimoji="0" lang="en-US" sz="1050" b="0" i="0" u="none" strike="noStrike" kern="1200" cap="none" spc="0" normalizeH="0" baseline="0" noProof="0" dirty="0">
                <a:ln>
                  <a:noFill/>
                </a:ln>
                <a:solidFill>
                  <a:srgbClr val="000000"/>
                </a:solidFill>
                <a:effectLst/>
                <a:uLnTx/>
                <a:uFillTx/>
                <a:latin typeface="Arial" pitchFamily="34" charset="0"/>
                <a:ea typeface="Arial" pitchFamily="34" charset="-122"/>
                <a:cs typeface="Arial" pitchFamily="34" charset="-120"/>
              </a:rPr>
              <a:t> regions</a:t>
            </a:r>
          </a:p>
          <a:p>
            <a:pPr marL="171450" marR="0" lvl="0" indent="-1714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pitchFamily="34" charset="0"/>
                <a:ea typeface="Arial" pitchFamily="34" charset="-122"/>
                <a:cs typeface="Arial" pitchFamily="34" charset="-120"/>
              </a:rPr>
              <a:t>Strengthen quality, internal control and first-time-right execution</a:t>
            </a:r>
          </a:p>
          <a:p>
            <a:pPr marL="171450" marR="0" lvl="0" indent="-1714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pitchFamily="34" charset="0"/>
                <a:ea typeface="Arial" pitchFamily="34" charset="-122"/>
                <a:cs typeface="Arial" pitchFamily="34" charset="-120"/>
              </a:rPr>
              <a:t>Enhance </a:t>
            </a:r>
            <a:r>
              <a:rPr kumimoji="0" lang="en-US" sz="1050" b="1" i="0" u="none" strike="noStrike" kern="1200" cap="none" spc="0" normalizeH="0" baseline="0" noProof="0" dirty="0">
                <a:ln>
                  <a:noFill/>
                </a:ln>
                <a:solidFill>
                  <a:srgbClr val="000000"/>
                </a:solidFill>
                <a:effectLst/>
                <a:uLnTx/>
                <a:uFillTx/>
                <a:latin typeface="Arial" pitchFamily="34" charset="0"/>
                <a:ea typeface="Arial" pitchFamily="34" charset="-122"/>
                <a:cs typeface="Arial" pitchFamily="34" charset="-120"/>
              </a:rPr>
              <a:t>KPI governance </a:t>
            </a:r>
            <a:r>
              <a:rPr kumimoji="0" lang="en-US" sz="1050" b="0" i="0" u="none" strike="noStrike" kern="1200" cap="none" spc="0" normalizeH="0" baseline="0" noProof="0" dirty="0">
                <a:ln>
                  <a:noFill/>
                </a:ln>
                <a:solidFill>
                  <a:srgbClr val="000000"/>
                </a:solidFill>
                <a:effectLst/>
                <a:uLnTx/>
                <a:uFillTx/>
                <a:latin typeface="Arial" pitchFamily="34" charset="0"/>
                <a:ea typeface="Arial" pitchFamily="34" charset="-122"/>
                <a:cs typeface="Arial" pitchFamily="34" charset="-120"/>
              </a:rPr>
              <a:t>to make performance visible and actionable</a:t>
            </a:r>
          </a:p>
        </p:txBody>
      </p:sp>
      <p:sp>
        <p:nvSpPr>
          <p:cNvPr id="47" name="Shape 8">
            <a:extLst>
              <a:ext uri="{FF2B5EF4-FFF2-40B4-BE49-F238E27FC236}">
                <a16:creationId xmlns:a16="http://schemas.microsoft.com/office/drawing/2014/main" id="{8075DCE7-A177-8840-FFEC-54190C55CD76}"/>
              </a:ext>
            </a:extLst>
          </p:cNvPr>
          <p:cNvSpPr/>
          <p:nvPr/>
        </p:nvSpPr>
        <p:spPr>
          <a:xfrm>
            <a:off x="5581650" y="1714500"/>
            <a:ext cx="571500" cy="571500"/>
          </a:xfrm>
          <a:prstGeom prst="ellipse">
            <a:avLst/>
          </a:prstGeom>
          <a:solidFill>
            <a:srgbClr val="E87722"/>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8" name="Shape 9">
            <a:extLst>
              <a:ext uri="{FF2B5EF4-FFF2-40B4-BE49-F238E27FC236}">
                <a16:creationId xmlns:a16="http://schemas.microsoft.com/office/drawing/2014/main" id="{082D611B-B118-02D2-FFCB-9861708E047D}"/>
              </a:ext>
            </a:extLst>
          </p:cNvPr>
          <p:cNvSpPr/>
          <p:nvPr/>
        </p:nvSpPr>
        <p:spPr>
          <a:xfrm>
            <a:off x="5724525" y="1857375"/>
            <a:ext cx="285750" cy="285750"/>
          </a:xfrm>
          <a:custGeom>
            <a:avLst/>
            <a:gdLst/>
            <a:ahLst/>
            <a:cxnLst/>
            <a:rect l="l" t="t" r="r" b="b"/>
            <a:pathLst>
              <a:path w="381000" h="381000">
                <a:moveTo>
                  <a:pt x="190500" y="0"/>
                </a:moveTo>
                <a:cubicBezTo>
                  <a:pt x="193923" y="0"/>
                  <a:pt x="197346" y="744"/>
                  <a:pt x="200471" y="2158"/>
                </a:cubicBezTo>
                <a:lnTo>
                  <a:pt x="340668" y="61615"/>
                </a:lnTo>
                <a:cubicBezTo>
                  <a:pt x="357039" y="68535"/>
                  <a:pt x="369243" y="84683"/>
                  <a:pt x="369168" y="104180"/>
                </a:cubicBezTo>
                <a:cubicBezTo>
                  <a:pt x="368796" y="177998"/>
                  <a:pt x="338435" y="313060"/>
                  <a:pt x="210220" y="374452"/>
                </a:cubicBezTo>
                <a:cubicBezTo>
                  <a:pt x="197793" y="380405"/>
                  <a:pt x="183356" y="380405"/>
                  <a:pt x="170929" y="374452"/>
                </a:cubicBezTo>
                <a:cubicBezTo>
                  <a:pt x="42639" y="313060"/>
                  <a:pt x="12353" y="177998"/>
                  <a:pt x="11981" y="104180"/>
                </a:cubicBezTo>
                <a:cubicBezTo>
                  <a:pt x="11906" y="84683"/>
                  <a:pt x="24110" y="68535"/>
                  <a:pt x="40481" y="61615"/>
                </a:cubicBezTo>
                <a:lnTo>
                  <a:pt x="180603" y="2158"/>
                </a:lnTo>
                <a:cubicBezTo>
                  <a:pt x="183728" y="744"/>
                  <a:pt x="187077" y="0"/>
                  <a:pt x="190500" y="0"/>
                </a:cubicBezTo>
                <a:close/>
                <a:moveTo>
                  <a:pt x="190500" y="49709"/>
                </a:moveTo>
                <a:lnTo>
                  <a:pt x="190500" y="331068"/>
                </a:lnTo>
                <a:cubicBezTo>
                  <a:pt x="293191" y="281360"/>
                  <a:pt x="320799" y="171227"/>
                  <a:pt x="321469" y="105296"/>
                </a:cubicBezTo>
                <a:lnTo>
                  <a:pt x="190500" y="49783"/>
                </a:lnTo>
                <a:lnTo>
                  <a:pt x="190500" y="49783"/>
                </a:lnTo>
                <a:close/>
              </a:path>
            </a:pathLst>
          </a:custGeom>
          <a:solidFill>
            <a:srgbClr val="FFFF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9" name="Text 10">
            <a:extLst>
              <a:ext uri="{FF2B5EF4-FFF2-40B4-BE49-F238E27FC236}">
                <a16:creationId xmlns:a16="http://schemas.microsoft.com/office/drawing/2014/main" id="{76E6660C-DC87-5C26-3AD1-24E0FC90EB7F}"/>
              </a:ext>
            </a:extLst>
          </p:cNvPr>
          <p:cNvSpPr/>
          <p:nvPr/>
        </p:nvSpPr>
        <p:spPr>
          <a:xfrm>
            <a:off x="4324350" y="2381250"/>
            <a:ext cx="3524250" cy="266700"/>
          </a:xfrm>
          <a:prstGeom prst="rect">
            <a:avLst/>
          </a:prstGeom>
          <a:noFill/>
          <a:ln/>
        </p:spPr>
        <p:txBody>
          <a:bodyPr wrap="none" lIns="0" tIns="0" rIns="0" bIns="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425" b="1" i="0" u="none" strike="noStrike" kern="1200" cap="none" spc="0" normalizeH="0" baseline="0" noProof="0" dirty="0">
                <a:ln>
                  <a:noFill/>
                </a:ln>
                <a:solidFill>
                  <a:srgbClr val="E87722"/>
                </a:solidFill>
                <a:effectLst/>
                <a:uLnTx/>
                <a:uFillTx/>
                <a:latin typeface="Arial" pitchFamily="34" charset="0"/>
                <a:ea typeface="Arial" pitchFamily="34" charset="-122"/>
                <a:cs typeface="Arial" pitchFamily="34" charset="-120"/>
              </a:rPr>
              <a:t>What Must Be in Place</a:t>
            </a:r>
            <a:endParaRPr kumimoji="0" lang="en-US" sz="1425"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0" name="Shape 11">
            <a:extLst>
              <a:ext uri="{FF2B5EF4-FFF2-40B4-BE49-F238E27FC236}">
                <a16:creationId xmlns:a16="http://schemas.microsoft.com/office/drawing/2014/main" id="{127D6D99-81B9-9E4C-DED8-FDE906EA5085}"/>
              </a:ext>
            </a:extLst>
          </p:cNvPr>
          <p:cNvSpPr/>
          <p:nvPr/>
        </p:nvSpPr>
        <p:spPr>
          <a:xfrm>
            <a:off x="4324350" y="2724150"/>
            <a:ext cx="3524250" cy="2476500"/>
          </a:xfrm>
          <a:prstGeom prst="roundRect">
            <a:avLst>
              <a:gd name="adj" fmla="val 3000"/>
            </a:avLst>
          </a:prstGeom>
          <a:solidFill>
            <a:srgbClr val="FFFFFF"/>
          </a:solidFill>
          <a:ln w="12700">
            <a:solidFill>
              <a:srgbClr val="D2D8DE"/>
            </a:solidFill>
            <a:prstDash val="solid"/>
          </a:ln>
          <a:effectLst>
            <a:outerShdw blurRad="76200" dist="25400" dir="5400000" algn="bl" rotWithShape="0">
              <a:srgbClr val="000000">
                <a:alpha val="6275"/>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1" name="Shape 12">
            <a:extLst>
              <a:ext uri="{FF2B5EF4-FFF2-40B4-BE49-F238E27FC236}">
                <a16:creationId xmlns:a16="http://schemas.microsoft.com/office/drawing/2014/main" id="{D2F24613-C6D6-3499-B010-53383D19FAB1}"/>
              </a:ext>
            </a:extLst>
          </p:cNvPr>
          <p:cNvSpPr/>
          <p:nvPr/>
        </p:nvSpPr>
        <p:spPr>
          <a:xfrm>
            <a:off x="4324350" y="2724150"/>
            <a:ext cx="3524250" cy="76200"/>
          </a:xfrm>
          <a:prstGeom prst="rect">
            <a:avLst/>
          </a:prstGeom>
          <a:solidFill>
            <a:srgbClr val="E87722"/>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2" name="Text 13">
            <a:extLst>
              <a:ext uri="{FF2B5EF4-FFF2-40B4-BE49-F238E27FC236}">
                <a16:creationId xmlns:a16="http://schemas.microsoft.com/office/drawing/2014/main" id="{C9D30C1D-C32E-1D7E-6352-DE1026DAC439}"/>
              </a:ext>
            </a:extLst>
          </p:cNvPr>
          <p:cNvSpPr/>
          <p:nvPr/>
        </p:nvSpPr>
        <p:spPr>
          <a:xfrm>
            <a:off x="4476750" y="2895600"/>
            <a:ext cx="3219450" cy="2190750"/>
          </a:xfrm>
          <a:prstGeom prst="rect">
            <a:avLst/>
          </a:prstGeom>
          <a:noFill/>
          <a:ln/>
        </p:spPr>
        <p:txBody>
          <a:bodyPr wrap="square" lIns="0" tIns="0" rIns="0" bIns="0" rtlCol="0" anchor="t"/>
          <a:lstStyle/>
          <a:p>
            <a:pPr marL="171450" marR="0" lvl="0" indent="-1714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srgbClr val="000000"/>
                </a:solidFill>
                <a:effectLst/>
                <a:uLnTx/>
                <a:uFillTx/>
                <a:latin typeface="Arial" pitchFamily="34" charset="0"/>
                <a:ea typeface="Arial" pitchFamily="34" charset="-122"/>
                <a:cs typeface="Arial" pitchFamily="34" charset="-120"/>
              </a:rPr>
              <a:t>Reduce</a:t>
            </a:r>
            <a:r>
              <a:rPr kumimoji="0" lang="en-US" sz="1050" b="0" i="0" u="none" strike="noStrike" kern="1200" cap="none" spc="0" normalizeH="0" baseline="0" noProof="0" dirty="0">
                <a:ln>
                  <a:noFill/>
                </a:ln>
                <a:solidFill>
                  <a:srgbClr val="000000"/>
                </a:solidFill>
                <a:effectLst/>
                <a:uLnTx/>
                <a:uFillTx/>
                <a:latin typeface="Arial" pitchFamily="34" charset="0"/>
                <a:ea typeface="Arial" pitchFamily="34" charset="-122"/>
                <a:cs typeface="Arial" pitchFamily="34" charset="-120"/>
              </a:rPr>
              <a:t> heavy reliance on </a:t>
            </a:r>
            <a:r>
              <a:rPr kumimoji="0" lang="en-US" sz="1050" b="1" i="0" u="none" strike="noStrike" kern="1200" cap="none" spc="0" normalizeH="0" baseline="0" noProof="0" dirty="0">
                <a:ln>
                  <a:noFill/>
                </a:ln>
                <a:solidFill>
                  <a:srgbClr val="000000"/>
                </a:solidFill>
                <a:effectLst/>
                <a:uLnTx/>
                <a:uFillTx/>
                <a:latin typeface="Arial" pitchFamily="34" charset="0"/>
                <a:ea typeface="Arial" pitchFamily="34" charset="-122"/>
                <a:cs typeface="Arial" pitchFamily="34" charset="-120"/>
              </a:rPr>
              <a:t>paper-based</a:t>
            </a:r>
            <a:r>
              <a:rPr kumimoji="0" lang="en-US" sz="1050" b="0" i="0" u="none" strike="noStrike" kern="1200" cap="none" spc="0" normalizeH="0" baseline="0" noProof="0" dirty="0">
                <a:ln>
                  <a:noFill/>
                </a:ln>
                <a:solidFill>
                  <a:srgbClr val="000000"/>
                </a:solidFill>
                <a:effectLst/>
                <a:uLnTx/>
                <a:uFillTx/>
                <a:latin typeface="Arial" pitchFamily="34" charset="0"/>
                <a:ea typeface="Arial" pitchFamily="34" charset="-122"/>
                <a:cs typeface="Arial" pitchFamily="34" charset="-120"/>
              </a:rPr>
              <a:t> documents and move toward electronic workflow</a:t>
            </a:r>
          </a:p>
          <a:p>
            <a:pPr marL="171450" marR="0" lvl="0" indent="-1714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pitchFamily="34" charset="0"/>
                <a:ea typeface="Arial" pitchFamily="34" charset="-122"/>
                <a:cs typeface="Arial" pitchFamily="34" charset="-120"/>
              </a:rPr>
              <a:t>Improve document filing quality, completeness and retrievability</a:t>
            </a:r>
          </a:p>
          <a:p>
            <a:pPr marL="171450" marR="0" lvl="0" indent="-1714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pitchFamily="34" charset="0"/>
                <a:ea typeface="Arial" pitchFamily="34" charset="-122"/>
                <a:cs typeface="Arial" pitchFamily="34" charset="-120"/>
              </a:rPr>
              <a:t>Ensure clear ownership, system access and approval alignment before process changes</a:t>
            </a:r>
          </a:p>
          <a:p>
            <a:pPr marL="171450" marR="0" lvl="0" indent="-1714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pitchFamily="34" charset="0"/>
                <a:ea typeface="Arial" pitchFamily="34" charset="-122"/>
                <a:cs typeface="Arial" pitchFamily="34" charset="-120"/>
              </a:rPr>
              <a:t>Maintain required localization only where regulation, tax, system or business needs require it</a:t>
            </a:r>
          </a:p>
        </p:txBody>
      </p:sp>
      <p:sp>
        <p:nvSpPr>
          <p:cNvPr id="53" name="Shape 14">
            <a:extLst>
              <a:ext uri="{FF2B5EF4-FFF2-40B4-BE49-F238E27FC236}">
                <a16:creationId xmlns:a16="http://schemas.microsoft.com/office/drawing/2014/main" id="{6C6EA149-72D1-2EE4-9D14-7892F87CA28B}"/>
              </a:ext>
            </a:extLst>
          </p:cNvPr>
          <p:cNvSpPr/>
          <p:nvPr/>
        </p:nvSpPr>
        <p:spPr>
          <a:xfrm>
            <a:off x="9448800" y="1714500"/>
            <a:ext cx="571500" cy="571500"/>
          </a:xfrm>
          <a:prstGeom prst="ellipse">
            <a:avLst/>
          </a:prstGeom>
          <a:solidFill>
            <a:srgbClr val="36804B"/>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4" name="Shape 15">
            <a:extLst>
              <a:ext uri="{FF2B5EF4-FFF2-40B4-BE49-F238E27FC236}">
                <a16:creationId xmlns:a16="http://schemas.microsoft.com/office/drawing/2014/main" id="{C14D1298-6687-0F24-C9C4-AC3ABCD6350C}"/>
              </a:ext>
            </a:extLst>
          </p:cNvPr>
          <p:cNvSpPr/>
          <p:nvPr/>
        </p:nvSpPr>
        <p:spPr>
          <a:xfrm>
            <a:off x="9591675" y="1857375"/>
            <a:ext cx="285750" cy="285750"/>
          </a:xfrm>
          <a:custGeom>
            <a:avLst/>
            <a:gdLst/>
            <a:ahLst/>
            <a:cxnLst/>
            <a:rect l="l" t="t" r="r" b="b"/>
            <a:pathLst>
              <a:path w="381000" h="381000">
                <a:moveTo>
                  <a:pt x="254000" y="47625"/>
                </a:moveTo>
                <a:cubicBezTo>
                  <a:pt x="254000" y="34454"/>
                  <a:pt x="263459" y="23812"/>
                  <a:pt x="275167" y="23812"/>
                </a:cubicBezTo>
                <a:lnTo>
                  <a:pt x="359833" y="23812"/>
                </a:lnTo>
                <a:cubicBezTo>
                  <a:pt x="371541" y="23812"/>
                  <a:pt x="381000" y="34454"/>
                  <a:pt x="381000" y="47625"/>
                </a:cubicBezTo>
                <a:cubicBezTo>
                  <a:pt x="381000" y="60796"/>
                  <a:pt x="371541" y="71438"/>
                  <a:pt x="359833" y="71438"/>
                </a:cubicBezTo>
                <a:lnTo>
                  <a:pt x="296333" y="71438"/>
                </a:lnTo>
                <a:lnTo>
                  <a:pt x="296333" y="142875"/>
                </a:lnTo>
                <a:cubicBezTo>
                  <a:pt x="296333" y="156046"/>
                  <a:pt x="286874" y="166688"/>
                  <a:pt x="275167" y="166688"/>
                </a:cubicBezTo>
                <a:lnTo>
                  <a:pt x="211667" y="166688"/>
                </a:lnTo>
                <a:lnTo>
                  <a:pt x="211667" y="238125"/>
                </a:lnTo>
                <a:cubicBezTo>
                  <a:pt x="211667" y="251296"/>
                  <a:pt x="202208" y="261938"/>
                  <a:pt x="190500" y="261938"/>
                </a:cubicBezTo>
                <a:lnTo>
                  <a:pt x="127000" y="261938"/>
                </a:lnTo>
                <a:lnTo>
                  <a:pt x="127000" y="333375"/>
                </a:lnTo>
                <a:cubicBezTo>
                  <a:pt x="127000" y="346546"/>
                  <a:pt x="117541" y="357188"/>
                  <a:pt x="105833" y="357188"/>
                </a:cubicBezTo>
                <a:lnTo>
                  <a:pt x="21167" y="357188"/>
                </a:lnTo>
                <a:cubicBezTo>
                  <a:pt x="9459" y="357188"/>
                  <a:pt x="0" y="346546"/>
                  <a:pt x="0" y="333375"/>
                </a:cubicBezTo>
                <a:cubicBezTo>
                  <a:pt x="0" y="320204"/>
                  <a:pt x="9459" y="309563"/>
                  <a:pt x="21167" y="309563"/>
                </a:cubicBezTo>
                <a:lnTo>
                  <a:pt x="84667" y="309563"/>
                </a:lnTo>
                <a:lnTo>
                  <a:pt x="84667" y="238125"/>
                </a:lnTo>
                <a:cubicBezTo>
                  <a:pt x="84667" y="224954"/>
                  <a:pt x="94126" y="214313"/>
                  <a:pt x="105833" y="214313"/>
                </a:cubicBezTo>
                <a:lnTo>
                  <a:pt x="169333" y="214313"/>
                </a:lnTo>
                <a:lnTo>
                  <a:pt x="169333" y="142875"/>
                </a:lnTo>
                <a:cubicBezTo>
                  <a:pt x="169333" y="129704"/>
                  <a:pt x="178792" y="119063"/>
                  <a:pt x="190500" y="119063"/>
                </a:cubicBezTo>
                <a:lnTo>
                  <a:pt x="254000" y="119063"/>
                </a:lnTo>
                <a:lnTo>
                  <a:pt x="254000" y="47625"/>
                </a:lnTo>
                <a:close/>
              </a:path>
            </a:pathLst>
          </a:custGeom>
          <a:solidFill>
            <a:srgbClr val="FFFF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5" name="Text 16">
            <a:extLst>
              <a:ext uri="{FF2B5EF4-FFF2-40B4-BE49-F238E27FC236}">
                <a16:creationId xmlns:a16="http://schemas.microsoft.com/office/drawing/2014/main" id="{E4110C53-768E-D16F-08C4-AB3118B45557}"/>
              </a:ext>
            </a:extLst>
          </p:cNvPr>
          <p:cNvSpPr/>
          <p:nvPr/>
        </p:nvSpPr>
        <p:spPr>
          <a:xfrm>
            <a:off x="8191500" y="2381250"/>
            <a:ext cx="3524250" cy="266700"/>
          </a:xfrm>
          <a:prstGeom prst="rect">
            <a:avLst/>
          </a:prstGeom>
          <a:noFill/>
          <a:ln/>
        </p:spPr>
        <p:txBody>
          <a:bodyPr wrap="none" lIns="0" tIns="0" rIns="0" bIns="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425" b="1" i="0" u="none" strike="noStrike" kern="1200" cap="none" spc="0" normalizeH="0" baseline="0" noProof="0" dirty="0">
                <a:ln>
                  <a:noFill/>
                </a:ln>
                <a:solidFill>
                  <a:srgbClr val="36804B"/>
                </a:solidFill>
                <a:effectLst/>
                <a:uLnTx/>
                <a:uFillTx/>
                <a:latin typeface="Arial" pitchFamily="34" charset="0"/>
                <a:ea typeface="Arial" pitchFamily="34" charset="-122"/>
                <a:cs typeface="Arial" pitchFamily="34" charset="-120"/>
              </a:rPr>
              <a:t>How to Progress</a:t>
            </a:r>
            <a:endParaRPr kumimoji="0" lang="en-US" sz="1425"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6" name="Shape 17">
            <a:extLst>
              <a:ext uri="{FF2B5EF4-FFF2-40B4-BE49-F238E27FC236}">
                <a16:creationId xmlns:a16="http://schemas.microsoft.com/office/drawing/2014/main" id="{7B4B29DD-6AC1-6AE1-61A8-086BDDE5A7B6}"/>
              </a:ext>
            </a:extLst>
          </p:cNvPr>
          <p:cNvSpPr/>
          <p:nvPr/>
        </p:nvSpPr>
        <p:spPr>
          <a:xfrm>
            <a:off x="8191500" y="2724150"/>
            <a:ext cx="3524250" cy="2476500"/>
          </a:xfrm>
          <a:prstGeom prst="roundRect">
            <a:avLst>
              <a:gd name="adj" fmla="val 3000"/>
            </a:avLst>
          </a:prstGeom>
          <a:solidFill>
            <a:srgbClr val="FFFFFF"/>
          </a:solidFill>
          <a:ln w="12700">
            <a:solidFill>
              <a:srgbClr val="D2D8DE"/>
            </a:solidFill>
            <a:prstDash val="solid"/>
          </a:ln>
          <a:effectLst>
            <a:outerShdw blurRad="76200" dist="25400" dir="5400000" algn="bl" rotWithShape="0">
              <a:srgbClr val="000000">
                <a:alpha val="6275"/>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7" name="Shape 18">
            <a:extLst>
              <a:ext uri="{FF2B5EF4-FFF2-40B4-BE49-F238E27FC236}">
                <a16:creationId xmlns:a16="http://schemas.microsoft.com/office/drawing/2014/main" id="{957B7223-6319-81AD-53C8-ABF0E0F39215}"/>
              </a:ext>
            </a:extLst>
          </p:cNvPr>
          <p:cNvSpPr/>
          <p:nvPr/>
        </p:nvSpPr>
        <p:spPr>
          <a:xfrm>
            <a:off x="8191500" y="2724150"/>
            <a:ext cx="3524250" cy="76200"/>
          </a:xfrm>
          <a:prstGeom prst="rect">
            <a:avLst/>
          </a:prstGeom>
          <a:solidFill>
            <a:srgbClr val="36804B"/>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8" name="Text 19">
            <a:extLst>
              <a:ext uri="{FF2B5EF4-FFF2-40B4-BE49-F238E27FC236}">
                <a16:creationId xmlns:a16="http://schemas.microsoft.com/office/drawing/2014/main" id="{A26E293E-3346-760F-84C3-BE0E1016799E}"/>
              </a:ext>
            </a:extLst>
          </p:cNvPr>
          <p:cNvSpPr/>
          <p:nvPr/>
        </p:nvSpPr>
        <p:spPr>
          <a:xfrm>
            <a:off x="8343900" y="2895600"/>
            <a:ext cx="3219450" cy="2190750"/>
          </a:xfrm>
          <a:prstGeom prst="rect">
            <a:avLst/>
          </a:prstGeom>
          <a:noFill/>
          <a:ln/>
        </p:spPr>
        <p:txBody>
          <a:bodyPr wrap="square" lIns="0" tIns="0" rIns="0" bIns="0" rtlCol="0" anchor="t"/>
          <a:lstStyle/>
          <a:p>
            <a:pPr marL="171450" marR="0" lvl="0" indent="-1714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pitchFamily="34" charset="0"/>
                <a:ea typeface="Arial" pitchFamily="34" charset="-122"/>
                <a:cs typeface="Arial" pitchFamily="34" charset="-120"/>
              </a:rPr>
              <a:t>Review SLA annually to respond to changing or new business models</a:t>
            </a:r>
          </a:p>
          <a:p>
            <a:pPr marL="171450" marR="0" lvl="0" indent="-1714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pitchFamily="34" charset="0"/>
                <a:ea typeface="Arial" pitchFamily="34" charset="-122"/>
                <a:cs typeface="Arial" pitchFamily="34" charset="-120"/>
              </a:rPr>
              <a:t>Use KPI governance to identify bottlenecks and efficiency improvement opportunities</a:t>
            </a:r>
          </a:p>
          <a:p>
            <a:pPr marL="171450" marR="0" lvl="0" indent="-1714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pitchFamily="34" charset="0"/>
                <a:ea typeface="Arial" pitchFamily="34" charset="-122"/>
                <a:cs typeface="Arial" pitchFamily="34" charset="-120"/>
              </a:rPr>
              <a:t>Conduct regular process reviews after migration to stabilize, improve and simplify</a:t>
            </a:r>
          </a:p>
          <a:p>
            <a:pPr marL="171450" marR="0" lvl="0" indent="-1714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pitchFamily="34" charset="0"/>
                <a:ea typeface="Arial" pitchFamily="34" charset="-122"/>
                <a:cs typeface="Arial" pitchFamily="34" charset="-120"/>
              </a:rPr>
              <a:t>Keep building regional playbooks while aligning with global process expectations</a:t>
            </a:r>
          </a:p>
        </p:txBody>
      </p:sp>
      <p:sp>
        <p:nvSpPr>
          <p:cNvPr id="59" name="Text 19">
            <a:extLst>
              <a:ext uri="{FF2B5EF4-FFF2-40B4-BE49-F238E27FC236}">
                <a16:creationId xmlns:a16="http://schemas.microsoft.com/office/drawing/2014/main" id="{87A5328F-589E-150A-063E-656D524457E3}"/>
              </a:ext>
            </a:extLst>
          </p:cNvPr>
          <p:cNvSpPr/>
          <p:nvPr/>
        </p:nvSpPr>
        <p:spPr>
          <a:xfrm>
            <a:off x="546373" y="5572125"/>
            <a:ext cx="10927803" cy="568325"/>
          </a:xfrm>
          <a:prstGeom prst="rect">
            <a:avLst/>
          </a:prstGeom>
          <a:noFill/>
          <a:ln/>
        </p:spPr>
        <p:txBody>
          <a:bodyPr wrap="square" lIns="0" tIns="0" rIns="0" bIns="0"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A52"/>
                </a:solidFill>
                <a:effectLst/>
                <a:uLnTx/>
                <a:uFillTx/>
                <a:latin typeface="Arial" pitchFamily="34" charset="0"/>
                <a:ea typeface="+mn-ea"/>
                <a:cs typeface="Arial" pitchFamily="34" charset="-120"/>
              </a:rPr>
              <a:t>Our goal: a controlled, standardized and value-added regional Finance capability</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A52"/>
                </a:solidFill>
                <a:effectLst/>
                <a:uLnTx/>
                <a:uFillTx/>
                <a:latin typeface="Arial" pitchFamily="34" charset="0"/>
                <a:ea typeface="+mn-ea"/>
                <a:cs typeface="Arial" pitchFamily="34" charset="-120"/>
              </a:rPr>
              <a:t> </a:t>
            </a:r>
            <a:r>
              <a:rPr kumimoji="0" lang="en-US" sz="1200" b="0" i="0" u="none" strike="noStrike" kern="1200" cap="none" spc="0" normalizeH="0" baseline="0" noProof="0" dirty="0">
                <a:ln>
                  <a:noFill/>
                </a:ln>
                <a:solidFill>
                  <a:srgbClr val="E8E8E8">
                    <a:lumMod val="25000"/>
                  </a:srgbClr>
                </a:solidFill>
                <a:effectLst/>
                <a:uLnTx/>
                <a:uFillTx/>
                <a:latin typeface="Arial" pitchFamily="34" charset="0"/>
                <a:ea typeface="+mn-ea"/>
                <a:cs typeface="Arial" pitchFamily="34" charset="-120"/>
              </a:rPr>
              <a:t>— delivering stronger transparency, better control, higher efficiency and more value-added support</a:t>
            </a:r>
            <a:endParaRPr kumimoji="0" lang="en-US" sz="1200" b="0" i="0" u="none" strike="noStrike" kern="1200" cap="none" spc="0" normalizeH="0" baseline="0" noProof="0" dirty="0">
              <a:ln>
                <a:noFill/>
              </a:ln>
              <a:solidFill>
                <a:srgbClr val="E8E8E8">
                  <a:lumMod val="25000"/>
                </a:srgb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54813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2A558-6033-C33D-9232-5EFA989BF1D1}"/>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3E6B3B48-9ABE-DF5C-4DC7-216863FC91C3}"/>
              </a:ext>
            </a:extLst>
          </p:cNvPr>
          <p:cNvSpPr>
            <a:spLocks noGrp="1"/>
          </p:cNvSpPr>
          <p:nvPr>
            <p:ph type="title"/>
          </p:nvPr>
        </p:nvSpPr>
        <p:spPr>
          <a:xfrm>
            <a:off x="641350" y="2693162"/>
            <a:ext cx="5545138" cy="1761880"/>
          </a:xfrm>
        </p:spPr>
        <p:txBody>
          <a:bodyPr/>
          <a:lstStyle/>
          <a:p>
            <a:r>
              <a:rPr lang="en-US" altLang="zh-CN" dirty="0"/>
              <a:t>SOLUTIONS</a:t>
            </a:r>
            <a:br>
              <a:rPr lang="en-US" altLang="zh-CN" dirty="0"/>
            </a:br>
            <a:br>
              <a:rPr lang="en-US" altLang="zh-CN" dirty="0"/>
            </a:br>
            <a:r>
              <a:rPr lang="en-US" altLang="zh-CN" sz="2400" dirty="0"/>
              <a:t>Kevin Lam</a:t>
            </a:r>
            <a:endParaRPr lang="zh-CN" altLang="en-US" sz="2400" dirty="0"/>
          </a:p>
        </p:txBody>
      </p:sp>
    </p:spTree>
    <p:extLst>
      <p:ext uri="{BB962C8B-B14F-4D97-AF65-F5344CB8AC3E}">
        <p14:creationId xmlns:p14="http://schemas.microsoft.com/office/powerpoint/2010/main" val="3480698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987F49-C33C-CE02-1923-1B3AE46252A0}"/>
              </a:ext>
            </a:extLst>
          </p:cNvPr>
          <p:cNvSpPr>
            <a:spLocks noGrp="1"/>
          </p:cNvSpPr>
          <p:nvPr>
            <p:ph type="body" sz="quarter" idx="15"/>
          </p:nvPr>
        </p:nvSpPr>
        <p:spPr/>
        <p:txBody>
          <a:bodyPr/>
          <a:lstStyle/>
          <a:p>
            <a:r>
              <a:rPr lang="en-US" dirty="0"/>
              <a:t>CCC CAPABILITIES AND BUSINESS OUTCOMES</a:t>
            </a:r>
          </a:p>
        </p:txBody>
      </p:sp>
      <p:sp>
        <p:nvSpPr>
          <p:cNvPr id="4" name="Slide Number Placeholder 3">
            <a:extLst>
              <a:ext uri="{FF2B5EF4-FFF2-40B4-BE49-F238E27FC236}">
                <a16:creationId xmlns:a16="http://schemas.microsoft.com/office/drawing/2014/main" id="{05787423-FE8C-4CED-A103-3B4013FFA6B9}"/>
              </a:ext>
            </a:extLst>
          </p:cNvPr>
          <p:cNvSpPr>
            <a:spLocks noGrp="1"/>
          </p:cNvSpPr>
          <p:nvPr>
            <p:ph type="sldNum" sz="quarter" idx="4"/>
          </p:nvPr>
        </p:nvSpPr>
        <p:spPr/>
        <p:txBody>
          <a:bodyPr/>
          <a:lstStyle/>
          <a:p>
            <a:fld id="{199137DB-8ECE-4117-81EA-4F1DB4ABB2A7}" type="slidenum">
              <a:rPr lang="zh-CN" altLang="en-US" smtClean="0"/>
              <a:t>4</a:t>
            </a:fld>
            <a:endParaRPr lang="zh-CN" altLang="en-US"/>
          </a:p>
        </p:txBody>
      </p:sp>
      <p:grpSp>
        <p:nvGrpSpPr>
          <p:cNvPr id="111" name="Group 110">
            <a:extLst>
              <a:ext uri="{FF2B5EF4-FFF2-40B4-BE49-F238E27FC236}">
                <a16:creationId xmlns:a16="http://schemas.microsoft.com/office/drawing/2014/main" id="{6551947F-099F-01EA-6864-18BDF2F486E5}"/>
              </a:ext>
            </a:extLst>
          </p:cNvPr>
          <p:cNvGrpSpPr/>
          <p:nvPr/>
        </p:nvGrpSpPr>
        <p:grpSpPr>
          <a:xfrm>
            <a:off x="181463" y="2015855"/>
            <a:ext cx="2830256" cy="4064900"/>
            <a:chOff x="413672" y="2113363"/>
            <a:chExt cx="2830256" cy="4238276"/>
          </a:xfrm>
        </p:grpSpPr>
        <p:grpSp>
          <p:nvGrpSpPr>
            <p:cNvPr id="39" name="Group 38">
              <a:extLst>
                <a:ext uri="{FF2B5EF4-FFF2-40B4-BE49-F238E27FC236}">
                  <a16:creationId xmlns:a16="http://schemas.microsoft.com/office/drawing/2014/main" id="{50FCCE13-2D7C-3F95-63C6-61320FE049BA}"/>
                </a:ext>
              </a:extLst>
            </p:cNvPr>
            <p:cNvGrpSpPr/>
            <p:nvPr/>
          </p:nvGrpSpPr>
          <p:grpSpPr>
            <a:xfrm>
              <a:off x="413672" y="2113363"/>
              <a:ext cx="2830256" cy="4238276"/>
              <a:chOff x="463550" y="2192021"/>
              <a:chExt cx="3528060" cy="4278629"/>
            </a:xfrm>
          </p:grpSpPr>
          <p:sp>
            <p:nvSpPr>
              <p:cNvPr id="5" name="任意形状 87">
                <a:extLst>
                  <a:ext uri="{FF2B5EF4-FFF2-40B4-BE49-F238E27FC236}">
                    <a16:creationId xmlns:a16="http://schemas.microsoft.com/office/drawing/2014/main" id="{8157D0F9-78BA-6200-FBEB-9BD16667CF20}"/>
                  </a:ext>
                </a:extLst>
              </p:cNvPr>
              <p:cNvSpPr/>
              <p:nvPr/>
            </p:nvSpPr>
            <p:spPr>
              <a:xfrm>
                <a:off x="463550" y="5925821"/>
                <a:ext cx="3528060" cy="544829"/>
              </a:xfrm>
              <a:custGeom>
                <a:avLst/>
                <a:gdLst>
                  <a:gd name="connsiteX0" fmla="*/ 0 w 3528060"/>
                  <a:gd name="connsiteY0" fmla="*/ 0 h 544829"/>
                  <a:gd name="connsiteX1" fmla="*/ 3528060 w 3528060"/>
                  <a:gd name="connsiteY1" fmla="*/ 0 h 544829"/>
                  <a:gd name="connsiteX2" fmla="*/ 3528060 w 3528060"/>
                  <a:gd name="connsiteY2" fmla="*/ 544830 h 544829"/>
                  <a:gd name="connsiteX3" fmla="*/ 0 w 3528060"/>
                  <a:gd name="connsiteY3" fmla="*/ 544830 h 544829"/>
                </a:gdLst>
                <a:ahLst/>
                <a:cxnLst>
                  <a:cxn ang="0">
                    <a:pos x="connsiteX0" y="connsiteY0"/>
                  </a:cxn>
                  <a:cxn ang="0">
                    <a:pos x="connsiteX1" y="connsiteY1"/>
                  </a:cxn>
                  <a:cxn ang="0">
                    <a:pos x="connsiteX2" y="connsiteY2"/>
                  </a:cxn>
                  <a:cxn ang="0">
                    <a:pos x="connsiteX3" y="connsiteY3"/>
                  </a:cxn>
                </a:cxnLst>
                <a:rect l="l" t="t" r="r" b="b"/>
                <a:pathLst>
                  <a:path w="3528060" h="544829">
                    <a:moveTo>
                      <a:pt x="0" y="0"/>
                    </a:moveTo>
                    <a:lnTo>
                      <a:pt x="3528060" y="0"/>
                    </a:lnTo>
                    <a:lnTo>
                      <a:pt x="3528060" y="544830"/>
                    </a:lnTo>
                    <a:lnTo>
                      <a:pt x="0" y="544830"/>
                    </a:lnTo>
                    <a:close/>
                  </a:path>
                </a:pathLst>
              </a:custGeom>
              <a:solidFill>
                <a:srgbClr val="46B1E1"/>
              </a:solidFill>
              <a:ln w="12700" cap="flat">
                <a:noFill/>
                <a:prstDash val="solid"/>
                <a:miter/>
              </a:ln>
            </p:spPr>
            <p:txBody>
              <a:bodyPr rtlCol="0" anchor="ctr"/>
              <a:lstStyle/>
              <a:p>
                <a:pPr algn="ctr"/>
                <a:r>
                  <a:rPr lang="en-US" altLang="zh-CN" sz="1600" dirty="0">
                    <a:solidFill>
                      <a:schemeClr val="bg1"/>
                    </a:solidFill>
                    <a:ea typeface="Alibaba PuHuiTi" pitchFamily="18" charset="-122"/>
                    <a:cs typeface="Alibaba PuHuiTi" pitchFamily="18" charset="-122"/>
                  </a:rPr>
                  <a:t> 4 / 6</a:t>
                </a:r>
                <a:endParaRPr lang="zh-CN" altLang="en-US" sz="1600" dirty="0">
                  <a:solidFill>
                    <a:schemeClr val="bg1"/>
                  </a:solidFill>
                  <a:ea typeface="Alibaba PuHuiTi" pitchFamily="18" charset="-122"/>
                  <a:cs typeface="Alibaba PuHuiTi" pitchFamily="18" charset="-122"/>
                </a:endParaRPr>
              </a:p>
            </p:txBody>
          </p:sp>
          <p:sp>
            <p:nvSpPr>
              <p:cNvPr id="8" name="任意形状 160">
                <a:extLst>
                  <a:ext uri="{FF2B5EF4-FFF2-40B4-BE49-F238E27FC236}">
                    <a16:creationId xmlns:a16="http://schemas.microsoft.com/office/drawing/2014/main" id="{98EFD1A0-FE25-1393-C114-53DC335E2B96}"/>
                  </a:ext>
                </a:extLst>
              </p:cNvPr>
              <p:cNvSpPr/>
              <p:nvPr/>
            </p:nvSpPr>
            <p:spPr>
              <a:xfrm>
                <a:off x="463550" y="2736850"/>
                <a:ext cx="3528060" cy="3274060"/>
              </a:xfrm>
              <a:custGeom>
                <a:avLst/>
                <a:gdLst>
                  <a:gd name="connsiteX0" fmla="*/ 1760220 w 3528060"/>
                  <a:gd name="connsiteY0" fmla="*/ 3187700 h 3274060"/>
                  <a:gd name="connsiteX1" fmla="*/ 1764030 w 3528060"/>
                  <a:gd name="connsiteY1" fmla="*/ 3191510 h 3274060"/>
                  <a:gd name="connsiteX2" fmla="*/ 1767999 w 3528060"/>
                  <a:gd name="connsiteY2" fmla="*/ 3187700 h 3274060"/>
                  <a:gd name="connsiteX3" fmla="*/ 0 w 3528060"/>
                  <a:gd name="connsiteY3" fmla="*/ 0 h 3274060"/>
                  <a:gd name="connsiteX4" fmla="*/ 3528060 w 3528060"/>
                  <a:gd name="connsiteY4" fmla="*/ 0 h 3274060"/>
                  <a:gd name="connsiteX5" fmla="*/ 3528060 w 3528060"/>
                  <a:gd name="connsiteY5" fmla="*/ 3187700 h 3274060"/>
                  <a:gd name="connsiteX6" fmla="*/ 1851456 w 3528060"/>
                  <a:gd name="connsiteY6" fmla="*/ 3187700 h 3274060"/>
                  <a:gd name="connsiteX7" fmla="*/ 1764030 w 3528060"/>
                  <a:gd name="connsiteY7" fmla="*/ 3274060 h 3274060"/>
                  <a:gd name="connsiteX8" fmla="*/ 1677670 w 3528060"/>
                  <a:gd name="connsiteY8" fmla="*/ 3187700 h 3274060"/>
                  <a:gd name="connsiteX9" fmla="*/ 0 w 3528060"/>
                  <a:gd name="connsiteY9" fmla="*/ 3187700 h 32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8060" h="3274060">
                    <a:moveTo>
                      <a:pt x="1760220" y="3187700"/>
                    </a:moveTo>
                    <a:lnTo>
                      <a:pt x="1764030" y="3191510"/>
                    </a:lnTo>
                    <a:lnTo>
                      <a:pt x="1767999" y="3187700"/>
                    </a:lnTo>
                    <a:close/>
                    <a:moveTo>
                      <a:pt x="0" y="0"/>
                    </a:moveTo>
                    <a:lnTo>
                      <a:pt x="3528060" y="0"/>
                    </a:lnTo>
                    <a:lnTo>
                      <a:pt x="3528060" y="3187700"/>
                    </a:lnTo>
                    <a:lnTo>
                      <a:pt x="1851456" y="3187700"/>
                    </a:lnTo>
                    <a:lnTo>
                      <a:pt x="1764030" y="3274060"/>
                    </a:lnTo>
                    <a:lnTo>
                      <a:pt x="1677670" y="3187700"/>
                    </a:lnTo>
                    <a:lnTo>
                      <a:pt x="0" y="3187700"/>
                    </a:lnTo>
                    <a:close/>
                  </a:path>
                </a:pathLst>
              </a:custGeom>
              <a:solidFill>
                <a:schemeClr val="bg2"/>
              </a:solidFill>
              <a:ln w="12700" cap="flat">
                <a:noFill/>
                <a:prstDash val="solid"/>
                <a:miter/>
              </a:ln>
            </p:spPr>
            <p:txBody>
              <a:bodyPr rtlCol="0" anchor="ctr"/>
              <a:lstStyle/>
              <a:p>
                <a:endParaRPr lang="zh-CN" altLang="en-US">
                  <a:ea typeface="Alibaba PuHuiTi" pitchFamily="18" charset="-122"/>
                  <a:cs typeface="Alibaba PuHuiTi" pitchFamily="18" charset="-122"/>
                </a:endParaRPr>
              </a:p>
            </p:txBody>
          </p:sp>
          <p:sp>
            <p:nvSpPr>
              <p:cNvPr id="11" name="任意形状 146">
                <a:extLst>
                  <a:ext uri="{FF2B5EF4-FFF2-40B4-BE49-F238E27FC236}">
                    <a16:creationId xmlns:a16="http://schemas.microsoft.com/office/drawing/2014/main" id="{63D64FE3-936C-BAC7-0F9E-BEB2CC81E428}"/>
                  </a:ext>
                </a:extLst>
              </p:cNvPr>
              <p:cNvSpPr/>
              <p:nvPr/>
            </p:nvSpPr>
            <p:spPr>
              <a:xfrm>
                <a:off x="590550" y="2865121"/>
                <a:ext cx="3274059" cy="2933700"/>
              </a:xfrm>
              <a:custGeom>
                <a:avLst/>
                <a:gdLst>
                  <a:gd name="connsiteX0" fmla="*/ 0 w 3274059"/>
                  <a:gd name="connsiteY0" fmla="*/ 2743200 h 2933700"/>
                  <a:gd name="connsiteX1" fmla="*/ 0 w 3274059"/>
                  <a:gd name="connsiteY1" fmla="*/ 190500 h 2933700"/>
                  <a:gd name="connsiteX2" fmla="*/ 190500 w 3274059"/>
                  <a:gd name="connsiteY2" fmla="*/ 0 h 2933700"/>
                  <a:gd name="connsiteX3" fmla="*/ 3083560 w 3274059"/>
                  <a:gd name="connsiteY3" fmla="*/ 0 h 2933700"/>
                  <a:gd name="connsiteX4" fmla="*/ 3274060 w 3274059"/>
                  <a:gd name="connsiteY4" fmla="*/ 190500 h 2933700"/>
                  <a:gd name="connsiteX5" fmla="*/ 3274060 w 3274059"/>
                  <a:gd name="connsiteY5" fmla="*/ 2743200 h 2933700"/>
                  <a:gd name="connsiteX6" fmla="*/ 3083560 w 3274059"/>
                  <a:gd name="connsiteY6" fmla="*/ 2933700 h 2933700"/>
                  <a:gd name="connsiteX7" fmla="*/ 190500 w 3274059"/>
                  <a:gd name="connsiteY7" fmla="*/ 2933700 h 2933700"/>
                  <a:gd name="connsiteX8" fmla="*/ 0 w 3274059"/>
                  <a:gd name="connsiteY8" fmla="*/ 2743200 h 293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4059" h="2933700">
                    <a:moveTo>
                      <a:pt x="0" y="2743200"/>
                    </a:moveTo>
                    <a:lnTo>
                      <a:pt x="0" y="190500"/>
                    </a:lnTo>
                    <a:cubicBezTo>
                      <a:pt x="0" y="85090"/>
                      <a:pt x="85090" y="0"/>
                      <a:pt x="190500" y="0"/>
                    </a:cubicBezTo>
                    <a:lnTo>
                      <a:pt x="3083560" y="0"/>
                    </a:lnTo>
                    <a:cubicBezTo>
                      <a:pt x="3188970" y="0"/>
                      <a:pt x="3274060" y="85090"/>
                      <a:pt x="3274060" y="190500"/>
                    </a:cubicBezTo>
                    <a:lnTo>
                      <a:pt x="3274060" y="2743200"/>
                    </a:lnTo>
                    <a:cubicBezTo>
                      <a:pt x="3274060" y="2848610"/>
                      <a:pt x="3188970" y="2933700"/>
                      <a:pt x="3083560" y="2933700"/>
                    </a:cubicBezTo>
                    <a:lnTo>
                      <a:pt x="190500" y="2933700"/>
                    </a:lnTo>
                    <a:cubicBezTo>
                      <a:pt x="85090" y="2933700"/>
                      <a:pt x="0" y="2847340"/>
                      <a:pt x="0" y="2743200"/>
                    </a:cubicBezTo>
                    <a:close/>
                  </a:path>
                </a:pathLst>
              </a:custGeom>
              <a:solidFill>
                <a:schemeClr val="bg1"/>
              </a:solidFill>
              <a:ln w="12700" cap="flat">
                <a:noFill/>
                <a:prstDash val="solid"/>
                <a:miter/>
              </a:ln>
            </p:spPr>
            <p:txBody>
              <a:bodyPr rtlCol="0" anchor="ctr"/>
              <a:lstStyle/>
              <a:p>
                <a:endParaRPr lang="zh-CN" altLang="en-US">
                  <a:ea typeface="Alibaba PuHuiTi" pitchFamily="18" charset="-122"/>
                  <a:cs typeface="Alibaba PuHuiTi" pitchFamily="18" charset="-122"/>
                </a:endParaRPr>
              </a:p>
            </p:txBody>
          </p:sp>
          <p:sp>
            <p:nvSpPr>
              <p:cNvPr id="15" name="任意形状 84">
                <a:extLst>
                  <a:ext uri="{FF2B5EF4-FFF2-40B4-BE49-F238E27FC236}">
                    <a16:creationId xmlns:a16="http://schemas.microsoft.com/office/drawing/2014/main" id="{7442ED2F-F38F-9FDE-82A7-D9FE66FE44DC}"/>
                  </a:ext>
                </a:extLst>
              </p:cNvPr>
              <p:cNvSpPr/>
              <p:nvPr/>
            </p:nvSpPr>
            <p:spPr>
              <a:xfrm>
                <a:off x="463550" y="2192021"/>
                <a:ext cx="3528060" cy="544830"/>
              </a:xfrm>
              <a:custGeom>
                <a:avLst/>
                <a:gdLst>
                  <a:gd name="connsiteX0" fmla="*/ 0 w 3528060"/>
                  <a:gd name="connsiteY0" fmla="*/ 0 h 544830"/>
                  <a:gd name="connsiteX1" fmla="*/ 3528060 w 3528060"/>
                  <a:gd name="connsiteY1" fmla="*/ 0 h 544830"/>
                  <a:gd name="connsiteX2" fmla="*/ 3528060 w 3528060"/>
                  <a:gd name="connsiteY2" fmla="*/ 544830 h 544830"/>
                  <a:gd name="connsiteX3" fmla="*/ 0 w 3528060"/>
                  <a:gd name="connsiteY3" fmla="*/ 544830 h 544830"/>
                </a:gdLst>
                <a:ahLst/>
                <a:cxnLst>
                  <a:cxn ang="0">
                    <a:pos x="connsiteX0" y="connsiteY0"/>
                  </a:cxn>
                  <a:cxn ang="0">
                    <a:pos x="connsiteX1" y="connsiteY1"/>
                  </a:cxn>
                  <a:cxn ang="0">
                    <a:pos x="connsiteX2" y="connsiteY2"/>
                  </a:cxn>
                  <a:cxn ang="0">
                    <a:pos x="connsiteX3" y="connsiteY3"/>
                  </a:cxn>
                </a:cxnLst>
                <a:rect l="l" t="t" r="r" b="b"/>
                <a:pathLst>
                  <a:path w="3528060" h="544830">
                    <a:moveTo>
                      <a:pt x="0" y="0"/>
                    </a:moveTo>
                    <a:lnTo>
                      <a:pt x="3528060" y="0"/>
                    </a:lnTo>
                    <a:lnTo>
                      <a:pt x="3528060" y="544830"/>
                    </a:lnTo>
                    <a:lnTo>
                      <a:pt x="0" y="544830"/>
                    </a:lnTo>
                    <a:close/>
                  </a:path>
                </a:pathLst>
              </a:custGeom>
              <a:solidFill>
                <a:srgbClr val="46B1E1"/>
              </a:solidFill>
              <a:ln w="12700" cap="flat">
                <a:noFill/>
                <a:prstDash val="solid"/>
                <a:miter/>
              </a:ln>
            </p:spPr>
            <p:txBody>
              <a:bodyPr rtlCol="0" anchor="ctr"/>
              <a:lstStyle/>
              <a:p>
                <a:pPr algn="ctr"/>
                <a:r>
                  <a:rPr kumimoji="1" lang="en-US" altLang="zh-CN" b="1" dirty="0">
                    <a:solidFill>
                      <a:schemeClr val="bg1"/>
                    </a:solidFill>
                    <a:ea typeface="Alibaba PuHuiTi" pitchFamily="18" charset="-122"/>
                    <a:cs typeface="Alibaba PuHuiTi" pitchFamily="18" charset="-122"/>
                  </a:rPr>
                  <a:t>SOLUTIONS</a:t>
                </a:r>
                <a:endParaRPr kumimoji="1" lang="zh-CN" altLang="en-US" b="1" dirty="0">
                  <a:solidFill>
                    <a:schemeClr val="bg1"/>
                  </a:solidFill>
                  <a:ea typeface="Alibaba PuHuiTi" pitchFamily="18" charset="-122"/>
                  <a:cs typeface="Alibaba PuHuiTi" pitchFamily="18" charset="-122"/>
                </a:endParaRPr>
              </a:p>
            </p:txBody>
          </p:sp>
          <p:sp>
            <p:nvSpPr>
              <p:cNvPr id="21" name="文本框 123">
                <a:extLst>
                  <a:ext uri="{FF2B5EF4-FFF2-40B4-BE49-F238E27FC236}">
                    <a16:creationId xmlns:a16="http://schemas.microsoft.com/office/drawing/2014/main" id="{05AB60E0-DA54-6545-7D1A-A8A6266C42BE}"/>
                  </a:ext>
                </a:extLst>
              </p:cNvPr>
              <p:cNvSpPr txBox="1"/>
              <p:nvPr/>
            </p:nvSpPr>
            <p:spPr>
              <a:xfrm>
                <a:off x="768757" y="2919522"/>
                <a:ext cx="3025872" cy="550730"/>
              </a:xfrm>
              <a:prstGeom prst="rect">
                <a:avLst/>
              </a:prstGeom>
              <a:noFill/>
              <a:ln>
                <a:noFill/>
              </a:ln>
            </p:spPr>
            <p:txBody>
              <a:bodyPr wrap="square" rtlCol="0">
                <a:spAutoFit/>
              </a:bodyPr>
              <a:lstStyle/>
              <a:p>
                <a:pPr algn="ctr"/>
                <a:r>
                  <a:rPr lang="en-US" altLang="zh-CN" sz="1400" b="1" dirty="0">
                    <a:solidFill>
                      <a:schemeClr val="accent1"/>
                    </a:solidFill>
                    <a:ea typeface="Alibaba PuHuiTi" pitchFamily="18" charset="-122"/>
                    <a:cs typeface="Alibaba PuHuiTi" pitchFamily="18" charset="-122"/>
                  </a:rPr>
                  <a:t>Software and Solution Capability</a:t>
                </a:r>
                <a:endParaRPr lang="zh-CN" altLang="en-US" sz="1400" b="1" dirty="0">
                  <a:solidFill>
                    <a:schemeClr val="accent1"/>
                  </a:solidFill>
                  <a:effectLst/>
                  <a:ea typeface="Alibaba PuHuiTi" pitchFamily="18" charset="-122"/>
                  <a:cs typeface="Alibaba PuHuiTi" pitchFamily="18" charset="-122"/>
                </a:endParaRPr>
              </a:p>
            </p:txBody>
          </p:sp>
          <p:cxnSp>
            <p:nvCxnSpPr>
              <p:cNvPr id="24" name="直线连接符 126">
                <a:extLst>
                  <a:ext uri="{FF2B5EF4-FFF2-40B4-BE49-F238E27FC236}">
                    <a16:creationId xmlns:a16="http://schemas.microsoft.com/office/drawing/2014/main" id="{0BCFF068-C2ED-B7A3-F2DE-240933C4A7AF}"/>
                  </a:ext>
                </a:extLst>
              </p:cNvPr>
              <p:cNvCxnSpPr>
                <a:cxnSpLocks/>
              </p:cNvCxnSpPr>
              <p:nvPr/>
            </p:nvCxnSpPr>
            <p:spPr>
              <a:xfrm>
                <a:off x="784624" y="3529412"/>
                <a:ext cx="2885910" cy="0"/>
              </a:xfrm>
              <a:prstGeom prst="line">
                <a:avLst/>
              </a:prstGeom>
              <a:ln w="15875">
                <a:solidFill>
                  <a:schemeClr val="accent1"/>
                </a:solidFill>
                <a:prstDash val="dash"/>
              </a:ln>
            </p:spPr>
            <p:style>
              <a:lnRef idx="2">
                <a:schemeClr val="accent1"/>
              </a:lnRef>
              <a:fillRef idx="0">
                <a:schemeClr val="accent1"/>
              </a:fillRef>
              <a:effectRef idx="1">
                <a:schemeClr val="accent1"/>
              </a:effectRef>
              <a:fontRef idx="minor">
                <a:schemeClr val="tx1"/>
              </a:fontRef>
            </p:style>
          </p:cxnSp>
          <p:sp>
            <p:nvSpPr>
              <p:cNvPr id="30" name="圆角矩形 135">
                <a:extLst>
                  <a:ext uri="{FF2B5EF4-FFF2-40B4-BE49-F238E27FC236}">
                    <a16:creationId xmlns:a16="http://schemas.microsoft.com/office/drawing/2014/main" id="{DDB42185-14D6-5242-D144-5DC2CDC89973}"/>
                  </a:ext>
                </a:extLst>
              </p:cNvPr>
              <p:cNvSpPr/>
              <p:nvPr/>
            </p:nvSpPr>
            <p:spPr>
              <a:xfrm>
                <a:off x="712873" y="5025373"/>
                <a:ext cx="2957662" cy="659420"/>
              </a:xfrm>
              <a:prstGeom prst="roundRect">
                <a:avLst>
                  <a:gd name="adj" fmla="val 50000"/>
                </a:avLst>
              </a:prstGeom>
              <a:solidFill>
                <a:srgbClr val="46B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Faster solution deployment and reduced external dependency</a:t>
                </a:r>
              </a:p>
            </p:txBody>
          </p:sp>
        </p:grpSp>
        <p:sp>
          <p:nvSpPr>
            <p:cNvPr id="70" name="TextBox 69">
              <a:extLst>
                <a:ext uri="{FF2B5EF4-FFF2-40B4-BE49-F238E27FC236}">
                  <a16:creationId xmlns:a16="http://schemas.microsoft.com/office/drawing/2014/main" id="{D2B823BC-7C2D-AFA4-C5D7-349806959875}"/>
                </a:ext>
              </a:extLst>
            </p:cNvPr>
            <p:cNvSpPr txBox="1"/>
            <p:nvPr/>
          </p:nvSpPr>
          <p:spPr>
            <a:xfrm>
              <a:off x="658513" y="3578942"/>
              <a:ext cx="2427394" cy="938719"/>
            </a:xfrm>
            <a:prstGeom prst="rect">
              <a:avLst/>
            </a:prstGeom>
            <a:noFill/>
          </p:spPr>
          <p:txBody>
            <a:bodyPr wrap="square" rtlCol="0">
              <a:spAutoFit/>
            </a:bodyPr>
            <a:lstStyle/>
            <a:p>
              <a:pPr marL="285750" indent="-285750">
                <a:buFont typeface="Arial" panose="020B0604020202020204" pitchFamily="34" charset="0"/>
                <a:buChar char="•"/>
              </a:pPr>
              <a:r>
                <a:rPr lang="en-US" sz="1100" dirty="0"/>
                <a:t>Chubb Vision Studio Development</a:t>
              </a:r>
            </a:p>
            <a:p>
              <a:pPr marL="285750" indent="-285750">
                <a:buFont typeface="Arial" panose="020B0604020202020204" pitchFamily="34" charset="0"/>
                <a:buChar char="•"/>
              </a:pPr>
              <a:r>
                <a:rPr lang="en-US" sz="1100" dirty="0"/>
                <a:t>Software Development Support</a:t>
              </a:r>
            </a:p>
            <a:p>
              <a:pPr marL="285750" indent="-285750">
                <a:buFont typeface="Arial" panose="020B0604020202020204" pitchFamily="34" charset="0"/>
                <a:buChar char="•"/>
              </a:pPr>
              <a:r>
                <a:rPr lang="en-US" sz="1100" dirty="0"/>
                <a:t>Design Support</a:t>
              </a:r>
            </a:p>
            <a:p>
              <a:pPr marL="285750" indent="-285750">
                <a:buFont typeface="Arial" panose="020B0604020202020204" pitchFamily="34" charset="0"/>
                <a:buChar char="•"/>
              </a:pPr>
              <a:r>
                <a:rPr lang="en-US" sz="1100" dirty="0"/>
                <a:t>Product/ Solution Strategy</a:t>
              </a:r>
            </a:p>
          </p:txBody>
        </p:sp>
      </p:grpSp>
      <p:grpSp>
        <p:nvGrpSpPr>
          <p:cNvPr id="110" name="Group 109">
            <a:extLst>
              <a:ext uri="{FF2B5EF4-FFF2-40B4-BE49-F238E27FC236}">
                <a16:creationId xmlns:a16="http://schemas.microsoft.com/office/drawing/2014/main" id="{F882D40C-FA5F-0C2C-96B8-E034C2715896}"/>
              </a:ext>
            </a:extLst>
          </p:cNvPr>
          <p:cNvGrpSpPr/>
          <p:nvPr/>
        </p:nvGrpSpPr>
        <p:grpSpPr>
          <a:xfrm>
            <a:off x="3165956" y="2015855"/>
            <a:ext cx="2830256" cy="4064900"/>
            <a:chOff x="3556869" y="2113363"/>
            <a:chExt cx="2830256" cy="4238276"/>
          </a:xfrm>
        </p:grpSpPr>
        <p:grpSp>
          <p:nvGrpSpPr>
            <p:cNvPr id="72" name="Group 71">
              <a:extLst>
                <a:ext uri="{FF2B5EF4-FFF2-40B4-BE49-F238E27FC236}">
                  <a16:creationId xmlns:a16="http://schemas.microsoft.com/office/drawing/2014/main" id="{EA3981EF-4C20-5577-EDBF-02BC2CA01625}"/>
                </a:ext>
              </a:extLst>
            </p:cNvPr>
            <p:cNvGrpSpPr/>
            <p:nvPr/>
          </p:nvGrpSpPr>
          <p:grpSpPr>
            <a:xfrm>
              <a:off x="3556869" y="2113363"/>
              <a:ext cx="2830256" cy="4238276"/>
              <a:chOff x="463550" y="2192021"/>
              <a:chExt cx="3528060" cy="4278629"/>
            </a:xfrm>
          </p:grpSpPr>
          <p:sp>
            <p:nvSpPr>
              <p:cNvPr id="73" name="任意形状 87">
                <a:extLst>
                  <a:ext uri="{FF2B5EF4-FFF2-40B4-BE49-F238E27FC236}">
                    <a16:creationId xmlns:a16="http://schemas.microsoft.com/office/drawing/2014/main" id="{20BB4C38-64D8-1C57-D581-C4A424E15856}"/>
                  </a:ext>
                </a:extLst>
              </p:cNvPr>
              <p:cNvSpPr/>
              <p:nvPr/>
            </p:nvSpPr>
            <p:spPr>
              <a:xfrm>
                <a:off x="463550" y="5925821"/>
                <a:ext cx="3528060" cy="544829"/>
              </a:xfrm>
              <a:custGeom>
                <a:avLst/>
                <a:gdLst>
                  <a:gd name="connsiteX0" fmla="*/ 0 w 3528060"/>
                  <a:gd name="connsiteY0" fmla="*/ 0 h 544829"/>
                  <a:gd name="connsiteX1" fmla="*/ 3528060 w 3528060"/>
                  <a:gd name="connsiteY1" fmla="*/ 0 h 544829"/>
                  <a:gd name="connsiteX2" fmla="*/ 3528060 w 3528060"/>
                  <a:gd name="connsiteY2" fmla="*/ 544830 h 544829"/>
                  <a:gd name="connsiteX3" fmla="*/ 0 w 3528060"/>
                  <a:gd name="connsiteY3" fmla="*/ 544830 h 544829"/>
                </a:gdLst>
                <a:ahLst/>
                <a:cxnLst>
                  <a:cxn ang="0">
                    <a:pos x="connsiteX0" y="connsiteY0"/>
                  </a:cxn>
                  <a:cxn ang="0">
                    <a:pos x="connsiteX1" y="connsiteY1"/>
                  </a:cxn>
                  <a:cxn ang="0">
                    <a:pos x="connsiteX2" y="connsiteY2"/>
                  </a:cxn>
                  <a:cxn ang="0">
                    <a:pos x="connsiteX3" y="connsiteY3"/>
                  </a:cxn>
                </a:cxnLst>
                <a:rect l="l" t="t" r="r" b="b"/>
                <a:pathLst>
                  <a:path w="3528060" h="544829">
                    <a:moveTo>
                      <a:pt x="0" y="0"/>
                    </a:moveTo>
                    <a:lnTo>
                      <a:pt x="3528060" y="0"/>
                    </a:lnTo>
                    <a:lnTo>
                      <a:pt x="3528060" y="544830"/>
                    </a:lnTo>
                    <a:lnTo>
                      <a:pt x="0" y="544830"/>
                    </a:lnTo>
                    <a:close/>
                  </a:path>
                </a:pathLst>
              </a:custGeom>
              <a:solidFill>
                <a:srgbClr val="6BCC94"/>
              </a:solidFill>
              <a:ln w="12700" cap="flat">
                <a:noFill/>
                <a:prstDash val="solid"/>
                <a:miter/>
              </a:ln>
            </p:spPr>
            <p:txBody>
              <a:bodyPr rtlCol="0" anchor="ctr"/>
              <a:lstStyle/>
              <a:p>
                <a:pPr algn="ctr"/>
                <a:r>
                  <a:rPr lang="en-US" altLang="zh-CN" sz="1600" dirty="0">
                    <a:solidFill>
                      <a:schemeClr val="bg1"/>
                    </a:solidFill>
                    <a:ea typeface="Alibaba PuHuiTi" pitchFamily="18" charset="-122"/>
                    <a:cs typeface="Alibaba PuHuiTi" pitchFamily="18" charset="-122"/>
                  </a:rPr>
                  <a:t> 13 / 28</a:t>
                </a:r>
                <a:endParaRPr lang="zh-CN" altLang="en-US" sz="1600" dirty="0">
                  <a:solidFill>
                    <a:schemeClr val="bg1"/>
                  </a:solidFill>
                  <a:ea typeface="Alibaba PuHuiTi" pitchFamily="18" charset="-122"/>
                  <a:cs typeface="Alibaba PuHuiTi" pitchFamily="18" charset="-122"/>
                </a:endParaRPr>
              </a:p>
            </p:txBody>
          </p:sp>
          <p:sp>
            <p:nvSpPr>
              <p:cNvPr id="74" name="任意形状 160">
                <a:extLst>
                  <a:ext uri="{FF2B5EF4-FFF2-40B4-BE49-F238E27FC236}">
                    <a16:creationId xmlns:a16="http://schemas.microsoft.com/office/drawing/2014/main" id="{47F3E68F-01BA-BF1F-BC74-4EC561B2F8FF}"/>
                  </a:ext>
                </a:extLst>
              </p:cNvPr>
              <p:cNvSpPr/>
              <p:nvPr/>
            </p:nvSpPr>
            <p:spPr>
              <a:xfrm>
                <a:off x="463550" y="2736850"/>
                <a:ext cx="3528060" cy="3274060"/>
              </a:xfrm>
              <a:custGeom>
                <a:avLst/>
                <a:gdLst>
                  <a:gd name="connsiteX0" fmla="*/ 1760220 w 3528060"/>
                  <a:gd name="connsiteY0" fmla="*/ 3187700 h 3274060"/>
                  <a:gd name="connsiteX1" fmla="*/ 1764030 w 3528060"/>
                  <a:gd name="connsiteY1" fmla="*/ 3191510 h 3274060"/>
                  <a:gd name="connsiteX2" fmla="*/ 1767999 w 3528060"/>
                  <a:gd name="connsiteY2" fmla="*/ 3187700 h 3274060"/>
                  <a:gd name="connsiteX3" fmla="*/ 0 w 3528060"/>
                  <a:gd name="connsiteY3" fmla="*/ 0 h 3274060"/>
                  <a:gd name="connsiteX4" fmla="*/ 3528060 w 3528060"/>
                  <a:gd name="connsiteY4" fmla="*/ 0 h 3274060"/>
                  <a:gd name="connsiteX5" fmla="*/ 3528060 w 3528060"/>
                  <a:gd name="connsiteY5" fmla="*/ 3187700 h 3274060"/>
                  <a:gd name="connsiteX6" fmla="*/ 1851456 w 3528060"/>
                  <a:gd name="connsiteY6" fmla="*/ 3187700 h 3274060"/>
                  <a:gd name="connsiteX7" fmla="*/ 1764030 w 3528060"/>
                  <a:gd name="connsiteY7" fmla="*/ 3274060 h 3274060"/>
                  <a:gd name="connsiteX8" fmla="*/ 1677670 w 3528060"/>
                  <a:gd name="connsiteY8" fmla="*/ 3187700 h 3274060"/>
                  <a:gd name="connsiteX9" fmla="*/ 0 w 3528060"/>
                  <a:gd name="connsiteY9" fmla="*/ 3187700 h 32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8060" h="3274060">
                    <a:moveTo>
                      <a:pt x="1760220" y="3187700"/>
                    </a:moveTo>
                    <a:lnTo>
                      <a:pt x="1764030" y="3191510"/>
                    </a:lnTo>
                    <a:lnTo>
                      <a:pt x="1767999" y="3187700"/>
                    </a:lnTo>
                    <a:close/>
                    <a:moveTo>
                      <a:pt x="0" y="0"/>
                    </a:moveTo>
                    <a:lnTo>
                      <a:pt x="3528060" y="0"/>
                    </a:lnTo>
                    <a:lnTo>
                      <a:pt x="3528060" y="3187700"/>
                    </a:lnTo>
                    <a:lnTo>
                      <a:pt x="1851456" y="3187700"/>
                    </a:lnTo>
                    <a:lnTo>
                      <a:pt x="1764030" y="3274060"/>
                    </a:lnTo>
                    <a:lnTo>
                      <a:pt x="1677670" y="3187700"/>
                    </a:lnTo>
                    <a:lnTo>
                      <a:pt x="0" y="3187700"/>
                    </a:lnTo>
                    <a:close/>
                  </a:path>
                </a:pathLst>
              </a:custGeom>
              <a:solidFill>
                <a:schemeClr val="bg2"/>
              </a:solidFill>
              <a:ln w="12700" cap="flat">
                <a:noFill/>
                <a:prstDash val="solid"/>
                <a:miter/>
              </a:ln>
            </p:spPr>
            <p:txBody>
              <a:bodyPr rtlCol="0" anchor="ctr"/>
              <a:lstStyle/>
              <a:p>
                <a:endParaRPr lang="zh-CN" altLang="en-US">
                  <a:ea typeface="Alibaba PuHuiTi" pitchFamily="18" charset="-122"/>
                  <a:cs typeface="Alibaba PuHuiTi" pitchFamily="18" charset="-122"/>
                </a:endParaRPr>
              </a:p>
            </p:txBody>
          </p:sp>
          <p:sp>
            <p:nvSpPr>
              <p:cNvPr id="75" name="任意形状 146">
                <a:extLst>
                  <a:ext uri="{FF2B5EF4-FFF2-40B4-BE49-F238E27FC236}">
                    <a16:creationId xmlns:a16="http://schemas.microsoft.com/office/drawing/2014/main" id="{C54715CD-990A-9B05-2056-605CD08F9E2D}"/>
                  </a:ext>
                </a:extLst>
              </p:cNvPr>
              <p:cNvSpPr/>
              <p:nvPr/>
            </p:nvSpPr>
            <p:spPr>
              <a:xfrm>
                <a:off x="590550" y="2865121"/>
                <a:ext cx="3274059" cy="2933700"/>
              </a:xfrm>
              <a:custGeom>
                <a:avLst/>
                <a:gdLst>
                  <a:gd name="connsiteX0" fmla="*/ 0 w 3274059"/>
                  <a:gd name="connsiteY0" fmla="*/ 2743200 h 2933700"/>
                  <a:gd name="connsiteX1" fmla="*/ 0 w 3274059"/>
                  <a:gd name="connsiteY1" fmla="*/ 190500 h 2933700"/>
                  <a:gd name="connsiteX2" fmla="*/ 190500 w 3274059"/>
                  <a:gd name="connsiteY2" fmla="*/ 0 h 2933700"/>
                  <a:gd name="connsiteX3" fmla="*/ 3083560 w 3274059"/>
                  <a:gd name="connsiteY3" fmla="*/ 0 h 2933700"/>
                  <a:gd name="connsiteX4" fmla="*/ 3274060 w 3274059"/>
                  <a:gd name="connsiteY4" fmla="*/ 190500 h 2933700"/>
                  <a:gd name="connsiteX5" fmla="*/ 3274060 w 3274059"/>
                  <a:gd name="connsiteY5" fmla="*/ 2743200 h 2933700"/>
                  <a:gd name="connsiteX6" fmla="*/ 3083560 w 3274059"/>
                  <a:gd name="connsiteY6" fmla="*/ 2933700 h 2933700"/>
                  <a:gd name="connsiteX7" fmla="*/ 190500 w 3274059"/>
                  <a:gd name="connsiteY7" fmla="*/ 2933700 h 2933700"/>
                  <a:gd name="connsiteX8" fmla="*/ 0 w 3274059"/>
                  <a:gd name="connsiteY8" fmla="*/ 2743200 h 293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4059" h="2933700">
                    <a:moveTo>
                      <a:pt x="0" y="2743200"/>
                    </a:moveTo>
                    <a:lnTo>
                      <a:pt x="0" y="190500"/>
                    </a:lnTo>
                    <a:cubicBezTo>
                      <a:pt x="0" y="85090"/>
                      <a:pt x="85090" y="0"/>
                      <a:pt x="190500" y="0"/>
                    </a:cubicBezTo>
                    <a:lnTo>
                      <a:pt x="3083560" y="0"/>
                    </a:lnTo>
                    <a:cubicBezTo>
                      <a:pt x="3188970" y="0"/>
                      <a:pt x="3274060" y="85090"/>
                      <a:pt x="3274060" y="190500"/>
                    </a:cubicBezTo>
                    <a:lnTo>
                      <a:pt x="3274060" y="2743200"/>
                    </a:lnTo>
                    <a:cubicBezTo>
                      <a:pt x="3274060" y="2848610"/>
                      <a:pt x="3188970" y="2933700"/>
                      <a:pt x="3083560" y="2933700"/>
                    </a:cubicBezTo>
                    <a:lnTo>
                      <a:pt x="190500" y="2933700"/>
                    </a:lnTo>
                    <a:cubicBezTo>
                      <a:pt x="85090" y="2933700"/>
                      <a:pt x="0" y="2847340"/>
                      <a:pt x="0" y="2743200"/>
                    </a:cubicBezTo>
                    <a:close/>
                  </a:path>
                </a:pathLst>
              </a:custGeom>
              <a:solidFill>
                <a:schemeClr val="bg1"/>
              </a:solidFill>
              <a:ln w="12700" cap="flat">
                <a:noFill/>
                <a:prstDash val="solid"/>
                <a:miter/>
              </a:ln>
            </p:spPr>
            <p:txBody>
              <a:bodyPr rtlCol="0" anchor="ctr"/>
              <a:lstStyle/>
              <a:p>
                <a:endParaRPr lang="zh-CN" altLang="en-US">
                  <a:ea typeface="Alibaba PuHuiTi" pitchFamily="18" charset="-122"/>
                  <a:cs typeface="Alibaba PuHuiTi" pitchFamily="18" charset="-122"/>
                </a:endParaRPr>
              </a:p>
            </p:txBody>
          </p:sp>
          <p:sp>
            <p:nvSpPr>
              <p:cNvPr id="76" name="任意形状 84">
                <a:extLst>
                  <a:ext uri="{FF2B5EF4-FFF2-40B4-BE49-F238E27FC236}">
                    <a16:creationId xmlns:a16="http://schemas.microsoft.com/office/drawing/2014/main" id="{FC664735-0FE9-E8C7-91F1-852E243F8C4A}"/>
                  </a:ext>
                </a:extLst>
              </p:cNvPr>
              <p:cNvSpPr/>
              <p:nvPr/>
            </p:nvSpPr>
            <p:spPr>
              <a:xfrm>
                <a:off x="463550" y="2192021"/>
                <a:ext cx="3528060" cy="544830"/>
              </a:xfrm>
              <a:custGeom>
                <a:avLst/>
                <a:gdLst>
                  <a:gd name="connsiteX0" fmla="*/ 0 w 3528060"/>
                  <a:gd name="connsiteY0" fmla="*/ 0 h 544830"/>
                  <a:gd name="connsiteX1" fmla="*/ 3528060 w 3528060"/>
                  <a:gd name="connsiteY1" fmla="*/ 0 h 544830"/>
                  <a:gd name="connsiteX2" fmla="*/ 3528060 w 3528060"/>
                  <a:gd name="connsiteY2" fmla="*/ 544830 h 544830"/>
                  <a:gd name="connsiteX3" fmla="*/ 0 w 3528060"/>
                  <a:gd name="connsiteY3" fmla="*/ 544830 h 544830"/>
                </a:gdLst>
                <a:ahLst/>
                <a:cxnLst>
                  <a:cxn ang="0">
                    <a:pos x="connsiteX0" y="connsiteY0"/>
                  </a:cxn>
                  <a:cxn ang="0">
                    <a:pos x="connsiteX1" y="connsiteY1"/>
                  </a:cxn>
                  <a:cxn ang="0">
                    <a:pos x="connsiteX2" y="connsiteY2"/>
                  </a:cxn>
                  <a:cxn ang="0">
                    <a:pos x="connsiteX3" y="connsiteY3"/>
                  </a:cxn>
                </a:cxnLst>
                <a:rect l="l" t="t" r="r" b="b"/>
                <a:pathLst>
                  <a:path w="3528060" h="544830">
                    <a:moveTo>
                      <a:pt x="0" y="0"/>
                    </a:moveTo>
                    <a:lnTo>
                      <a:pt x="3528060" y="0"/>
                    </a:lnTo>
                    <a:lnTo>
                      <a:pt x="3528060" y="544830"/>
                    </a:lnTo>
                    <a:lnTo>
                      <a:pt x="0" y="544830"/>
                    </a:lnTo>
                    <a:close/>
                  </a:path>
                </a:pathLst>
              </a:custGeom>
              <a:solidFill>
                <a:srgbClr val="6BCC94"/>
              </a:solidFill>
              <a:ln w="12700" cap="flat">
                <a:noFill/>
                <a:prstDash val="solid"/>
                <a:miter/>
              </a:ln>
            </p:spPr>
            <p:txBody>
              <a:bodyPr rtlCol="0" anchor="ctr"/>
              <a:lstStyle/>
              <a:p>
                <a:pPr algn="ctr"/>
                <a:r>
                  <a:rPr kumimoji="1" lang="en-US" altLang="zh-CN" b="1" dirty="0">
                    <a:solidFill>
                      <a:schemeClr val="bg1"/>
                    </a:solidFill>
                    <a:ea typeface="Alibaba PuHuiTi" pitchFamily="18" charset="-122"/>
                    <a:cs typeface="Alibaba PuHuiTi" pitchFamily="18" charset="-122"/>
                  </a:rPr>
                  <a:t>OPERATIONS</a:t>
                </a:r>
                <a:endParaRPr kumimoji="1" lang="zh-CN" altLang="en-US" b="1" dirty="0">
                  <a:solidFill>
                    <a:schemeClr val="bg1"/>
                  </a:solidFill>
                  <a:ea typeface="Alibaba PuHuiTi" pitchFamily="18" charset="-122"/>
                  <a:cs typeface="Alibaba PuHuiTi" pitchFamily="18" charset="-122"/>
                </a:endParaRPr>
              </a:p>
            </p:txBody>
          </p:sp>
          <p:sp>
            <p:nvSpPr>
              <p:cNvPr id="77" name="文本框 123">
                <a:extLst>
                  <a:ext uri="{FF2B5EF4-FFF2-40B4-BE49-F238E27FC236}">
                    <a16:creationId xmlns:a16="http://schemas.microsoft.com/office/drawing/2014/main" id="{00D4A487-ED89-862B-8B87-01B12D15770A}"/>
                  </a:ext>
                </a:extLst>
              </p:cNvPr>
              <p:cNvSpPr txBox="1"/>
              <p:nvPr/>
            </p:nvSpPr>
            <p:spPr>
              <a:xfrm>
                <a:off x="768757" y="2919522"/>
                <a:ext cx="3025872" cy="323960"/>
              </a:xfrm>
              <a:prstGeom prst="rect">
                <a:avLst/>
              </a:prstGeom>
              <a:noFill/>
              <a:ln>
                <a:noFill/>
              </a:ln>
            </p:spPr>
            <p:txBody>
              <a:bodyPr wrap="square" rtlCol="0">
                <a:spAutoFit/>
              </a:bodyPr>
              <a:lstStyle/>
              <a:p>
                <a:pPr algn="ctr"/>
                <a:r>
                  <a:rPr lang="en-US" altLang="zh-CN" sz="1400" b="1" dirty="0">
                    <a:solidFill>
                      <a:schemeClr val="accent1"/>
                    </a:solidFill>
                    <a:effectLst/>
                    <a:ea typeface="Alibaba PuHuiTi" pitchFamily="18" charset="-122"/>
                    <a:cs typeface="Alibaba PuHuiTi" pitchFamily="18" charset="-122"/>
                  </a:rPr>
                  <a:t>Business Supporting</a:t>
                </a:r>
                <a:endParaRPr lang="zh-CN" altLang="en-US" sz="1400" b="1" dirty="0">
                  <a:solidFill>
                    <a:schemeClr val="accent1"/>
                  </a:solidFill>
                  <a:effectLst/>
                  <a:ea typeface="Alibaba PuHuiTi" pitchFamily="18" charset="-122"/>
                  <a:cs typeface="Alibaba PuHuiTi" pitchFamily="18" charset="-122"/>
                </a:endParaRPr>
              </a:p>
            </p:txBody>
          </p:sp>
          <p:cxnSp>
            <p:nvCxnSpPr>
              <p:cNvPr id="78" name="直线连接符 126">
                <a:extLst>
                  <a:ext uri="{FF2B5EF4-FFF2-40B4-BE49-F238E27FC236}">
                    <a16:creationId xmlns:a16="http://schemas.microsoft.com/office/drawing/2014/main" id="{F1154E01-70C9-04EC-B659-245D8B0DC6DD}"/>
                  </a:ext>
                </a:extLst>
              </p:cNvPr>
              <p:cNvCxnSpPr>
                <a:cxnSpLocks/>
              </p:cNvCxnSpPr>
              <p:nvPr/>
            </p:nvCxnSpPr>
            <p:spPr>
              <a:xfrm>
                <a:off x="784624" y="3529412"/>
                <a:ext cx="2885910" cy="0"/>
              </a:xfrm>
              <a:prstGeom prst="line">
                <a:avLst/>
              </a:prstGeom>
              <a:ln w="15875">
                <a:solidFill>
                  <a:schemeClr val="accent1"/>
                </a:solidFill>
                <a:prstDash val="dash"/>
              </a:ln>
            </p:spPr>
            <p:style>
              <a:lnRef idx="2">
                <a:schemeClr val="accent1"/>
              </a:lnRef>
              <a:fillRef idx="0">
                <a:schemeClr val="accent1"/>
              </a:fillRef>
              <a:effectRef idx="1">
                <a:schemeClr val="accent1"/>
              </a:effectRef>
              <a:fontRef idx="minor">
                <a:schemeClr val="tx1"/>
              </a:fontRef>
            </p:style>
          </p:cxnSp>
          <p:sp>
            <p:nvSpPr>
              <p:cNvPr id="79" name="圆角矩形 135">
                <a:extLst>
                  <a:ext uri="{FF2B5EF4-FFF2-40B4-BE49-F238E27FC236}">
                    <a16:creationId xmlns:a16="http://schemas.microsoft.com/office/drawing/2014/main" id="{D19B7B29-DAFD-9F9D-15D4-0368E12BBD54}"/>
                  </a:ext>
                </a:extLst>
              </p:cNvPr>
              <p:cNvSpPr/>
              <p:nvPr/>
            </p:nvSpPr>
            <p:spPr>
              <a:xfrm>
                <a:off x="712873" y="5036176"/>
                <a:ext cx="2957662" cy="659420"/>
              </a:xfrm>
              <a:prstGeom prst="roundRect">
                <a:avLst>
                  <a:gd name="adj" fmla="val 50000"/>
                </a:avLst>
              </a:prstGeom>
              <a:solidFill>
                <a:srgbClr val="6BCC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Improved TAT, accuracy, and operational efficiency</a:t>
                </a:r>
              </a:p>
            </p:txBody>
          </p:sp>
        </p:grpSp>
        <p:sp>
          <p:nvSpPr>
            <p:cNvPr id="80" name="TextBox 79">
              <a:extLst>
                <a:ext uri="{FF2B5EF4-FFF2-40B4-BE49-F238E27FC236}">
                  <a16:creationId xmlns:a16="http://schemas.microsoft.com/office/drawing/2014/main" id="{6419BF17-CFFD-2973-16E9-4BD61A4E366F}"/>
                </a:ext>
              </a:extLst>
            </p:cNvPr>
            <p:cNvSpPr txBox="1"/>
            <p:nvPr/>
          </p:nvSpPr>
          <p:spPr>
            <a:xfrm>
              <a:off x="3832151" y="3506979"/>
              <a:ext cx="2074606" cy="1331751"/>
            </a:xfrm>
            <a:prstGeom prst="rect">
              <a:avLst/>
            </a:prstGeom>
            <a:noFill/>
          </p:spPr>
          <p:txBody>
            <a:bodyPr wrap="square" rtlCol="0">
              <a:spAutoFit/>
            </a:bodyPr>
            <a:lstStyle/>
            <a:p>
              <a:pPr marL="285750" lvl="0" indent="-285750">
                <a:buFont typeface="Arial" panose="020B0604020202020204" pitchFamily="34" charset="0"/>
                <a:buChar char="•"/>
                <a:defRPr/>
              </a:pPr>
              <a:r>
                <a:rPr lang="en-US" sz="1100" dirty="0"/>
                <a:t>Order Processing</a:t>
              </a:r>
            </a:p>
            <a:p>
              <a:pPr marL="285750" lvl="0" indent="-285750">
                <a:buFont typeface="Arial" panose="020B0604020202020204" pitchFamily="34" charset="0"/>
                <a:buChar char="•"/>
                <a:defRPr/>
              </a:pPr>
              <a:r>
                <a:rPr lang="en-US" sz="1100" dirty="0"/>
                <a:t>PR Processing</a:t>
              </a:r>
            </a:p>
            <a:p>
              <a:pPr marL="285750" lvl="0" indent="-285750">
                <a:buFont typeface="Arial" panose="020B0604020202020204" pitchFamily="34" charset="0"/>
                <a:buChar char="•"/>
                <a:defRPr/>
              </a:pPr>
              <a:r>
                <a:rPr lang="en-US" sz="1100" dirty="0"/>
                <a:t>Invoicing</a:t>
              </a:r>
            </a:p>
            <a:p>
              <a:pPr marL="285750" lvl="0" indent="-285750">
                <a:buFont typeface="Arial" panose="020B0604020202020204" pitchFamily="34" charset="0"/>
                <a:buChar char="•"/>
                <a:defRPr/>
              </a:pPr>
              <a:r>
                <a:rPr lang="en-US" sz="1100" dirty="0"/>
                <a:t>Engineering Support</a:t>
              </a:r>
            </a:p>
            <a:p>
              <a:pPr marL="285750" indent="-285750">
                <a:buFont typeface="Arial" panose="020B0604020202020204" pitchFamily="34" charset="0"/>
                <a:buChar char="•"/>
                <a:defRPr/>
              </a:pPr>
              <a:r>
                <a:rPr lang="en-US" sz="1100" dirty="0"/>
                <a:t>General Support</a:t>
              </a:r>
            </a:p>
            <a:p>
              <a:pPr marL="285750" indent="-285750">
                <a:buFont typeface="Arial" panose="020B0604020202020204" pitchFamily="34" charset="0"/>
                <a:buChar char="•"/>
                <a:defRPr/>
              </a:pPr>
              <a:r>
                <a:rPr lang="en-US" sz="1100" dirty="0"/>
                <a:t>BIM/CAD</a:t>
              </a:r>
            </a:p>
            <a:p>
              <a:endParaRPr lang="en-US" sz="1100" dirty="0"/>
            </a:p>
          </p:txBody>
        </p:sp>
      </p:grpSp>
      <p:grpSp>
        <p:nvGrpSpPr>
          <p:cNvPr id="109" name="Group 108">
            <a:extLst>
              <a:ext uri="{FF2B5EF4-FFF2-40B4-BE49-F238E27FC236}">
                <a16:creationId xmlns:a16="http://schemas.microsoft.com/office/drawing/2014/main" id="{BD8961CA-3F18-20BB-DFC2-129C28175DEE}"/>
              </a:ext>
            </a:extLst>
          </p:cNvPr>
          <p:cNvGrpSpPr/>
          <p:nvPr/>
        </p:nvGrpSpPr>
        <p:grpSpPr>
          <a:xfrm>
            <a:off x="6150449" y="2015855"/>
            <a:ext cx="2830256" cy="4064900"/>
            <a:chOff x="6700066" y="2113363"/>
            <a:chExt cx="2830256" cy="4238276"/>
          </a:xfrm>
        </p:grpSpPr>
        <p:grpSp>
          <p:nvGrpSpPr>
            <p:cNvPr id="82" name="Group 81">
              <a:extLst>
                <a:ext uri="{FF2B5EF4-FFF2-40B4-BE49-F238E27FC236}">
                  <a16:creationId xmlns:a16="http://schemas.microsoft.com/office/drawing/2014/main" id="{A5FD1D52-65A8-AC05-E869-51ADB2BEF12D}"/>
                </a:ext>
              </a:extLst>
            </p:cNvPr>
            <p:cNvGrpSpPr/>
            <p:nvPr/>
          </p:nvGrpSpPr>
          <p:grpSpPr>
            <a:xfrm>
              <a:off x="6700066" y="2113363"/>
              <a:ext cx="2830256" cy="4238276"/>
              <a:chOff x="463550" y="2192021"/>
              <a:chExt cx="3528060" cy="4278629"/>
            </a:xfrm>
          </p:grpSpPr>
          <p:sp>
            <p:nvSpPr>
              <p:cNvPr id="83" name="任意形状 87">
                <a:extLst>
                  <a:ext uri="{FF2B5EF4-FFF2-40B4-BE49-F238E27FC236}">
                    <a16:creationId xmlns:a16="http://schemas.microsoft.com/office/drawing/2014/main" id="{A358DE42-D4BE-EFD2-290F-419DB157C417}"/>
                  </a:ext>
                </a:extLst>
              </p:cNvPr>
              <p:cNvSpPr/>
              <p:nvPr/>
            </p:nvSpPr>
            <p:spPr>
              <a:xfrm>
                <a:off x="463550" y="5925821"/>
                <a:ext cx="3528060" cy="544829"/>
              </a:xfrm>
              <a:custGeom>
                <a:avLst/>
                <a:gdLst>
                  <a:gd name="connsiteX0" fmla="*/ 0 w 3528060"/>
                  <a:gd name="connsiteY0" fmla="*/ 0 h 544829"/>
                  <a:gd name="connsiteX1" fmla="*/ 3528060 w 3528060"/>
                  <a:gd name="connsiteY1" fmla="*/ 0 h 544829"/>
                  <a:gd name="connsiteX2" fmla="*/ 3528060 w 3528060"/>
                  <a:gd name="connsiteY2" fmla="*/ 544830 h 544829"/>
                  <a:gd name="connsiteX3" fmla="*/ 0 w 3528060"/>
                  <a:gd name="connsiteY3" fmla="*/ 544830 h 544829"/>
                </a:gdLst>
                <a:ahLst/>
                <a:cxnLst>
                  <a:cxn ang="0">
                    <a:pos x="connsiteX0" y="connsiteY0"/>
                  </a:cxn>
                  <a:cxn ang="0">
                    <a:pos x="connsiteX1" y="connsiteY1"/>
                  </a:cxn>
                  <a:cxn ang="0">
                    <a:pos x="connsiteX2" y="connsiteY2"/>
                  </a:cxn>
                  <a:cxn ang="0">
                    <a:pos x="connsiteX3" y="connsiteY3"/>
                  </a:cxn>
                </a:cxnLst>
                <a:rect l="l" t="t" r="r" b="b"/>
                <a:pathLst>
                  <a:path w="3528060" h="544829">
                    <a:moveTo>
                      <a:pt x="0" y="0"/>
                    </a:moveTo>
                    <a:lnTo>
                      <a:pt x="3528060" y="0"/>
                    </a:lnTo>
                    <a:lnTo>
                      <a:pt x="3528060" y="544830"/>
                    </a:lnTo>
                    <a:lnTo>
                      <a:pt x="0" y="544830"/>
                    </a:lnTo>
                    <a:close/>
                  </a:path>
                </a:pathLst>
              </a:custGeom>
              <a:solidFill>
                <a:srgbClr val="7F7F7F"/>
              </a:solidFill>
              <a:ln w="12700" cap="flat">
                <a:noFill/>
                <a:prstDash val="solid"/>
                <a:miter/>
              </a:ln>
            </p:spPr>
            <p:txBody>
              <a:bodyPr rtlCol="0" anchor="ctr"/>
              <a:lstStyle/>
              <a:p>
                <a:pPr algn="ctr"/>
                <a:r>
                  <a:rPr lang="en-US" altLang="zh-CN" sz="1600" dirty="0">
                    <a:solidFill>
                      <a:schemeClr val="bg1"/>
                    </a:solidFill>
                    <a:ea typeface="Alibaba PuHuiTi" pitchFamily="18" charset="-122"/>
                    <a:cs typeface="Alibaba PuHuiTi" pitchFamily="18" charset="-122"/>
                  </a:rPr>
                  <a:t> 5 / 8</a:t>
                </a:r>
                <a:endParaRPr lang="zh-CN" altLang="en-US" sz="1600" dirty="0">
                  <a:solidFill>
                    <a:schemeClr val="bg1"/>
                  </a:solidFill>
                  <a:ea typeface="Alibaba PuHuiTi" pitchFamily="18" charset="-122"/>
                  <a:cs typeface="Alibaba PuHuiTi" pitchFamily="18" charset="-122"/>
                </a:endParaRPr>
              </a:p>
            </p:txBody>
          </p:sp>
          <p:sp>
            <p:nvSpPr>
              <p:cNvPr id="84" name="任意形状 160">
                <a:extLst>
                  <a:ext uri="{FF2B5EF4-FFF2-40B4-BE49-F238E27FC236}">
                    <a16:creationId xmlns:a16="http://schemas.microsoft.com/office/drawing/2014/main" id="{01B1D0C8-6793-1C0B-E725-E536E5ED7741}"/>
                  </a:ext>
                </a:extLst>
              </p:cNvPr>
              <p:cNvSpPr/>
              <p:nvPr/>
            </p:nvSpPr>
            <p:spPr>
              <a:xfrm>
                <a:off x="463550" y="2736850"/>
                <a:ext cx="3528060" cy="3274060"/>
              </a:xfrm>
              <a:custGeom>
                <a:avLst/>
                <a:gdLst>
                  <a:gd name="connsiteX0" fmla="*/ 1760220 w 3528060"/>
                  <a:gd name="connsiteY0" fmla="*/ 3187700 h 3274060"/>
                  <a:gd name="connsiteX1" fmla="*/ 1764030 w 3528060"/>
                  <a:gd name="connsiteY1" fmla="*/ 3191510 h 3274060"/>
                  <a:gd name="connsiteX2" fmla="*/ 1767999 w 3528060"/>
                  <a:gd name="connsiteY2" fmla="*/ 3187700 h 3274060"/>
                  <a:gd name="connsiteX3" fmla="*/ 0 w 3528060"/>
                  <a:gd name="connsiteY3" fmla="*/ 0 h 3274060"/>
                  <a:gd name="connsiteX4" fmla="*/ 3528060 w 3528060"/>
                  <a:gd name="connsiteY4" fmla="*/ 0 h 3274060"/>
                  <a:gd name="connsiteX5" fmla="*/ 3528060 w 3528060"/>
                  <a:gd name="connsiteY5" fmla="*/ 3187700 h 3274060"/>
                  <a:gd name="connsiteX6" fmla="*/ 1851456 w 3528060"/>
                  <a:gd name="connsiteY6" fmla="*/ 3187700 h 3274060"/>
                  <a:gd name="connsiteX7" fmla="*/ 1764030 w 3528060"/>
                  <a:gd name="connsiteY7" fmla="*/ 3274060 h 3274060"/>
                  <a:gd name="connsiteX8" fmla="*/ 1677670 w 3528060"/>
                  <a:gd name="connsiteY8" fmla="*/ 3187700 h 3274060"/>
                  <a:gd name="connsiteX9" fmla="*/ 0 w 3528060"/>
                  <a:gd name="connsiteY9" fmla="*/ 3187700 h 32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8060" h="3274060">
                    <a:moveTo>
                      <a:pt x="1760220" y="3187700"/>
                    </a:moveTo>
                    <a:lnTo>
                      <a:pt x="1764030" y="3191510"/>
                    </a:lnTo>
                    <a:lnTo>
                      <a:pt x="1767999" y="3187700"/>
                    </a:lnTo>
                    <a:close/>
                    <a:moveTo>
                      <a:pt x="0" y="0"/>
                    </a:moveTo>
                    <a:lnTo>
                      <a:pt x="3528060" y="0"/>
                    </a:lnTo>
                    <a:lnTo>
                      <a:pt x="3528060" y="3187700"/>
                    </a:lnTo>
                    <a:lnTo>
                      <a:pt x="1851456" y="3187700"/>
                    </a:lnTo>
                    <a:lnTo>
                      <a:pt x="1764030" y="3274060"/>
                    </a:lnTo>
                    <a:lnTo>
                      <a:pt x="1677670" y="3187700"/>
                    </a:lnTo>
                    <a:lnTo>
                      <a:pt x="0" y="3187700"/>
                    </a:lnTo>
                    <a:close/>
                  </a:path>
                </a:pathLst>
              </a:custGeom>
              <a:solidFill>
                <a:schemeClr val="bg2"/>
              </a:solidFill>
              <a:ln w="12700" cap="flat">
                <a:noFill/>
                <a:prstDash val="solid"/>
                <a:miter/>
              </a:ln>
            </p:spPr>
            <p:txBody>
              <a:bodyPr rtlCol="0" anchor="ctr"/>
              <a:lstStyle/>
              <a:p>
                <a:endParaRPr lang="zh-CN" altLang="en-US">
                  <a:ea typeface="Alibaba PuHuiTi" pitchFamily="18" charset="-122"/>
                  <a:cs typeface="Alibaba PuHuiTi" pitchFamily="18" charset="-122"/>
                </a:endParaRPr>
              </a:p>
            </p:txBody>
          </p:sp>
          <p:sp>
            <p:nvSpPr>
              <p:cNvPr id="85" name="任意形状 146">
                <a:extLst>
                  <a:ext uri="{FF2B5EF4-FFF2-40B4-BE49-F238E27FC236}">
                    <a16:creationId xmlns:a16="http://schemas.microsoft.com/office/drawing/2014/main" id="{C3E5F5B5-856C-E760-144B-DAAEC30BACD5}"/>
                  </a:ext>
                </a:extLst>
              </p:cNvPr>
              <p:cNvSpPr/>
              <p:nvPr/>
            </p:nvSpPr>
            <p:spPr>
              <a:xfrm>
                <a:off x="590550" y="2865121"/>
                <a:ext cx="3274059" cy="2933700"/>
              </a:xfrm>
              <a:custGeom>
                <a:avLst/>
                <a:gdLst>
                  <a:gd name="connsiteX0" fmla="*/ 0 w 3274059"/>
                  <a:gd name="connsiteY0" fmla="*/ 2743200 h 2933700"/>
                  <a:gd name="connsiteX1" fmla="*/ 0 w 3274059"/>
                  <a:gd name="connsiteY1" fmla="*/ 190500 h 2933700"/>
                  <a:gd name="connsiteX2" fmla="*/ 190500 w 3274059"/>
                  <a:gd name="connsiteY2" fmla="*/ 0 h 2933700"/>
                  <a:gd name="connsiteX3" fmla="*/ 3083560 w 3274059"/>
                  <a:gd name="connsiteY3" fmla="*/ 0 h 2933700"/>
                  <a:gd name="connsiteX4" fmla="*/ 3274060 w 3274059"/>
                  <a:gd name="connsiteY4" fmla="*/ 190500 h 2933700"/>
                  <a:gd name="connsiteX5" fmla="*/ 3274060 w 3274059"/>
                  <a:gd name="connsiteY5" fmla="*/ 2743200 h 2933700"/>
                  <a:gd name="connsiteX6" fmla="*/ 3083560 w 3274059"/>
                  <a:gd name="connsiteY6" fmla="*/ 2933700 h 2933700"/>
                  <a:gd name="connsiteX7" fmla="*/ 190500 w 3274059"/>
                  <a:gd name="connsiteY7" fmla="*/ 2933700 h 2933700"/>
                  <a:gd name="connsiteX8" fmla="*/ 0 w 3274059"/>
                  <a:gd name="connsiteY8" fmla="*/ 2743200 h 293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4059" h="2933700">
                    <a:moveTo>
                      <a:pt x="0" y="2743200"/>
                    </a:moveTo>
                    <a:lnTo>
                      <a:pt x="0" y="190500"/>
                    </a:lnTo>
                    <a:cubicBezTo>
                      <a:pt x="0" y="85090"/>
                      <a:pt x="85090" y="0"/>
                      <a:pt x="190500" y="0"/>
                    </a:cubicBezTo>
                    <a:lnTo>
                      <a:pt x="3083560" y="0"/>
                    </a:lnTo>
                    <a:cubicBezTo>
                      <a:pt x="3188970" y="0"/>
                      <a:pt x="3274060" y="85090"/>
                      <a:pt x="3274060" y="190500"/>
                    </a:cubicBezTo>
                    <a:lnTo>
                      <a:pt x="3274060" y="2743200"/>
                    </a:lnTo>
                    <a:cubicBezTo>
                      <a:pt x="3274060" y="2848610"/>
                      <a:pt x="3188970" y="2933700"/>
                      <a:pt x="3083560" y="2933700"/>
                    </a:cubicBezTo>
                    <a:lnTo>
                      <a:pt x="190500" y="2933700"/>
                    </a:lnTo>
                    <a:cubicBezTo>
                      <a:pt x="85090" y="2933700"/>
                      <a:pt x="0" y="2847340"/>
                      <a:pt x="0" y="2743200"/>
                    </a:cubicBezTo>
                    <a:close/>
                  </a:path>
                </a:pathLst>
              </a:custGeom>
              <a:solidFill>
                <a:schemeClr val="bg1"/>
              </a:solidFill>
              <a:ln w="12700" cap="flat">
                <a:noFill/>
                <a:prstDash val="solid"/>
                <a:miter/>
              </a:ln>
            </p:spPr>
            <p:txBody>
              <a:bodyPr rtlCol="0" anchor="ctr"/>
              <a:lstStyle/>
              <a:p>
                <a:endParaRPr lang="zh-CN" altLang="en-US">
                  <a:ea typeface="Alibaba PuHuiTi" pitchFamily="18" charset="-122"/>
                  <a:cs typeface="Alibaba PuHuiTi" pitchFamily="18" charset="-122"/>
                </a:endParaRPr>
              </a:p>
            </p:txBody>
          </p:sp>
          <p:sp>
            <p:nvSpPr>
              <p:cNvPr id="86" name="任意形状 84">
                <a:extLst>
                  <a:ext uri="{FF2B5EF4-FFF2-40B4-BE49-F238E27FC236}">
                    <a16:creationId xmlns:a16="http://schemas.microsoft.com/office/drawing/2014/main" id="{A14825A2-0D9A-CB37-8C49-4675C70FB710}"/>
                  </a:ext>
                </a:extLst>
              </p:cNvPr>
              <p:cNvSpPr/>
              <p:nvPr/>
            </p:nvSpPr>
            <p:spPr>
              <a:xfrm>
                <a:off x="463550" y="2192021"/>
                <a:ext cx="3528060" cy="544830"/>
              </a:xfrm>
              <a:custGeom>
                <a:avLst/>
                <a:gdLst>
                  <a:gd name="connsiteX0" fmla="*/ 0 w 3528060"/>
                  <a:gd name="connsiteY0" fmla="*/ 0 h 544830"/>
                  <a:gd name="connsiteX1" fmla="*/ 3528060 w 3528060"/>
                  <a:gd name="connsiteY1" fmla="*/ 0 h 544830"/>
                  <a:gd name="connsiteX2" fmla="*/ 3528060 w 3528060"/>
                  <a:gd name="connsiteY2" fmla="*/ 544830 h 544830"/>
                  <a:gd name="connsiteX3" fmla="*/ 0 w 3528060"/>
                  <a:gd name="connsiteY3" fmla="*/ 544830 h 544830"/>
                </a:gdLst>
                <a:ahLst/>
                <a:cxnLst>
                  <a:cxn ang="0">
                    <a:pos x="connsiteX0" y="connsiteY0"/>
                  </a:cxn>
                  <a:cxn ang="0">
                    <a:pos x="connsiteX1" y="connsiteY1"/>
                  </a:cxn>
                  <a:cxn ang="0">
                    <a:pos x="connsiteX2" y="connsiteY2"/>
                  </a:cxn>
                  <a:cxn ang="0">
                    <a:pos x="connsiteX3" y="connsiteY3"/>
                  </a:cxn>
                </a:cxnLst>
                <a:rect l="l" t="t" r="r" b="b"/>
                <a:pathLst>
                  <a:path w="3528060" h="544830">
                    <a:moveTo>
                      <a:pt x="0" y="0"/>
                    </a:moveTo>
                    <a:lnTo>
                      <a:pt x="3528060" y="0"/>
                    </a:lnTo>
                    <a:lnTo>
                      <a:pt x="3528060" y="544830"/>
                    </a:lnTo>
                    <a:lnTo>
                      <a:pt x="0" y="544830"/>
                    </a:lnTo>
                    <a:close/>
                  </a:path>
                </a:pathLst>
              </a:custGeom>
              <a:solidFill>
                <a:srgbClr val="7F7F7F"/>
              </a:solidFill>
              <a:ln w="12700" cap="flat">
                <a:noFill/>
                <a:prstDash val="solid"/>
                <a:miter/>
              </a:ln>
            </p:spPr>
            <p:txBody>
              <a:bodyPr rtlCol="0" anchor="ctr"/>
              <a:lstStyle/>
              <a:p>
                <a:pPr algn="ctr"/>
                <a:r>
                  <a:rPr kumimoji="1" lang="en-US" altLang="zh-CN" b="1" dirty="0">
                    <a:solidFill>
                      <a:schemeClr val="bg1"/>
                    </a:solidFill>
                    <a:ea typeface="Alibaba PuHuiTi" pitchFamily="18" charset="-122"/>
                    <a:cs typeface="Alibaba PuHuiTi" pitchFamily="18" charset="-122"/>
                  </a:rPr>
                  <a:t>FINANCE</a:t>
                </a:r>
                <a:endParaRPr kumimoji="1" lang="zh-CN" altLang="en-US" b="1" dirty="0">
                  <a:solidFill>
                    <a:schemeClr val="bg1"/>
                  </a:solidFill>
                  <a:ea typeface="Alibaba PuHuiTi" pitchFamily="18" charset="-122"/>
                  <a:cs typeface="Alibaba PuHuiTi" pitchFamily="18" charset="-122"/>
                </a:endParaRPr>
              </a:p>
            </p:txBody>
          </p:sp>
          <p:sp>
            <p:nvSpPr>
              <p:cNvPr id="87" name="文本框 123">
                <a:extLst>
                  <a:ext uri="{FF2B5EF4-FFF2-40B4-BE49-F238E27FC236}">
                    <a16:creationId xmlns:a16="http://schemas.microsoft.com/office/drawing/2014/main" id="{C140BCF3-DD31-467F-8ED8-36FE36A4AF75}"/>
                  </a:ext>
                </a:extLst>
              </p:cNvPr>
              <p:cNvSpPr txBox="1"/>
              <p:nvPr/>
            </p:nvSpPr>
            <p:spPr>
              <a:xfrm>
                <a:off x="768757" y="2919522"/>
                <a:ext cx="3025872" cy="550730"/>
              </a:xfrm>
              <a:prstGeom prst="rect">
                <a:avLst/>
              </a:prstGeom>
              <a:noFill/>
              <a:ln>
                <a:noFill/>
              </a:ln>
            </p:spPr>
            <p:txBody>
              <a:bodyPr wrap="square" rtlCol="0">
                <a:spAutoFit/>
              </a:bodyPr>
              <a:lstStyle/>
              <a:p>
                <a:pPr algn="ctr"/>
                <a:r>
                  <a:rPr lang="en-US" altLang="zh-CN" sz="1400" b="1" dirty="0">
                    <a:solidFill>
                      <a:schemeClr val="accent1"/>
                    </a:solidFill>
                    <a:ea typeface="Alibaba PuHuiTi" pitchFamily="18" charset="-122"/>
                    <a:cs typeface="Alibaba PuHuiTi" pitchFamily="18" charset="-122"/>
                  </a:rPr>
                  <a:t>Accounting &amp; Reporting Capability</a:t>
                </a:r>
                <a:endParaRPr lang="zh-CN" altLang="en-US" sz="1400" b="1" dirty="0">
                  <a:solidFill>
                    <a:schemeClr val="accent1"/>
                  </a:solidFill>
                  <a:effectLst/>
                  <a:ea typeface="Alibaba PuHuiTi" pitchFamily="18" charset="-122"/>
                  <a:cs typeface="Alibaba PuHuiTi" pitchFamily="18" charset="-122"/>
                </a:endParaRPr>
              </a:p>
            </p:txBody>
          </p:sp>
          <p:cxnSp>
            <p:nvCxnSpPr>
              <p:cNvPr id="88" name="直线连接符 126">
                <a:extLst>
                  <a:ext uri="{FF2B5EF4-FFF2-40B4-BE49-F238E27FC236}">
                    <a16:creationId xmlns:a16="http://schemas.microsoft.com/office/drawing/2014/main" id="{398E6F30-8212-5807-7E8E-434932FD3E91}"/>
                  </a:ext>
                </a:extLst>
              </p:cNvPr>
              <p:cNvCxnSpPr>
                <a:cxnSpLocks/>
              </p:cNvCxnSpPr>
              <p:nvPr/>
            </p:nvCxnSpPr>
            <p:spPr>
              <a:xfrm>
                <a:off x="784624" y="3549264"/>
                <a:ext cx="2885910" cy="0"/>
              </a:xfrm>
              <a:prstGeom prst="line">
                <a:avLst/>
              </a:prstGeom>
              <a:ln w="15875">
                <a:solidFill>
                  <a:schemeClr val="accent1"/>
                </a:solidFill>
                <a:prstDash val="dash"/>
              </a:ln>
            </p:spPr>
            <p:style>
              <a:lnRef idx="2">
                <a:schemeClr val="accent1"/>
              </a:lnRef>
              <a:fillRef idx="0">
                <a:schemeClr val="accent1"/>
              </a:fillRef>
              <a:effectRef idx="1">
                <a:schemeClr val="accent1"/>
              </a:effectRef>
              <a:fontRef idx="minor">
                <a:schemeClr val="tx1"/>
              </a:fontRef>
            </p:style>
          </p:cxnSp>
          <p:sp>
            <p:nvSpPr>
              <p:cNvPr id="89" name="圆角矩形 135">
                <a:extLst>
                  <a:ext uri="{FF2B5EF4-FFF2-40B4-BE49-F238E27FC236}">
                    <a16:creationId xmlns:a16="http://schemas.microsoft.com/office/drawing/2014/main" id="{F2159739-BD90-38CE-4F76-F6F7C3E0210E}"/>
                  </a:ext>
                </a:extLst>
              </p:cNvPr>
              <p:cNvSpPr/>
              <p:nvPr/>
            </p:nvSpPr>
            <p:spPr>
              <a:xfrm>
                <a:off x="712873" y="5036176"/>
                <a:ext cx="2957662" cy="659420"/>
              </a:xfrm>
              <a:prstGeom prst="roundRect">
                <a:avLst>
                  <a:gd name="adj" fmla="val 50000"/>
                </a:avLst>
              </a:prstGeom>
              <a:solidFill>
                <a:srgbClr val="7F7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Stronger compliance, reconciliation efficiency, and paperless processing</a:t>
                </a:r>
              </a:p>
            </p:txBody>
          </p:sp>
        </p:grpSp>
        <p:sp>
          <p:nvSpPr>
            <p:cNvPr id="90" name="TextBox 89">
              <a:extLst>
                <a:ext uri="{FF2B5EF4-FFF2-40B4-BE49-F238E27FC236}">
                  <a16:creationId xmlns:a16="http://schemas.microsoft.com/office/drawing/2014/main" id="{6782CCE1-FAC0-EC94-3BD1-B34183A25E84}"/>
                </a:ext>
              </a:extLst>
            </p:cNvPr>
            <p:cNvSpPr txBox="1"/>
            <p:nvPr/>
          </p:nvSpPr>
          <p:spPr>
            <a:xfrm>
              <a:off x="6900075" y="3565973"/>
              <a:ext cx="2372675" cy="938719"/>
            </a:xfrm>
            <a:prstGeom prst="rect">
              <a:avLst/>
            </a:prstGeom>
            <a:noFill/>
          </p:spPr>
          <p:txBody>
            <a:bodyPr wrap="square" rtlCol="0">
              <a:spAutoFit/>
            </a:bodyPr>
            <a:lstStyle/>
            <a:p>
              <a:pPr marL="285750" lvl="0" indent="-285750">
                <a:buFont typeface="Arial" panose="020B0604020202020204" pitchFamily="34" charset="0"/>
                <a:buChar char="•"/>
                <a:defRPr/>
              </a:pPr>
              <a:r>
                <a:rPr lang="en-US" sz="1100" dirty="0"/>
                <a:t>OTC: Collection</a:t>
              </a:r>
            </a:p>
            <a:p>
              <a:pPr marL="285750" lvl="0" indent="-285750">
                <a:buFont typeface="Arial" panose="020B0604020202020204" pitchFamily="34" charset="0"/>
                <a:buChar char="•"/>
                <a:defRPr/>
              </a:pPr>
              <a:r>
                <a:rPr lang="en-US" sz="1100" dirty="0"/>
                <a:t>RTR: Reconciliation;</a:t>
              </a:r>
              <a:r>
                <a:rPr lang="zh-CN" altLang="en-US" sz="1100" dirty="0"/>
                <a:t> </a:t>
              </a:r>
              <a:r>
                <a:rPr lang="en-US" sz="1100" dirty="0"/>
                <a:t>Journals</a:t>
              </a:r>
            </a:p>
            <a:p>
              <a:pPr marL="285750" lvl="1" indent="-285750">
                <a:buFont typeface="Arial" panose="020B0604020202020204" pitchFamily="34" charset="0"/>
                <a:buChar char="•"/>
                <a:defRPr/>
              </a:pPr>
              <a:r>
                <a:rPr lang="en-US" sz="1100" dirty="0"/>
                <a:t>P2P: AP - Voucher Matching</a:t>
              </a:r>
            </a:p>
            <a:p>
              <a:pPr marL="285750" lvl="0" indent="-285750">
                <a:buFont typeface="Arial" panose="020B0604020202020204" pitchFamily="34" charset="0"/>
                <a:buChar char="•"/>
                <a:defRPr/>
              </a:pPr>
              <a:r>
                <a:rPr lang="en-US" sz="1100" dirty="0"/>
                <a:t>FP&amp;A: Reporting &amp; Analysis</a:t>
              </a:r>
            </a:p>
            <a:p>
              <a:endParaRPr lang="en-US" sz="1100" dirty="0"/>
            </a:p>
          </p:txBody>
        </p:sp>
      </p:grpSp>
      <p:grpSp>
        <p:nvGrpSpPr>
          <p:cNvPr id="108" name="Group 107">
            <a:extLst>
              <a:ext uri="{FF2B5EF4-FFF2-40B4-BE49-F238E27FC236}">
                <a16:creationId xmlns:a16="http://schemas.microsoft.com/office/drawing/2014/main" id="{18FA6D51-C3DE-A296-9838-CC29B2277146}"/>
              </a:ext>
            </a:extLst>
          </p:cNvPr>
          <p:cNvGrpSpPr/>
          <p:nvPr/>
        </p:nvGrpSpPr>
        <p:grpSpPr>
          <a:xfrm>
            <a:off x="9134942" y="2015855"/>
            <a:ext cx="2830256" cy="4064900"/>
            <a:chOff x="9748417" y="2080261"/>
            <a:chExt cx="2830256" cy="4238276"/>
          </a:xfrm>
        </p:grpSpPr>
        <p:grpSp>
          <p:nvGrpSpPr>
            <p:cNvPr id="99" name="Group 98">
              <a:extLst>
                <a:ext uri="{FF2B5EF4-FFF2-40B4-BE49-F238E27FC236}">
                  <a16:creationId xmlns:a16="http://schemas.microsoft.com/office/drawing/2014/main" id="{74FB0603-D521-D1D4-8D10-3F115B1C8A61}"/>
                </a:ext>
              </a:extLst>
            </p:cNvPr>
            <p:cNvGrpSpPr/>
            <p:nvPr/>
          </p:nvGrpSpPr>
          <p:grpSpPr>
            <a:xfrm>
              <a:off x="9748417" y="2080261"/>
              <a:ext cx="2830256" cy="4238276"/>
              <a:chOff x="463550" y="2192021"/>
              <a:chExt cx="3528060" cy="4278629"/>
            </a:xfrm>
          </p:grpSpPr>
          <p:sp>
            <p:nvSpPr>
              <p:cNvPr id="100" name="任意形状 87">
                <a:extLst>
                  <a:ext uri="{FF2B5EF4-FFF2-40B4-BE49-F238E27FC236}">
                    <a16:creationId xmlns:a16="http://schemas.microsoft.com/office/drawing/2014/main" id="{501CCD93-6F32-3843-72ED-632591F6B696}"/>
                  </a:ext>
                </a:extLst>
              </p:cNvPr>
              <p:cNvSpPr/>
              <p:nvPr/>
            </p:nvSpPr>
            <p:spPr>
              <a:xfrm>
                <a:off x="463550" y="5925821"/>
                <a:ext cx="3528060" cy="544829"/>
              </a:xfrm>
              <a:custGeom>
                <a:avLst/>
                <a:gdLst>
                  <a:gd name="connsiteX0" fmla="*/ 0 w 3528060"/>
                  <a:gd name="connsiteY0" fmla="*/ 0 h 544829"/>
                  <a:gd name="connsiteX1" fmla="*/ 3528060 w 3528060"/>
                  <a:gd name="connsiteY1" fmla="*/ 0 h 544829"/>
                  <a:gd name="connsiteX2" fmla="*/ 3528060 w 3528060"/>
                  <a:gd name="connsiteY2" fmla="*/ 544830 h 544829"/>
                  <a:gd name="connsiteX3" fmla="*/ 0 w 3528060"/>
                  <a:gd name="connsiteY3" fmla="*/ 544830 h 544829"/>
                </a:gdLst>
                <a:ahLst/>
                <a:cxnLst>
                  <a:cxn ang="0">
                    <a:pos x="connsiteX0" y="connsiteY0"/>
                  </a:cxn>
                  <a:cxn ang="0">
                    <a:pos x="connsiteX1" y="connsiteY1"/>
                  </a:cxn>
                  <a:cxn ang="0">
                    <a:pos x="connsiteX2" y="connsiteY2"/>
                  </a:cxn>
                  <a:cxn ang="0">
                    <a:pos x="connsiteX3" y="connsiteY3"/>
                  </a:cxn>
                </a:cxnLst>
                <a:rect l="l" t="t" r="r" b="b"/>
                <a:pathLst>
                  <a:path w="3528060" h="544829">
                    <a:moveTo>
                      <a:pt x="0" y="0"/>
                    </a:moveTo>
                    <a:lnTo>
                      <a:pt x="3528060" y="0"/>
                    </a:lnTo>
                    <a:lnTo>
                      <a:pt x="3528060" y="544830"/>
                    </a:lnTo>
                    <a:lnTo>
                      <a:pt x="0" y="544830"/>
                    </a:lnTo>
                    <a:close/>
                  </a:path>
                </a:pathLst>
              </a:custGeom>
              <a:solidFill>
                <a:srgbClr val="F6CB46"/>
              </a:solidFill>
              <a:ln w="12700" cap="flat">
                <a:noFill/>
                <a:prstDash val="solid"/>
                <a:miter/>
              </a:ln>
            </p:spPr>
            <p:txBody>
              <a:bodyPr rtlCol="0" anchor="ctr"/>
              <a:lstStyle/>
              <a:p>
                <a:pPr algn="ctr"/>
                <a:r>
                  <a:rPr lang="en-US" altLang="zh-CN" sz="1600" dirty="0">
                    <a:solidFill>
                      <a:schemeClr val="bg1"/>
                    </a:solidFill>
                    <a:ea typeface="Alibaba PuHuiTi" pitchFamily="18" charset="-122"/>
                    <a:cs typeface="Alibaba PuHuiTi" pitchFamily="18" charset="-122"/>
                  </a:rPr>
                  <a:t> 7 / 7</a:t>
                </a:r>
                <a:endParaRPr lang="zh-CN" altLang="en-US" sz="1600" dirty="0">
                  <a:solidFill>
                    <a:schemeClr val="bg1"/>
                  </a:solidFill>
                  <a:ea typeface="Alibaba PuHuiTi" pitchFamily="18" charset="-122"/>
                  <a:cs typeface="Alibaba PuHuiTi" pitchFamily="18" charset="-122"/>
                </a:endParaRPr>
              </a:p>
            </p:txBody>
          </p:sp>
          <p:sp>
            <p:nvSpPr>
              <p:cNvPr id="101" name="任意形状 160">
                <a:extLst>
                  <a:ext uri="{FF2B5EF4-FFF2-40B4-BE49-F238E27FC236}">
                    <a16:creationId xmlns:a16="http://schemas.microsoft.com/office/drawing/2014/main" id="{87958884-742F-21D6-FD33-FF3380EE427F}"/>
                  </a:ext>
                </a:extLst>
              </p:cNvPr>
              <p:cNvSpPr/>
              <p:nvPr/>
            </p:nvSpPr>
            <p:spPr>
              <a:xfrm>
                <a:off x="463550" y="2736850"/>
                <a:ext cx="3528060" cy="3274060"/>
              </a:xfrm>
              <a:custGeom>
                <a:avLst/>
                <a:gdLst>
                  <a:gd name="connsiteX0" fmla="*/ 1760220 w 3528060"/>
                  <a:gd name="connsiteY0" fmla="*/ 3187700 h 3274060"/>
                  <a:gd name="connsiteX1" fmla="*/ 1764030 w 3528060"/>
                  <a:gd name="connsiteY1" fmla="*/ 3191510 h 3274060"/>
                  <a:gd name="connsiteX2" fmla="*/ 1767999 w 3528060"/>
                  <a:gd name="connsiteY2" fmla="*/ 3187700 h 3274060"/>
                  <a:gd name="connsiteX3" fmla="*/ 0 w 3528060"/>
                  <a:gd name="connsiteY3" fmla="*/ 0 h 3274060"/>
                  <a:gd name="connsiteX4" fmla="*/ 3528060 w 3528060"/>
                  <a:gd name="connsiteY4" fmla="*/ 0 h 3274060"/>
                  <a:gd name="connsiteX5" fmla="*/ 3528060 w 3528060"/>
                  <a:gd name="connsiteY5" fmla="*/ 3187700 h 3274060"/>
                  <a:gd name="connsiteX6" fmla="*/ 1851456 w 3528060"/>
                  <a:gd name="connsiteY6" fmla="*/ 3187700 h 3274060"/>
                  <a:gd name="connsiteX7" fmla="*/ 1764030 w 3528060"/>
                  <a:gd name="connsiteY7" fmla="*/ 3274060 h 3274060"/>
                  <a:gd name="connsiteX8" fmla="*/ 1677670 w 3528060"/>
                  <a:gd name="connsiteY8" fmla="*/ 3187700 h 3274060"/>
                  <a:gd name="connsiteX9" fmla="*/ 0 w 3528060"/>
                  <a:gd name="connsiteY9" fmla="*/ 3187700 h 327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8060" h="3274060">
                    <a:moveTo>
                      <a:pt x="1760220" y="3187700"/>
                    </a:moveTo>
                    <a:lnTo>
                      <a:pt x="1764030" y="3191510"/>
                    </a:lnTo>
                    <a:lnTo>
                      <a:pt x="1767999" y="3187700"/>
                    </a:lnTo>
                    <a:close/>
                    <a:moveTo>
                      <a:pt x="0" y="0"/>
                    </a:moveTo>
                    <a:lnTo>
                      <a:pt x="3528060" y="0"/>
                    </a:lnTo>
                    <a:lnTo>
                      <a:pt x="3528060" y="3187700"/>
                    </a:lnTo>
                    <a:lnTo>
                      <a:pt x="1851456" y="3187700"/>
                    </a:lnTo>
                    <a:lnTo>
                      <a:pt x="1764030" y="3274060"/>
                    </a:lnTo>
                    <a:lnTo>
                      <a:pt x="1677670" y="3187700"/>
                    </a:lnTo>
                    <a:lnTo>
                      <a:pt x="0" y="3187700"/>
                    </a:lnTo>
                    <a:close/>
                  </a:path>
                </a:pathLst>
              </a:custGeom>
              <a:solidFill>
                <a:schemeClr val="bg2"/>
              </a:solidFill>
              <a:ln w="12700" cap="flat">
                <a:noFill/>
                <a:prstDash val="solid"/>
                <a:miter/>
              </a:ln>
            </p:spPr>
            <p:txBody>
              <a:bodyPr rtlCol="0" anchor="ctr"/>
              <a:lstStyle/>
              <a:p>
                <a:endParaRPr lang="zh-CN" altLang="en-US">
                  <a:ea typeface="Alibaba PuHuiTi" pitchFamily="18" charset="-122"/>
                  <a:cs typeface="Alibaba PuHuiTi" pitchFamily="18" charset="-122"/>
                </a:endParaRPr>
              </a:p>
            </p:txBody>
          </p:sp>
          <p:sp>
            <p:nvSpPr>
              <p:cNvPr id="102" name="任意形状 146">
                <a:extLst>
                  <a:ext uri="{FF2B5EF4-FFF2-40B4-BE49-F238E27FC236}">
                    <a16:creationId xmlns:a16="http://schemas.microsoft.com/office/drawing/2014/main" id="{6EE56B4F-362F-8646-2836-5D05886ECFA8}"/>
                  </a:ext>
                </a:extLst>
              </p:cNvPr>
              <p:cNvSpPr/>
              <p:nvPr/>
            </p:nvSpPr>
            <p:spPr>
              <a:xfrm>
                <a:off x="590550" y="2865121"/>
                <a:ext cx="3274059" cy="2933700"/>
              </a:xfrm>
              <a:custGeom>
                <a:avLst/>
                <a:gdLst>
                  <a:gd name="connsiteX0" fmla="*/ 0 w 3274059"/>
                  <a:gd name="connsiteY0" fmla="*/ 2743200 h 2933700"/>
                  <a:gd name="connsiteX1" fmla="*/ 0 w 3274059"/>
                  <a:gd name="connsiteY1" fmla="*/ 190500 h 2933700"/>
                  <a:gd name="connsiteX2" fmla="*/ 190500 w 3274059"/>
                  <a:gd name="connsiteY2" fmla="*/ 0 h 2933700"/>
                  <a:gd name="connsiteX3" fmla="*/ 3083560 w 3274059"/>
                  <a:gd name="connsiteY3" fmla="*/ 0 h 2933700"/>
                  <a:gd name="connsiteX4" fmla="*/ 3274060 w 3274059"/>
                  <a:gd name="connsiteY4" fmla="*/ 190500 h 2933700"/>
                  <a:gd name="connsiteX5" fmla="*/ 3274060 w 3274059"/>
                  <a:gd name="connsiteY5" fmla="*/ 2743200 h 2933700"/>
                  <a:gd name="connsiteX6" fmla="*/ 3083560 w 3274059"/>
                  <a:gd name="connsiteY6" fmla="*/ 2933700 h 2933700"/>
                  <a:gd name="connsiteX7" fmla="*/ 190500 w 3274059"/>
                  <a:gd name="connsiteY7" fmla="*/ 2933700 h 2933700"/>
                  <a:gd name="connsiteX8" fmla="*/ 0 w 3274059"/>
                  <a:gd name="connsiteY8" fmla="*/ 2743200 h 293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4059" h="2933700">
                    <a:moveTo>
                      <a:pt x="0" y="2743200"/>
                    </a:moveTo>
                    <a:lnTo>
                      <a:pt x="0" y="190500"/>
                    </a:lnTo>
                    <a:cubicBezTo>
                      <a:pt x="0" y="85090"/>
                      <a:pt x="85090" y="0"/>
                      <a:pt x="190500" y="0"/>
                    </a:cubicBezTo>
                    <a:lnTo>
                      <a:pt x="3083560" y="0"/>
                    </a:lnTo>
                    <a:cubicBezTo>
                      <a:pt x="3188970" y="0"/>
                      <a:pt x="3274060" y="85090"/>
                      <a:pt x="3274060" y="190500"/>
                    </a:cubicBezTo>
                    <a:lnTo>
                      <a:pt x="3274060" y="2743200"/>
                    </a:lnTo>
                    <a:cubicBezTo>
                      <a:pt x="3274060" y="2848610"/>
                      <a:pt x="3188970" y="2933700"/>
                      <a:pt x="3083560" y="2933700"/>
                    </a:cubicBezTo>
                    <a:lnTo>
                      <a:pt x="190500" y="2933700"/>
                    </a:lnTo>
                    <a:cubicBezTo>
                      <a:pt x="85090" y="2933700"/>
                      <a:pt x="0" y="2847340"/>
                      <a:pt x="0" y="2743200"/>
                    </a:cubicBezTo>
                    <a:close/>
                  </a:path>
                </a:pathLst>
              </a:custGeom>
              <a:solidFill>
                <a:schemeClr val="bg1"/>
              </a:solidFill>
              <a:ln w="12700" cap="flat">
                <a:noFill/>
                <a:prstDash val="solid"/>
                <a:miter/>
              </a:ln>
            </p:spPr>
            <p:txBody>
              <a:bodyPr rtlCol="0" anchor="ctr"/>
              <a:lstStyle/>
              <a:p>
                <a:endParaRPr lang="zh-CN" altLang="en-US">
                  <a:ea typeface="Alibaba PuHuiTi" pitchFamily="18" charset="-122"/>
                  <a:cs typeface="Alibaba PuHuiTi" pitchFamily="18" charset="-122"/>
                </a:endParaRPr>
              </a:p>
            </p:txBody>
          </p:sp>
          <p:sp>
            <p:nvSpPr>
              <p:cNvPr id="103" name="任意形状 84">
                <a:extLst>
                  <a:ext uri="{FF2B5EF4-FFF2-40B4-BE49-F238E27FC236}">
                    <a16:creationId xmlns:a16="http://schemas.microsoft.com/office/drawing/2014/main" id="{04F39B2B-11E7-5156-D4C3-44B59F3004F9}"/>
                  </a:ext>
                </a:extLst>
              </p:cNvPr>
              <p:cNvSpPr/>
              <p:nvPr/>
            </p:nvSpPr>
            <p:spPr>
              <a:xfrm>
                <a:off x="463550" y="2192021"/>
                <a:ext cx="3528060" cy="544830"/>
              </a:xfrm>
              <a:custGeom>
                <a:avLst/>
                <a:gdLst>
                  <a:gd name="connsiteX0" fmla="*/ 0 w 3528060"/>
                  <a:gd name="connsiteY0" fmla="*/ 0 h 544830"/>
                  <a:gd name="connsiteX1" fmla="*/ 3528060 w 3528060"/>
                  <a:gd name="connsiteY1" fmla="*/ 0 h 544830"/>
                  <a:gd name="connsiteX2" fmla="*/ 3528060 w 3528060"/>
                  <a:gd name="connsiteY2" fmla="*/ 544830 h 544830"/>
                  <a:gd name="connsiteX3" fmla="*/ 0 w 3528060"/>
                  <a:gd name="connsiteY3" fmla="*/ 544830 h 544830"/>
                </a:gdLst>
                <a:ahLst/>
                <a:cxnLst>
                  <a:cxn ang="0">
                    <a:pos x="connsiteX0" y="connsiteY0"/>
                  </a:cxn>
                  <a:cxn ang="0">
                    <a:pos x="connsiteX1" y="connsiteY1"/>
                  </a:cxn>
                  <a:cxn ang="0">
                    <a:pos x="connsiteX2" y="connsiteY2"/>
                  </a:cxn>
                  <a:cxn ang="0">
                    <a:pos x="connsiteX3" y="connsiteY3"/>
                  </a:cxn>
                </a:cxnLst>
                <a:rect l="l" t="t" r="r" b="b"/>
                <a:pathLst>
                  <a:path w="3528060" h="544830">
                    <a:moveTo>
                      <a:pt x="0" y="0"/>
                    </a:moveTo>
                    <a:lnTo>
                      <a:pt x="3528060" y="0"/>
                    </a:lnTo>
                    <a:lnTo>
                      <a:pt x="3528060" y="544830"/>
                    </a:lnTo>
                    <a:lnTo>
                      <a:pt x="0" y="544830"/>
                    </a:lnTo>
                    <a:close/>
                  </a:path>
                </a:pathLst>
              </a:custGeom>
              <a:solidFill>
                <a:srgbClr val="F6CB46"/>
              </a:solidFill>
              <a:ln w="12700" cap="flat">
                <a:noFill/>
                <a:prstDash val="solid"/>
                <a:miter/>
              </a:ln>
            </p:spPr>
            <p:txBody>
              <a:bodyPr rtlCol="0" anchor="ctr"/>
              <a:lstStyle/>
              <a:p>
                <a:pPr algn="ctr"/>
                <a:r>
                  <a:rPr kumimoji="1" lang="en-US" altLang="zh-CN" b="1" dirty="0">
                    <a:solidFill>
                      <a:schemeClr val="bg1"/>
                    </a:solidFill>
                    <a:ea typeface="Alibaba PuHuiTi" pitchFamily="18" charset="-122"/>
                    <a:cs typeface="Alibaba PuHuiTi" pitchFamily="18" charset="-122"/>
                  </a:rPr>
                  <a:t>PROCUREMENT</a:t>
                </a:r>
                <a:endParaRPr kumimoji="1" lang="zh-CN" altLang="en-US" b="1" dirty="0">
                  <a:solidFill>
                    <a:schemeClr val="bg1"/>
                  </a:solidFill>
                  <a:ea typeface="Alibaba PuHuiTi" pitchFamily="18" charset="-122"/>
                  <a:cs typeface="Alibaba PuHuiTi" pitchFamily="18" charset="-122"/>
                </a:endParaRPr>
              </a:p>
            </p:txBody>
          </p:sp>
          <p:sp>
            <p:nvSpPr>
              <p:cNvPr id="104" name="文本框 123">
                <a:extLst>
                  <a:ext uri="{FF2B5EF4-FFF2-40B4-BE49-F238E27FC236}">
                    <a16:creationId xmlns:a16="http://schemas.microsoft.com/office/drawing/2014/main" id="{F29CF349-58D9-CD2C-A481-A248B49D87B1}"/>
                  </a:ext>
                </a:extLst>
              </p:cNvPr>
              <p:cNvSpPr txBox="1"/>
              <p:nvPr/>
            </p:nvSpPr>
            <p:spPr>
              <a:xfrm>
                <a:off x="768757" y="2919522"/>
                <a:ext cx="3025872" cy="550730"/>
              </a:xfrm>
              <a:prstGeom prst="rect">
                <a:avLst/>
              </a:prstGeom>
              <a:noFill/>
              <a:ln>
                <a:noFill/>
              </a:ln>
            </p:spPr>
            <p:txBody>
              <a:bodyPr wrap="square" rtlCol="0">
                <a:spAutoFit/>
              </a:bodyPr>
              <a:lstStyle/>
              <a:p>
                <a:pPr algn="ctr"/>
                <a:r>
                  <a:rPr lang="en-US" altLang="zh-CN" sz="1400" b="1" dirty="0">
                    <a:solidFill>
                      <a:schemeClr val="accent1"/>
                    </a:solidFill>
                    <a:effectLst/>
                    <a:ea typeface="Alibaba PuHuiTi" pitchFamily="18" charset="-122"/>
                    <a:cs typeface="Alibaba PuHuiTi" pitchFamily="18" charset="-122"/>
                  </a:rPr>
                  <a:t>Central Sourcing Capability</a:t>
                </a:r>
                <a:endParaRPr lang="zh-CN" altLang="en-US" sz="1400" b="1" dirty="0">
                  <a:solidFill>
                    <a:schemeClr val="accent1"/>
                  </a:solidFill>
                  <a:effectLst/>
                  <a:ea typeface="Alibaba PuHuiTi" pitchFamily="18" charset="-122"/>
                  <a:cs typeface="Alibaba PuHuiTi" pitchFamily="18" charset="-122"/>
                </a:endParaRPr>
              </a:p>
            </p:txBody>
          </p:sp>
          <p:cxnSp>
            <p:nvCxnSpPr>
              <p:cNvPr id="105" name="直线连接符 126">
                <a:extLst>
                  <a:ext uri="{FF2B5EF4-FFF2-40B4-BE49-F238E27FC236}">
                    <a16:creationId xmlns:a16="http://schemas.microsoft.com/office/drawing/2014/main" id="{0A8169A9-AF1D-B57E-BE20-00D4834CAF85}"/>
                  </a:ext>
                </a:extLst>
              </p:cNvPr>
              <p:cNvCxnSpPr>
                <a:cxnSpLocks/>
              </p:cNvCxnSpPr>
              <p:nvPr/>
            </p:nvCxnSpPr>
            <p:spPr>
              <a:xfrm>
                <a:off x="784624" y="3529412"/>
                <a:ext cx="2885910" cy="0"/>
              </a:xfrm>
              <a:prstGeom prst="line">
                <a:avLst/>
              </a:prstGeom>
              <a:ln w="15875">
                <a:solidFill>
                  <a:schemeClr val="accent1"/>
                </a:solidFill>
                <a:prstDash val="dash"/>
              </a:ln>
            </p:spPr>
            <p:style>
              <a:lnRef idx="2">
                <a:schemeClr val="accent1"/>
              </a:lnRef>
              <a:fillRef idx="0">
                <a:schemeClr val="accent1"/>
              </a:fillRef>
              <a:effectRef idx="1">
                <a:schemeClr val="accent1"/>
              </a:effectRef>
              <a:fontRef idx="minor">
                <a:schemeClr val="tx1"/>
              </a:fontRef>
            </p:style>
          </p:cxnSp>
          <p:sp>
            <p:nvSpPr>
              <p:cNvPr id="106" name="圆角矩形 135">
                <a:extLst>
                  <a:ext uri="{FF2B5EF4-FFF2-40B4-BE49-F238E27FC236}">
                    <a16:creationId xmlns:a16="http://schemas.microsoft.com/office/drawing/2014/main" id="{555C7B3E-0A51-E5FB-7D1E-BE0E9BBD547A}"/>
                  </a:ext>
                </a:extLst>
              </p:cNvPr>
              <p:cNvSpPr/>
              <p:nvPr/>
            </p:nvSpPr>
            <p:spPr>
              <a:xfrm>
                <a:off x="712873" y="5025373"/>
                <a:ext cx="2957662" cy="659420"/>
              </a:xfrm>
              <a:prstGeom prst="roundRect">
                <a:avLst>
                  <a:gd name="adj" fmla="val 50000"/>
                </a:avLst>
              </a:prstGeom>
              <a:solidFill>
                <a:srgbClr val="F6CB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Cost savings, vendor control, and faster PO cycle time</a:t>
                </a:r>
              </a:p>
            </p:txBody>
          </p:sp>
        </p:grpSp>
        <p:sp>
          <p:nvSpPr>
            <p:cNvPr id="107" name="TextBox 106">
              <a:extLst>
                <a:ext uri="{FF2B5EF4-FFF2-40B4-BE49-F238E27FC236}">
                  <a16:creationId xmlns:a16="http://schemas.microsoft.com/office/drawing/2014/main" id="{2FBDF2CE-6BA2-4D6D-C24E-5EC13C7A4F36}"/>
                </a:ext>
              </a:extLst>
            </p:cNvPr>
            <p:cNvSpPr txBox="1"/>
            <p:nvPr/>
          </p:nvSpPr>
          <p:spPr>
            <a:xfrm>
              <a:off x="9965689" y="3587979"/>
              <a:ext cx="2372675" cy="938719"/>
            </a:xfrm>
            <a:prstGeom prst="rect">
              <a:avLst/>
            </a:prstGeom>
            <a:noFill/>
          </p:spPr>
          <p:txBody>
            <a:bodyPr wrap="square" rtlCol="0">
              <a:spAutoFit/>
            </a:bodyPr>
            <a:lstStyle/>
            <a:p>
              <a:pPr marL="285750" lvl="0" indent="-285750">
                <a:buFont typeface="Arial" panose="020B0604020202020204" pitchFamily="34" charset="0"/>
                <a:buChar char="•"/>
                <a:defRPr/>
              </a:pPr>
              <a:r>
                <a:rPr lang="en-US" sz="1100" dirty="0"/>
                <a:t>Sourcing</a:t>
              </a:r>
            </a:p>
            <a:p>
              <a:pPr marL="285750" lvl="0" indent="-285750">
                <a:buFont typeface="Arial" panose="020B0604020202020204" pitchFamily="34" charset="0"/>
                <a:buChar char="•"/>
                <a:defRPr/>
              </a:pPr>
              <a:r>
                <a:rPr lang="en-US" sz="1100" dirty="0"/>
                <a:t>Vendor Management</a:t>
              </a:r>
            </a:p>
            <a:p>
              <a:pPr marL="285750" lvl="0" indent="-285750">
                <a:buFont typeface="Arial" panose="020B0604020202020204" pitchFamily="34" charset="0"/>
                <a:buChar char="•"/>
                <a:defRPr/>
              </a:pPr>
              <a:r>
                <a:rPr lang="en-US" sz="1100" dirty="0"/>
                <a:t>PO Processing</a:t>
              </a:r>
            </a:p>
            <a:p>
              <a:pPr marL="285750" lvl="0" indent="-285750">
                <a:buFont typeface="Arial" panose="020B0604020202020204" pitchFamily="34" charset="0"/>
                <a:buChar char="•"/>
                <a:defRPr/>
              </a:pPr>
              <a:r>
                <a:rPr lang="en-US" sz="1100" dirty="0"/>
                <a:t>Logistic Support</a:t>
              </a:r>
            </a:p>
            <a:p>
              <a:endParaRPr lang="en-US" sz="1100" dirty="0"/>
            </a:p>
          </p:txBody>
        </p:sp>
      </p:grpSp>
      <p:pic>
        <p:nvPicPr>
          <p:cNvPr id="114" name="Graphic 113" descr="Internet Of Things with solid fill">
            <a:extLst>
              <a:ext uri="{FF2B5EF4-FFF2-40B4-BE49-F238E27FC236}">
                <a16:creationId xmlns:a16="http://schemas.microsoft.com/office/drawing/2014/main" id="{900FC6CE-1E6C-968D-8465-F8408CA6D3A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45312" y="1254570"/>
            <a:ext cx="728022" cy="728022"/>
          </a:xfrm>
          <a:prstGeom prst="rect">
            <a:avLst/>
          </a:prstGeom>
        </p:spPr>
      </p:pic>
      <p:pic>
        <p:nvPicPr>
          <p:cNvPr id="116" name="Graphic 115" descr="Bar graph with upward trend with solid fill">
            <a:extLst>
              <a:ext uri="{FF2B5EF4-FFF2-40B4-BE49-F238E27FC236}">
                <a16:creationId xmlns:a16="http://schemas.microsoft.com/office/drawing/2014/main" id="{2264600C-D82A-7B5A-660B-C2DAC674434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178653" y="1254570"/>
            <a:ext cx="728022" cy="728022"/>
          </a:xfrm>
          <a:prstGeom prst="rect">
            <a:avLst/>
          </a:prstGeom>
        </p:spPr>
      </p:pic>
      <p:pic>
        <p:nvPicPr>
          <p:cNvPr id="118" name="Graphic 117" descr="Clipboard Checked with solid fill">
            <a:extLst>
              <a:ext uri="{FF2B5EF4-FFF2-40B4-BE49-F238E27FC236}">
                <a16:creationId xmlns:a16="http://schemas.microsoft.com/office/drawing/2014/main" id="{886BF29A-6FDC-41BD-543B-FE3906C2821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211994" y="1254570"/>
            <a:ext cx="728022" cy="728022"/>
          </a:xfrm>
          <a:prstGeom prst="rect">
            <a:avLst/>
          </a:prstGeom>
        </p:spPr>
      </p:pic>
      <p:pic>
        <p:nvPicPr>
          <p:cNvPr id="120" name="Graphic 119" descr="Handshake with solid fill">
            <a:extLst>
              <a:ext uri="{FF2B5EF4-FFF2-40B4-BE49-F238E27FC236}">
                <a16:creationId xmlns:a16="http://schemas.microsoft.com/office/drawing/2014/main" id="{2BD100F4-CCA3-E44B-9233-04B7FA9349A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135696" y="1254570"/>
            <a:ext cx="771185" cy="771185"/>
          </a:xfrm>
          <a:prstGeom prst="rect">
            <a:avLst/>
          </a:prstGeom>
        </p:spPr>
      </p:pic>
    </p:spTree>
    <p:extLst>
      <p:ext uri="{BB962C8B-B14F-4D97-AF65-F5344CB8AC3E}">
        <p14:creationId xmlns:p14="http://schemas.microsoft.com/office/powerpoint/2010/main" val="5736431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94EA7C-340D-F989-CB11-8C497FADD5F5}"/>
              </a:ext>
            </a:extLst>
          </p:cNvPr>
          <p:cNvSpPr>
            <a:spLocks noGrp="1"/>
          </p:cNvSpPr>
          <p:nvPr>
            <p:ph type="body" sz="quarter" idx="15"/>
          </p:nvPr>
        </p:nvSpPr>
        <p:spPr>
          <a:xfrm>
            <a:off x="383690" y="342670"/>
            <a:ext cx="8517270" cy="523220"/>
          </a:xfrm>
        </p:spPr>
        <p:txBody>
          <a:bodyPr/>
          <a:lstStyle/>
          <a:p>
            <a:r>
              <a:rPr lang="en-US" dirty="0"/>
              <a:t>CCC SOLUTIONS TEAM - OBJECTIVES</a:t>
            </a:r>
          </a:p>
        </p:txBody>
      </p:sp>
      <p:sp>
        <p:nvSpPr>
          <p:cNvPr id="4" name="Slide Number Placeholder 3">
            <a:extLst>
              <a:ext uri="{FF2B5EF4-FFF2-40B4-BE49-F238E27FC236}">
                <a16:creationId xmlns:a16="http://schemas.microsoft.com/office/drawing/2014/main" id="{0D6EF3A9-CE82-0FF2-2136-E9D58C3A683A}"/>
              </a:ext>
            </a:extLst>
          </p:cNvPr>
          <p:cNvSpPr>
            <a:spLocks noGrp="1"/>
          </p:cNvSpPr>
          <p:nvPr>
            <p:ph type="sldNum" sz="quarter" idx="4"/>
          </p:nvPr>
        </p:nvSpPr>
        <p:spPr/>
        <p:txBody>
          <a:bodyPr/>
          <a:lstStyle/>
          <a:p>
            <a:fld id="{199137DB-8ECE-4117-81EA-4F1DB4ABB2A7}" type="slidenum">
              <a:rPr lang="zh-CN" altLang="en-US" smtClean="0"/>
              <a:t>40</a:t>
            </a:fld>
            <a:endParaRPr lang="zh-CN" altLang="en-US"/>
          </a:p>
        </p:txBody>
      </p:sp>
      <p:sp>
        <p:nvSpPr>
          <p:cNvPr id="5" name="任意形状 9">
            <a:extLst>
              <a:ext uri="{FF2B5EF4-FFF2-40B4-BE49-F238E27FC236}">
                <a16:creationId xmlns:a16="http://schemas.microsoft.com/office/drawing/2014/main" id="{7956E226-C76B-1A83-4E7E-313E695F8157}"/>
              </a:ext>
            </a:extLst>
          </p:cNvPr>
          <p:cNvSpPr/>
          <p:nvPr/>
        </p:nvSpPr>
        <p:spPr>
          <a:xfrm>
            <a:off x="4074159" y="4640330"/>
            <a:ext cx="4043680" cy="2021839"/>
          </a:xfrm>
          <a:custGeom>
            <a:avLst/>
            <a:gdLst>
              <a:gd name="connsiteX0" fmla="*/ 0 w 4043680"/>
              <a:gd name="connsiteY0" fmla="*/ 2021840 h 2021839"/>
              <a:gd name="connsiteX1" fmla="*/ 2021840 w 4043680"/>
              <a:gd name="connsiteY1" fmla="*/ 0 h 2021839"/>
              <a:gd name="connsiteX2" fmla="*/ 4043680 w 4043680"/>
              <a:gd name="connsiteY2" fmla="*/ 2021840 h 2021839"/>
              <a:gd name="connsiteX3" fmla="*/ 0 w 4043680"/>
              <a:gd name="connsiteY3" fmla="*/ 2021840 h 2021839"/>
            </a:gdLst>
            <a:ahLst/>
            <a:cxnLst>
              <a:cxn ang="0">
                <a:pos x="connsiteX0" y="connsiteY0"/>
              </a:cxn>
              <a:cxn ang="0">
                <a:pos x="connsiteX1" y="connsiteY1"/>
              </a:cxn>
              <a:cxn ang="0">
                <a:pos x="connsiteX2" y="connsiteY2"/>
              </a:cxn>
              <a:cxn ang="0">
                <a:pos x="connsiteX3" y="connsiteY3"/>
              </a:cxn>
            </a:cxnLst>
            <a:rect l="l" t="t" r="r" b="b"/>
            <a:pathLst>
              <a:path w="4043680" h="2021839">
                <a:moveTo>
                  <a:pt x="0" y="2021840"/>
                </a:moveTo>
                <a:cubicBezTo>
                  <a:pt x="0" y="905510"/>
                  <a:pt x="905510" y="0"/>
                  <a:pt x="2021840" y="0"/>
                </a:cubicBezTo>
                <a:cubicBezTo>
                  <a:pt x="3138171" y="0"/>
                  <a:pt x="4043680" y="905510"/>
                  <a:pt x="4043680" y="2021840"/>
                </a:cubicBezTo>
                <a:lnTo>
                  <a:pt x="0" y="2021840"/>
                </a:lnTo>
                <a:close/>
              </a:path>
            </a:pathLst>
          </a:custGeom>
          <a:solidFill>
            <a:schemeClr val="bg2"/>
          </a:solidFill>
          <a:ln w="9620" cap="flat">
            <a:noFill/>
            <a:prstDash val="solid"/>
            <a:miter/>
          </a:ln>
        </p:spPr>
        <p:txBody>
          <a:bodyPr rtlCol="0" anchor="ctr"/>
          <a:lstStyle/>
          <a:p>
            <a:endParaRPr lang="zh-CN" altLang="en-US">
              <a:latin typeface="Alibaba PuHuiTi" pitchFamily="18" charset="-122"/>
              <a:ea typeface="Alibaba PuHuiTi" pitchFamily="18" charset="-122"/>
              <a:cs typeface="Alibaba PuHuiTi" pitchFamily="18" charset="-122"/>
            </a:endParaRPr>
          </a:p>
        </p:txBody>
      </p:sp>
      <p:sp>
        <p:nvSpPr>
          <p:cNvPr id="6" name="任意形状 10">
            <a:extLst>
              <a:ext uri="{FF2B5EF4-FFF2-40B4-BE49-F238E27FC236}">
                <a16:creationId xmlns:a16="http://schemas.microsoft.com/office/drawing/2014/main" id="{F2B30CF0-DF19-4F34-B8A8-6E8F430086B7}"/>
              </a:ext>
            </a:extLst>
          </p:cNvPr>
          <p:cNvSpPr/>
          <p:nvPr/>
        </p:nvSpPr>
        <p:spPr>
          <a:xfrm>
            <a:off x="4212590" y="4778760"/>
            <a:ext cx="3766819" cy="1883409"/>
          </a:xfrm>
          <a:custGeom>
            <a:avLst/>
            <a:gdLst>
              <a:gd name="connsiteX0" fmla="*/ 0 w 3766819"/>
              <a:gd name="connsiteY0" fmla="*/ 1883410 h 1883409"/>
              <a:gd name="connsiteX1" fmla="*/ 1883410 w 3766819"/>
              <a:gd name="connsiteY1" fmla="*/ 0 h 1883409"/>
              <a:gd name="connsiteX2" fmla="*/ 3766820 w 3766819"/>
              <a:gd name="connsiteY2" fmla="*/ 1883410 h 1883409"/>
              <a:gd name="connsiteX3" fmla="*/ 0 w 3766819"/>
              <a:gd name="connsiteY3" fmla="*/ 1883410 h 1883409"/>
            </a:gdLst>
            <a:ahLst/>
            <a:cxnLst>
              <a:cxn ang="0">
                <a:pos x="connsiteX0" y="connsiteY0"/>
              </a:cxn>
              <a:cxn ang="0">
                <a:pos x="connsiteX1" y="connsiteY1"/>
              </a:cxn>
              <a:cxn ang="0">
                <a:pos x="connsiteX2" y="connsiteY2"/>
              </a:cxn>
              <a:cxn ang="0">
                <a:pos x="connsiteX3" y="connsiteY3"/>
              </a:cxn>
            </a:cxnLst>
            <a:rect l="l" t="t" r="r" b="b"/>
            <a:pathLst>
              <a:path w="3766819" h="1883409">
                <a:moveTo>
                  <a:pt x="0" y="1883410"/>
                </a:moveTo>
                <a:cubicBezTo>
                  <a:pt x="0" y="843280"/>
                  <a:pt x="843280" y="0"/>
                  <a:pt x="1883410" y="0"/>
                </a:cubicBezTo>
                <a:cubicBezTo>
                  <a:pt x="2923540" y="0"/>
                  <a:pt x="3766820" y="843280"/>
                  <a:pt x="3766820" y="1883410"/>
                </a:cubicBezTo>
                <a:lnTo>
                  <a:pt x="0" y="1883410"/>
                </a:lnTo>
                <a:close/>
              </a:path>
            </a:pathLst>
          </a:custGeom>
          <a:solidFill>
            <a:srgbClr val="7F7F7F"/>
          </a:solidFill>
          <a:ln w="8960" cap="flat">
            <a:noFill/>
            <a:prstDash val="solid"/>
            <a:miter/>
          </a:ln>
        </p:spPr>
        <p:txBody>
          <a:bodyPr rtlCol="0" anchor="ctr"/>
          <a:lstStyle/>
          <a:p>
            <a:endParaRPr lang="zh-CN" altLang="en-US">
              <a:latin typeface="Alibaba PuHuiTi" pitchFamily="18" charset="-122"/>
              <a:ea typeface="Alibaba PuHuiTi" pitchFamily="18" charset="-122"/>
              <a:cs typeface="Alibaba PuHuiTi" pitchFamily="18" charset="-122"/>
            </a:endParaRPr>
          </a:p>
        </p:txBody>
      </p:sp>
      <p:sp>
        <p:nvSpPr>
          <p:cNvPr id="7" name="任意形状 11">
            <a:extLst>
              <a:ext uri="{FF2B5EF4-FFF2-40B4-BE49-F238E27FC236}">
                <a16:creationId xmlns:a16="http://schemas.microsoft.com/office/drawing/2014/main" id="{C5E81DD7-0FDF-FAE3-637D-E017CC5D99A1}"/>
              </a:ext>
            </a:extLst>
          </p:cNvPr>
          <p:cNvSpPr/>
          <p:nvPr/>
        </p:nvSpPr>
        <p:spPr>
          <a:xfrm>
            <a:off x="3663950" y="4230119"/>
            <a:ext cx="4864100" cy="2432050"/>
          </a:xfrm>
          <a:custGeom>
            <a:avLst/>
            <a:gdLst>
              <a:gd name="connsiteX0" fmla="*/ 0 w 4864100"/>
              <a:gd name="connsiteY0" fmla="*/ 2432050 h 2432050"/>
              <a:gd name="connsiteX1" fmla="*/ 2432050 w 4864100"/>
              <a:gd name="connsiteY1" fmla="*/ 0 h 2432050"/>
              <a:gd name="connsiteX2" fmla="*/ 4864100 w 4864100"/>
              <a:gd name="connsiteY2" fmla="*/ 2432050 h 2432050"/>
            </a:gdLst>
            <a:ahLst/>
            <a:cxnLst>
              <a:cxn ang="0">
                <a:pos x="connsiteX0" y="connsiteY0"/>
              </a:cxn>
              <a:cxn ang="0">
                <a:pos x="connsiteX1" y="connsiteY1"/>
              </a:cxn>
              <a:cxn ang="0">
                <a:pos x="connsiteX2" y="connsiteY2"/>
              </a:cxn>
            </a:cxnLst>
            <a:rect l="l" t="t" r="r" b="b"/>
            <a:pathLst>
              <a:path w="4864100" h="2432050">
                <a:moveTo>
                  <a:pt x="0" y="2432050"/>
                </a:moveTo>
                <a:cubicBezTo>
                  <a:pt x="0" y="1088390"/>
                  <a:pt x="1089660" y="0"/>
                  <a:pt x="2432050" y="0"/>
                </a:cubicBezTo>
                <a:cubicBezTo>
                  <a:pt x="3774440" y="0"/>
                  <a:pt x="4864100" y="1089660"/>
                  <a:pt x="4864100" y="2432050"/>
                </a:cubicBezTo>
              </a:path>
            </a:pathLst>
          </a:custGeom>
          <a:noFill/>
          <a:ln w="15875" cap="flat">
            <a:solidFill>
              <a:schemeClr val="tx2"/>
            </a:solidFill>
            <a:prstDash val="dash"/>
            <a:miter/>
          </a:ln>
        </p:spPr>
        <p:txBody>
          <a:bodyPr rtlCol="0" anchor="ctr"/>
          <a:lstStyle/>
          <a:p>
            <a:endParaRPr lang="zh-CN" altLang="en-US">
              <a:latin typeface="Alibaba PuHuiTi" pitchFamily="18" charset="-122"/>
              <a:ea typeface="Alibaba PuHuiTi" pitchFamily="18" charset="-122"/>
              <a:cs typeface="Alibaba PuHuiTi" pitchFamily="18" charset="-122"/>
            </a:endParaRPr>
          </a:p>
        </p:txBody>
      </p:sp>
      <p:sp>
        <p:nvSpPr>
          <p:cNvPr id="10" name="任意形状 15">
            <a:extLst>
              <a:ext uri="{FF2B5EF4-FFF2-40B4-BE49-F238E27FC236}">
                <a16:creationId xmlns:a16="http://schemas.microsoft.com/office/drawing/2014/main" id="{79C036DE-1146-C550-7055-7DF17F360937}"/>
              </a:ext>
            </a:extLst>
          </p:cNvPr>
          <p:cNvSpPr/>
          <p:nvPr/>
        </p:nvSpPr>
        <p:spPr>
          <a:xfrm>
            <a:off x="8275484" y="5771564"/>
            <a:ext cx="525780" cy="525779"/>
          </a:xfrm>
          <a:custGeom>
            <a:avLst/>
            <a:gdLst>
              <a:gd name="connsiteX0" fmla="*/ 525780 w 525780"/>
              <a:gd name="connsiteY0" fmla="*/ 262890 h 525779"/>
              <a:gd name="connsiteX1" fmla="*/ 262890 w 525780"/>
              <a:gd name="connsiteY1" fmla="*/ 525780 h 525779"/>
              <a:gd name="connsiteX2" fmla="*/ 0 w 525780"/>
              <a:gd name="connsiteY2" fmla="*/ 262890 h 525779"/>
              <a:gd name="connsiteX3" fmla="*/ 262890 w 525780"/>
              <a:gd name="connsiteY3" fmla="*/ 0 h 525779"/>
              <a:gd name="connsiteX4" fmla="*/ 525780 w 525780"/>
              <a:gd name="connsiteY4" fmla="*/ 262890 h 525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780" h="525779">
                <a:moveTo>
                  <a:pt x="525780" y="262890"/>
                </a:moveTo>
                <a:cubicBezTo>
                  <a:pt x="525780" y="408080"/>
                  <a:pt x="408080" y="525780"/>
                  <a:pt x="262890" y="525780"/>
                </a:cubicBezTo>
                <a:cubicBezTo>
                  <a:pt x="117700" y="525780"/>
                  <a:pt x="0" y="408080"/>
                  <a:pt x="0" y="262890"/>
                </a:cubicBezTo>
                <a:cubicBezTo>
                  <a:pt x="0" y="117700"/>
                  <a:pt x="117700" y="0"/>
                  <a:pt x="262890" y="0"/>
                </a:cubicBezTo>
                <a:cubicBezTo>
                  <a:pt x="408080" y="0"/>
                  <a:pt x="525780" y="117700"/>
                  <a:pt x="525780" y="262890"/>
                </a:cubicBezTo>
                <a:close/>
              </a:path>
            </a:pathLst>
          </a:custGeom>
          <a:solidFill>
            <a:srgbClr val="0066B3"/>
          </a:solidFill>
          <a:ln w="9620" cap="flat">
            <a:noFill/>
            <a:prstDash val="solid"/>
            <a:miter/>
          </a:ln>
        </p:spPr>
        <p:txBody>
          <a:bodyPr rtlCol="0" anchor="ctr"/>
          <a:lstStyle/>
          <a:p>
            <a:endParaRPr lang="zh-CN" altLang="en-US">
              <a:latin typeface="Alibaba PuHuiTi" pitchFamily="18" charset="-122"/>
              <a:ea typeface="Alibaba PuHuiTi" pitchFamily="18" charset="-122"/>
              <a:cs typeface="Alibaba PuHuiTi" pitchFamily="18" charset="-122"/>
            </a:endParaRPr>
          </a:p>
        </p:txBody>
      </p:sp>
      <p:sp>
        <p:nvSpPr>
          <p:cNvPr id="12" name="任意形状 18">
            <a:extLst>
              <a:ext uri="{FF2B5EF4-FFF2-40B4-BE49-F238E27FC236}">
                <a16:creationId xmlns:a16="http://schemas.microsoft.com/office/drawing/2014/main" id="{1089C40E-4B43-266C-D8D5-1234EC82F4B0}"/>
              </a:ext>
            </a:extLst>
          </p:cNvPr>
          <p:cNvSpPr/>
          <p:nvPr/>
        </p:nvSpPr>
        <p:spPr>
          <a:xfrm>
            <a:off x="5833109" y="3936939"/>
            <a:ext cx="525780" cy="525779"/>
          </a:xfrm>
          <a:custGeom>
            <a:avLst/>
            <a:gdLst>
              <a:gd name="connsiteX0" fmla="*/ 525780 w 525780"/>
              <a:gd name="connsiteY0" fmla="*/ 262890 h 525779"/>
              <a:gd name="connsiteX1" fmla="*/ 262890 w 525780"/>
              <a:gd name="connsiteY1" fmla="*/ 525780 h 525779"/>
              <a:gd name="connsiteX2" fmla="*/ 0 w 525780"/>
              <a:gd name="connsiteY2" fmla="*/ 262890 h 525779"/>
              <a:gd name="connsiteX3" fmla="*/ 262890 w 525780"/>
              <a:gd name="connsiteY3" fmla="*/ 0 h 525779"/>
              <a:gd name="connsiteX4" fmla="*/ 525780 w 525780"/>
              <a:gd name="connsiteY4" fmla="*/ 262890 h 525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780" h="525779">
                <a:moveTo>
                  <a:pt x="525780" y="262890"/>
                </a:moveTo>
                <a:cubicBezTo>
                  <a:pt x="525780" y="408080"/>
                  <a:pt x="408080" y="525780"/>
                  <a:pt x="262890" y="525780"/>
                </a:cubicBezTo>
                <a:cubicBezTo>
                  <a:pt x="117700" y="525780"/>
                  <a:pt x="0" y="408080"/>
                  <a:pt x="0" y="262890"/>
                </a:cubicBezTo>
                <a:cubicBezTo>
                  <a:pt x="0" y="117700"/>
                  <a:pt x="117700" y="0"/>
                  <a:pt x="262890" y="0"/>
                </a:cubicBezTo>
                <a:cubicBezTo>
                  <a:pt x="408080" y="0"/>
                  <a:pt x="525780" y="117700"/>
                  <a:pt x="525780" y="262890"/>
                </a:cubicBezTo>
                <a:close/>
              </a:path>
            </a:pathLst>
          </a:custGeom>
          <a:solidFill>
            <a:srgbClr val="5DC190"/>
          </a:solidFill>
          <a:ln w="9620" cap="flat">
            <a:noFill/>
            <a:prstDash val="solid"/>
            <a:miter/>
          </a:ln>
        </p:spPr>
        <p:txBody>
          <a:bodyPr rtlCol="0" anchor="ctr"/>
          <a:lstStyle/>
          <a:p>
            <a:endParaRPr lang="zh-CN" altLang="en-US">
              <a:latin typeface="Alibaba PuHuiTi" pitchFamily="18" charset="-122"/>
              <a:ea typeface="Alibaba PuHuiTi" pitchFamily="18" charset="-122"/>
              <a:cs typeface="Alibaba PuHuiTi" pitchFamily="18" charset="-122"/>
            </a:endParaRPr>
          </a:p>
        </p:txBody>
      </p:sp>
      <p:sp>
        <p:nvSpPr>
          <p:cNvPr id="17" name="任意形状 26">
            <a:extLst>
              <a:ext uri="{FF2B5EF4-FFF2-40B4-BE49-F238E27FC236}">
                <a16:creationId xmlns:a16="http://schemas.microsoft.com/office/drawing/2014/main" id="{B7C986B5-2BCC-BE2E-1D3C-C30DA6E795D3}"/>
              </a:ext>
            </a:extLst>
          </p:cNvPr>
          <p:cNvSpPr/>
          <p:nvPr/>
        </p:nvSpPr>
        <p:spPr>
          <a:xfrm>
            <a:off x="320924" y="2940894"/>
            <a:ext cx="3584448" cy="804672"/>
          </a:xfrm>
          <a:custGeom>
            <a:avLst/>
            <a:gdLst>
              <a:gd name="connsiteX0" fmla="*/ 0 w 2566670"/>
              <a:gd name="connsiteY0" fmla="*/ 0 h 360680"/>
              <a:gd name="connsiteX1" fmla="*/ 2566670 w 2566670"/>
              <a:gd name="connsiteY1" fmla="*/ 0 h 360680"/>
              <a:gd name="connsiteX2" fmla="*/ 2566670 w 2566670"/>
              <a:gd name="connsiteY2" fmla="*/ 360680 h 360680"/>
              <a:gd name="connsiteX3" fmla="*/ 0 w 2566670"/>
              <a:gd name="connsiteY3" fmla="*/ 360680 h 360680"/>
            </a:gdLst>
            <a:ahLst/>
            <a:cxnLst>
              <a:cxn ang="0">
                <a:pos x="connsiteX0" y="connsiteY0"/>
              </a:cxn>
              <a:cxn ang="0">
                <a:pos x="connsiteX1" y="connsiteY1"/>
              </a:cxn>
              <a:cxn ang="0">
                <a:pos x="connsiteX2" y="connsiteY2"/>
              </a:cxn>
              <a:cxn ang="0">
                <a:pos x="connsiteX3" y="connsiteY3"/>
              </a:cxn>
            </a:cxnLst>
            <a:rect l="l" t="t" r="r" b="b"/>
            <a:pathLst>
              <a:path w="2566670" h="360680">
                <a:moveTo>
                  <a:pt x="0" y="0"/>
                </a:moveTo>
                <a:lnTo>
                  <a:pt x="2566670" y="0"/>
                </a:lnTo>
                <a:lnTo>
                  <a:pt x="2566670" y="360680"/>
                </a:lnTo>
                <a:lnTo>
                  <a:pt x="0" y="360680"/>
                </a:lnTo>
                <a:close/>
              </a:path>
            </a:pathLst>
          </a:custGeom>
          <a:solidFill>
            <a:srgbClr val="E0945C"/>
          </a:solidFill>
          <a:ln w="9575" cap="flat">
            <a:noFill/>
            <a:prstDash val="solid"/>
            <a:miter/>
          </a:ln>
        </p:spPr>
        <p:txBody>
          <a:bodyPr rtlCol="0" anchor="ctr"/>
          <a:lstStyle/>
          <a:p>
            <a:pPr algn="ctr"/>
            <a:r>
              <a:rPr lang="en-US" b="1" dirty="0">
                <a:solidFill>
                  <a:schemeClr val="bg1"/>
                </a:solidFill>
              </a:rPr>
              <a:t>Building In-house Development Capability</a:t>
            </a:r>
            <a:endParaRPr kumimoji="1" lang="zh-CN" altLang="en-US" b="1" dirty="0">
              <a:solidFill>
                <a:schemeClr val="bg1"/>
              </a:solidFill>
              <a:latin typeface="Alibaba PuHuiTi" pitchFamily="18" charset="-122"/>
              <a:ea typeface="Alibaba PuHuiTi" pitchFamily="18" charset="-122"/>
              <a:cs typeface="Alibaba PuHuiTi" pitchFamily="18" charset="-122"/>
            </a:endParaRPr>
          </a:p>
        </p:txBody>
      </p:sp>
      <p:sp>
        <p:nvSpPr>
          <p:cNvPr id="18" name="任意形状 27">
            <a:extLst>
              <a:ext uri="{FF2B5EF4-FFF2-40B4-BE49-F238E27FC236}">
                <a16:creationId xmlns:a16="http://schemas.microsoft.com/office/drawing/2014/main" id="{F9E818C2-63D3-6541-5887-2C9CAEF84273}"/>
              </a:ext>
            </a:extLst>
          </p:cNvPr>
          <p:cNvSpPr/>
          <p:nvPr/>
        </p:nvSpPr>
        <p:spPr>
          <a:xfrm>
            <a:off x="319867" y="3811228"/>
            <a:ext cx="3584446" cy="1077852"/>
          </a:xfrm>
          <a:custGeom>
            <a:avLst/>
            <a:gdLst>
              <a:gd name="connsiteX0" fmla="*/ 0 w 2566670"/>
              <a:gd name="connsiteY0" fmla="*/ 0 h 1680210"/>
              <a:gd name="connsiteX1" fmla="*/ 2566670 w 2566670"/>
              <a:gd name="connsiteY1" fmla="*/ 0 h 1680210"/>
              <a:gd name="connsiteX2" fmla="*/ 2566670 w 2566670"/>
              <a:gd name="connsiteY2" fmla="*/ 1680210 h 1680210"/>
              <a:gd name="connsiteX3" fmla="*/ 0 w 2566670"/>
              <a:gd name="connsiteY3" fmla="*/ 1680210 h 1680210"/>
            </a:gdLst>
            <a:ahLst/>
            <a:cxnLst>
              <a:cxn ang="0">
                <a:pos x="connsiteX0" y="connsiteY0"/>
              </a:cxn>
              <a:cxn ang="0">
                <a:pos x="connsiteX1" y="connsiteY1"/>
              </a:cxn>
              <a:cxn ang="0">
                <a:pos x="connsiteX2" y="connsiteY2"/>
              </a:cxn>
              <a:cxn ang="0">
                <a:pos x="connsiteX3" y="connsiteY3"/>
              </a:cxn>
            </a:cxnLst>
            <a:rect l="l" t="t" r="r" b="b"/>
            <a:pathLst>
              <a:path w="2566670" h="1680210">
                <a:moveTo>
                  <a:pt x="0" y="0"/>
                </a:moveTo>
                <a:lnTo>
                  <a:pt x="2566670" y="0"/>
                </a:lnTo>
                <a:lnTo>
                  <a:pt x="2566670" y="1680210"/>
                </a:lnTo>
                <a:lnTo>
                  <a:pt x="0" y="1680210"/>
                </a:lnTo>
                <a:close/>
              </a:path>
            </a:pathLst>
          </a:custGeom>
          <a:solidFill>
            <a:schemeClr val="bg2"/>
          </a:solidFill>
          <a:ln w="20655" cap="flat">
            <a:noFill/>
            <a:prstDash val="solid"/>
            <a:miter/>
          </a:ln>
        </p:spPr>
        <p:txBody>
          <a:bodyPr rtlCol="0" anchor="ctr"/>
          <a:lstStyle/>
          <a:p>
            <a:endParaRPr lang="zh-CN" altLang="en-US">
              <a:latin typeface="Alibaba PuHuiTi" pitchFamily="18" charset="-122"/>
              <a:ea typeface="Alibaba PuHuiTi" pitchFamily="18" charset="-122"/>
              <a:cs typeface="Alibaba PuHuiTi" pitchFamily="18" charset="-122"/>
            </a:endParaRPr>
          </a:p>
        </p:txBody>
      </p:sp>
      <p:sp>
        <p:nvSpPr>
          <p:cNvPr id="24" name="任意形状 35">
            <a:extLst>
              <a:ext uri="{FF2B5EF4-FFF2-40B4-BE49-F238E27FC236}">
                <a16:creationId xmlns:a16="http://schemas.microsoft.com/office/drawing/2014/main" id="{D4535020-8E2F-D09C-8D4E-6825F4BFFB5E}"/>
              </a:ext>
            </a:extLst>
          </p:cNvPr>
          <p:cNvSpPr/>
          <p:nvPr/>
        </p:nvSpPr>
        <p:spPr>
          <a:xfrm>
            <a:off x="6062981" y="3716319"/>
            <a:ext cx="45719" cy="243161"/>
          </a:xfrm>
          <a:custGeom>
            <a:avLst/>
            <a:gdLst>
              <a:gd name="connsiteX0" fmla="*/ 0 w 12700"/>
              <a:gd name="connsiteY0" fmla="*/ 0 h 406400"/>
              <a:gd name="connsiteX1" fmla="*/ 0 w 12700"/>
              <a:gd name="connsiteY1" fmla="*/ 406400 h 406400"/>
            </a:gdLst>
            <a:ahLst/>
            <a:cxnLst>
              <a:cxn ang="0">
                <a:pos x="connsiteX0" y="connsiteY0"/>
              </a:cxn>
              <a:cxn ang="0">
                <a:pos x="connsiteX1" y="connsiteY1"/>
              </a:cxn>
            </a:cxnLst>
            <a:rect l="l" t="t" r="r" b="b"/>
            <a:pathLst>
              <a:path w="12700" h="406400">
                <a:moveTo>
                  <a:pt x="0" y="0"/>
                </a:moveTo>
                <a:lnTo>
                  <a:pt x="0" y="406400"/>
                </a:lnTo>
              </a:path>
            </a:pathLst>
          </a:custGeom>
          <a:ln w="15875" cap="flat">
            <a:solidFill>
              <a:schemeClr val="tx2"/>
            </a:solidFill>
            <a:prstDash val="dash"/>
            <a:miter/>
            <a:headEnd type="oval"/>
            <a:tailEnd type="oval"/>
          </a:ln>
        </p:spPr>
        <p:txBody>
          <a:bodyPr rtlCol="0" anchor="ctr"/>
          <a:lstStyle/>
          <a:p>
            <a:endParaRPr lang="zh-CN" altLang="en-US">
              <a:latin typeface="Alibaba PuHuiTi" pitchFamily="18" charset="-122"/>
              <a:ea typeface="Alibaba PuHuiTi" pitchFamily="18" charset="-122"/>
              <a:cs typeface="Alibaba PuHuiTi" pitchFamily="18" charset="-122"/>
            </a:endParaRPr>
          </a:p>
        </p:txBody>
      </p:sp>
      <p:sp>
        <p:nvSpPr>
          <p:cNvPr id="26" name="任意形状 37">
            <a:extLst>
              <a:ext uri="{FF2B5EF4-FFF2-40B4-BE49-F238E27FC236}">
                <a16:creationId xmlns:a16="http://schemas.microsoft.com/office/drawing/2014/main" id="{5C4EF80D-1BFA-41FD-917B-DB9CECAB2F2C}"/>
              </a:ext>
            </a:extLst>
          </p:cNvPr>
          <p:cNvSpPr/>
          <p:nvPr/>
        </p:nvSpPr>
        <p:spPr>
          <a:xfrm>
            <a:off x="2694321" y="5056851"/>
            <a:ext cx="975994" cy="647405"/>
          </a:xfrm>
          <a:custGeom>
            <a:avLst/>
            <a:gdLst>
              <a:gd name="connsiteX0" fmla="*/ 0 w 1052829"/>
              <a:gd name="connsiteY0" fmla="*/ 0 h 518159"/>
              <a:gd name="connsiteX1" fmla="*/ 0 w 1052829"/>
              <a:gd name="connsiteY1" fmla="*/ 295910 h 518159"/>
              <a:gd name="connsiteX2" fmla="*/ 1052830 w 1052829"/>
              <a:gd name="connsiteY2" fmla="*/ 295910 h 518159"/>
              <a:gd name="connsiteX3" fmla="*/ 1052830 w 1052829"/>
              <a:gd name="connsiteY3" fmla="*/ 518160 h 518159"/>
            </a:gdLst>
            <a:ahLst/>
            <a:cxnLst>
              <a:cxn ang="0">
                <a:pos x="connsiteX0" y="connsiteY0"/>
              </a:cxn>
              <a:cxn ang="0">
                <a:pos x="connsiteX1" y="connsiteY1"/>
              </a:cxn>
              <a:cxn ang="0">
                <a:pos x="connsiteX2" y="connsiteY2"/>
              </a:cxn>
              <a:cxn ang="0">
                <a:pos x="connsiteX3" y="connsiteY3"/>
              </a:cxn>
            </a:cxnLst>
            <a:rect l="l" t="t" r="r" b="b"/>
            <a:pathLst>
              <a:path w="1052829" h="518159">
                <a:moveTo>
                  <a:pt x="0" y="0"/>
                </a:moveTo>
                <a:lnTo>
                  <a:pt x="0" y="295910"/>
                </a:lnTo>
                <a:lnTo>
                  <a:pt x="1052830" y="295910"/>
                </a:lnTo>
                <a:lnTo>
                  <a:pt x="1052830" y="518160"/>
                </a:lnTo>
              </a:path>
            </a:pathLst>
          </a:custGeom>
          <a:noFill/>
          <a:ln w="15875" cap="flat">
            <a:solidFill>
              <a:schemeClr val="tx2"/>
            </a:solidFill>
            <a:prstDash val="dash"/>
            <a:miter/>
            <a:headEnd type="oval"/>
            <a:tailEnd type="oval"/>
          </a:ln>
        </p:spPr>
        <p:txBody>
          <a:bodyPr rtlCol="0" anchor="ctr"/>
          <a:lstStyle/>
          <a:p>
            <a:endParaRPr lang="zh-CN" altLang="en-US">
              <a:latin typeface="Alibaba PuHuiTi" pitchFamily="18" charset="-122"/>
              <a:ea typeface="Alibaba PuHuiTi" pitchFamily="18" charset="-122"/>
              <a:cs typeface="Alibaba PuHuiTi" pitchFamily="18" charset="-122"/>
            </a:endParaRPr>
          </a:p>
        </p:txBody>
      </p:sp>
      <p:sp>
        <p:nvSpPr>
          <p:cNvPr id="27" name="任意形状 38">
            <a:extLst>
              <a:ext uri="{FF2B5EF4-FFF2-40B4-BE49-F238E27FC236}">
                <a16:creationId xmlns:a16="http://schemas.microsoft.com/office/drawing/2014/main" id="{7FDC42D9-0605-10DC-9CB4-37905E1C2372}"/>
              </a:ext>
            </a:extLst>
          </p:cNvPr>
          <p:cNvSpPr/>
          <p:nvPr/>
        </p:nvSpPr>
        <p:spPr>
          <a:xfrm>
            <a:off x="8577833" y="5056851"/>
            <a:ext cx="1108220" cy="721636"/>
          </a:xfrm>
          <a:custGeom>
            <a:avLst/>
            <a:gdLst>
              <a:gd name="connsiteX0" fmla="*/ 1052830 w 1052830"/>
              <a:gd name="connsiteY0" fmla="*/ 0 h 518159"/>
              <a:gd name="connsiteX1" fmla="*/ 1052830 w 1052830"/>
              <a:gd name="connsiteY1" fmla="*/ 295910 h 518159"/>
              <a:gd name="connsiteX2" fmla="*/ 0 w 1052830"/>
              <a:gd name="connsiteY2" fmla="*/ 295910 h 518159"/>
              <a:gd name="connsiteX3" fmla="*/ 0 w 1052830"/>
              <a:gd name="connsiteY3" fmla="*/ 518160 h 518159"/>
            </a:gdLst>
            <a:ahLst/>
            <a:cxnLst>
              <a:cxn ang="0">
                <a:pos x="connsiteX0" y="connsiteY0"/>
              </a:cxn>
              <a:cxn ang="0">
                <a:pos x="connsiteX1" y="connsiteY1"/>
              </a:cxn>
              <a:cxn ang="0">
                <a:pos x="connsiteX2" y="connsiteY2"/>
              </a:cxn>
              <a:cxn ang="0">
                <a:pos x="connsiteX3" y="connsiteY3"/>
              </a:cxn>
            </a:cxnLst>
            <a:rect l="l" t="t" r="r" b="b"/>
            <a:pathLst>
              <a:path w="1052830" h="518159">
                <a:moveTo>
                  <a:pt x="1052830" y="0"/>
                </a:moveTo>
                <a:lnTo>
                  <a:pt x="1052830" y="295910"/>
                </a:lnTo>
                <a:lnTo>
                  <a:pt x="0" y="295910"/>
                </a:lnTo>
                <a:lnTo>
                  <a:pt x="0" y="518160"/>
                </a:lnTo>
              </a:path>
            </a:pathLst>
          </a:custGeom>
          <a:noFill/>
          <a:ln w="15875" cap="flat">
            <a:solidFill>
              <a:schemeClr val="tx2"/>
            </a:solidFill>
            <a:prstDash val="dash"/>
            <a:miter/>
            <a:headEnd type="oval"/>
            <a:tailEnd type="oval"/>
          </a:ln>
        </p:spPr>
        <p:txBody>
          <a:bodyPr rtlCol="0" anchor="ctr"/>
          <a:lstStyle/>
          <a:p>
            <a:endParaRPr lang="zh-CN" altLang="en-US">
              <a:latin typeface="Alibaba PuHuiTi" pitchFamily="18" charset="-122"/>
              <a:ea typeface="Alibaba PuHuiTi" pitchFamily="18" charset="-122"/>
              <a:cs typeface="Alibaba PuHuiTi" pitchFamily="18" charset="-122"/>
            </a:endParaRPr>
          </a:p>
        </p:txBody>
      </p:sp>
      <p:sp>
        <p:nvSpPr>
          <p:cNvPr id="29" name="文本框 40">
            <a:extLst>
              <a:ext uri="{FF2B5EF4-FFF2-40B4-BE49-F238E27FC236}">
                <a16:creationId xmlns:a16="http://schemas.microsoft.com/office/drawing/2014/main" id="{916FFF93-0DD2-1B3E-CC01-F38312DD7D24}"/>
              </a:ext>
            </a:extLst>
          </p:cNvPr>
          <p:cNvSpPr txBox="1"/>
          <p:nvPr/>
        </p:nvSpPr>
        <p:spPr>
          <a:xfrm>
            <a:off x="495697" y="3811862"/>
            <a:ext cx="3118470" cy="830997"/>
          </a:xfrm>
          <a:prstGeom prst="rect">
            <a:avLst/>
          </a:prstGeom>
          <a:noFill/>
          <a:ln>
            <a:noFill/>
          </a:ln>
        </p:spPr>
        <p:txBody>
          <a:bodyPr wrap="square" rtlCol="0">
            <a:spAutoFit/>
          </a:bodyPr>
          <a:lstStyle/>
          <a:p>
            <a:r>
              <a:rPr lang="en-US" sz="1600" dirty="0"/>
              <a:t>Develop internal expertise in software development, keep all knowhow inside Chubb</a:t>
            </a:r>
          </a:p>
        </p:txBody>
      </p:sp>
      <p:grpSp>
        <p:nvGrpSpPr>
          <p:cNvPr id="8" name="Group 7">
            <a:extLst>
              <a:ext uri="{FF2B5EF4-FFF2-40B4-BE49-F238E27FC236}">
                <a16:creationId xmlns:a16="http://schemas.microsoft.com/office/drawing/2014/main" id="{CA98193D-F40A-F4FC-A496-E0B429945637}"/>
              </a:ext>
            </a:extLst>
          </p:cNvPr>
          <p:cNvGrpSpPr/>
          <p:nvPr/>
        </p:nvGrpSpPr>
        <p:grpSpPr>
          <a:xfrm>
            <a:off x="8456887" y="2336471"/>
            <a:ext cx="3600049" cy="2641134"/>
            <a:chOff x="8426868" y="2062994"/>
            <a:chExt cx="3600049" cy="2641134"/>
          </a:xfrm>
        </p:grpSpPr>
        <p:sp>
          <p:nvSpPr>
            <p:cNvPr id="21" name="任意形状 32">
              <a:extLst>
                <a:ext uri="{FF2B5EF4-FFF2-40B4-BE49-F238E27FC236}">
                  <a16:creationId xmlns:a16="http://schemas.microsoft.com/office/drawing/2014/main" id="{D0CD4319-35AE-27FC-BF2D-8651D6185355}"/>
                </a:ext>
              </a:extLst>
            </p:cNvPr>
            <p:cNvSpPr/>
            <p:nvPr/>
          </p:nvSpPr>
          <p:spPr>
            <a:xfrm>
              <a:off x="8442469" y="2062994"/>
              <a:ext cx="3584448" cy="804672"/>
            </a:xfrm>
            <a:custGeom>
              <a:avLst/>
              <a:gdLst>
                <a:gd name="connsiteX0" fmla="*/ 0 w 2566670"/>
                <a:gd name="connsiteY0" fmla="*/ 0 h 360680"/>
                <a:gd name="connsiteX1" fmla="*/ 2566670 w 2566670"/>
                <a:gd name="connsiteY1" fmla="*/ 0 h 360680"/>
                <a:gd name="connsiteX2" fmla="*/ 2566670 w 2566670"/>
                <a:gd name="connsiteY2" fmla="*/ 360680 h 360680"/>
                <a:gd name="connsiteX3" fmla="*/ 0 w 2566670"/>
                <a:gd name="connsiteY3" fmla="*/ 360680 h 360680"/>
              </a:gdLst>
              <a:ahLst/>
              <a:cxnLst>
                <a:cxn ang="0">
                  <a:pos x="connsiteX0" y="connsiteY0"/>
                </a:cxn>
                <a:cxn ang="0">
                  <a:pos x="connsiteX1" y="connsiteY1"/>
                </a:cxn>
                <a:cxn ang="0">
                  <a:pos x="connsiteX2" y="connsiteY2"/>
                </a:cxn>
                <a:cxn ang="0">
                  <a:pos x="connsiteX3" y="connsiteY3"/>
                </a:cxn>
              </a:cxnLst>
              <a:rect l="l" t="t" r="r" b="b"/>
              <a:pathLst>
                <a:path w="2566670" h="360680">
                  <a:moveTo>
                    <a:pt x="0" y="0"/>
                  </a:moveTo>
                  <a:lnTo>
                    <a:pt x="2566670" y="0"/>
                  </a:lnTo>
                  <a:lnTo>
                    <a:pt x="2566670" y="360680"/>
                  </a:lnTo>
                  <a:lnTo>
                    <a:pt x="0" y="360680"/>
                  </a:lnTo>
                  <a:close/>
                </a:path>
              </a:pathLst>
            </a:custGeom>
            <a:solidFill>
              <a:srgbClr val="0066B3"/>
            </a:solidFill>
            <a:ln w="9575" cap="flat">
              <a:noFill/>
              <a:prstDash val="solid"/>
              <a:miter/>
            </a:ln>
          </p:spPr>
          <p:txBody>
            <a:bodyPr rtlCol="0" anchor="ctr"/>
            <a:lstStyle/>
            <a:p>
              <a:pPr algn="ctr"/>
              <a:r>
                <a:rPr lang="en-US" b="1" dirty="0">
                  <a:solidFill>
                    <a:schemeClr val="bg1"/>
                  </a:solidFill>
                </a:rPr>
                <a:t>Create Business Values</a:t>
              </a:r>
            </a:p>
          </p:txBody>
        </p:sp>
        <p:sp>
          <p:nvSpPr>
            <p:cNvPr id="22" name="任意形状 33">
              <a:extLst>
                <a:ext uri="{FF2B5EF4-FFF2-40B4-BE49-F238E27FC236}">
                  <a16:creationId xmlns:a16="http://schemas.microsoft.com/office/drawing/2014/main" id="{16BEEB10-B004-0FF8-234D-C89E2BD0C783}"/>
                </a:ext>
              </a:extLst>
            </p:cNvPr>
            <p:cNvSpPr/>
            <p:nvPr/>
          </p:nvSpPr>
          <p:spPr>
            <a:xfrm rot="10800000">
              <a:off x="8426868" y="2908589"/>
              <a:ext cx="3584446" cy="1795539"/>
            </a:xfrm>
            <a:custGeom>
              <a:avLst/>
              <a:gdLst>
                <a:gd name="connsiteX0" fmla="*/ 0 w 2566670"/>
                <a:gd name="connsiteY0" fmla="*/ 0 h 1680210"/>
                <a:gd name="connsiteX1" fmla="*/ 2566670 w 2566670"/>
                <a:gd name="connsiteY1" fmla="*/ 0 h 1680210"/>
                <a:gd name="connsiteX2" fmla="*/ 2566670 w 2566670"/>
                <a:gd name="connsiteY2" fmla="*/ 1680210 h 1680210"/>
                <a:gd name="connsiteX3" fmla="*/ 0 w 2566670"/>
                <a:gd name="connsiteY3" fmla="*/ 1680210 h 1680210"/>
              </a:gdLst>
              <a:ahLst/>
              <a:cxnLst>
                <a:cxn ang="0">
                  <a:pos x="connsiteX0" y="connsiteY0"/>
                </a:cxn>
                <a:cxn ang="0">
                  <a:pos x="connsiteX1" y="connsiteY1"/>
                </a:cxn>
                <a:cxn ang="0">
                  <a:pos x="connsiteX2" y="connsiteY2"/>
                </a:cxn>
                <a:cxn ang="0">
                  <a:pos x="connsiteX3" y="connsiteY3"/>
                </a:cxn>
              </a:cxnLst>
              <a:rect l="l" t="t" r="r" b="b"/>
              <a:pathLst>
                <a:path w="2566670" h="1680210">
                  <a:moveTo>
                    <a:pt x="0" y="0"/>
                  </a:moveTo>
                  <a:lnTo>
                    <a:pt x="2566670" y="0"/>
                  </a:lnTo>
                  <a:lnTo>
                    <a:pt x="2566670" y="1680210"/>
                  </a:lnTo>
                  <a:lnTo>
                    <a:pt x="0" y="1680210"/>
                  </a:lnTo>
                  <a:close/>
                </a:path>
              </a:pathLst>
            </a:custGeom>
            <a:solidFill>
              <a:schemeClr val="bg2"/>
            </a:solidFill>
            <a:ln w="20655" cap="flat">
              <a:noFill/>
              <a:prstDash val="solid"/>
              <a:miter/>
            </a:ln>
          </p:spPr>
          <p:txBody>
            <a:bodyPr rtlCol="0" anchor="ctr"/>
            <a:lstStyle/>
            <a:p>
              <a:endParaRPr lang="zh-CN" altLang="en-US">
                <a:latin typeface="Alibaba PuHuiTi" pitchFamily="18" charset="-122"/>
                <a:ea typeface="Alibaba PuHuiTi" pitchFamily="18" charset="-122"/>
                <a:cs typeface="Alibaba PuHuiTi" pitchFamily="18" charset="-122"/>
              </a:endParaRPr>
            </a:p>
          </p:txBody>
        </p:sp>
        <p:sp>
          <p:nvSpPr>
            <p:cNvPr id="30" name="文本框 41">
              <a:extLst>
                <a:ext uri="{FF2B5EF4-FFF2-40B4-BE49-F238E27FC236}">
                  <a16:creationId xmlns:a16="http://schemas.microsoft.com/office/drawing/2014/main" id="{FE7CE6BB-B090-67F2-7106-99C7E362D56E}"/>
                </a:ext>
              </a:extLst>
            </p:cNvPr>
            <p:cNvSpPr txBox="1"/>
            <p:nvPr/>
          </p:nvSpPr>
          <p:spPr>
            <a:xfrm>
              <a:off x="8528050" y="2979303"/>
              <a:ext cx="3417130" cy="1569660"/>
            </a:xfrm>
            <a:prstGeom prst="rect">
              <a:avLst/>
            </a:prstGeom>
            <a:noFill/>
            <a:ln>
              <a:noFill/>
            </a:ln>
          </p:spPr>
          <p:txBody>
            <a:bodyPr wrap="square" rtlCol="0">
              <a:spAutoFit/>
            </a:bodyPr>
            <a:lstStyle/>
            <a:p>
              <a:r>
                <a:rPr lang="en-US" sz="1600" dirty="0"/>
                <a:t>Create business value by enabling new business models through modular platform capabilities and by reducing external dependency, improving both growth support and cost efficiency.</a:t>
              </a:r>
            </a:p>
          </p:txBody>
        </p:sp>
      </p:grpSp>
      <p:grpSp>
        <p:nvGrpSpPr>
          <p:cNvPr id="3" name="Group 2">
            <a:extLst>
              <a:ext uri="{FF2B5EF4-FFF2-40B4-BE49-F238E27FC236}">
                <a16:creationId xmlns:a16="http://schemas.microsoft.com/office/drawing/2014/main" id="{44408167-764C-66E3-61FD-DDABC0F0BE27}"/>
              </a:ext>
            </a:extLst>
          </p:cNvPr>
          <p:cNvGrpSpPr/>
          <p:nvPr/>
        </p:nvGrpSpPr>
        <p:grpSpPr>
          <a:xfrm>
            <a:off x="4196797" y="1494971"/>
            <a:ext cx="3748404" cy="2265820"/>
            <a:chOff x="4779646" y="1508829"/>
            <a:chExt cx="3748404" cy="2265820"/>
          </a:xfrm>
        </p:grpSpPr>
        <p:sp>
          <p:nvSpPr>
            <p:cNvPr id="13" name="任意形状 20">
              <a:extLst>
                <a:ext uri="{FF2B5EF4-FFF2-40B4-BE49-F238E27FC236}">
                  <a16:creationId xmlns:a16="http://schemas.microsoft.com/office/drawing/2014/main" id="{ACFAACFB-A74C-8371-9861-8F560EE64984}"/>
                </a:ext>
              </a:extLst>
            </p:cNvPr>
            <p:cNvSpPr/>
            <p:nvPr/>
          </p:nvSpPr>
          <p:spPr>
            <a:xfrm>
              <a:off x="4827269" y="1508829"/>
              <a:ext cx="3586500" cy="806591"/>
            </a:xfrm>
            <a:custGeom>
              <a:avLst/>
              <a:gdLst>
                <a:gd name="connsiteX0" fmla="*/ 0 w 2566670"/>
                <a:gd name="connsiteY0" fmla="*/ 0 h 360680"/>
                <a:gd name="connsiteX1" fmla="*/ 2566670 w 2566670"/>
                <a:gd name="connsiteY1" fmla="*/ 0 h 360680"/>
                <a:gd name="connsiteX2" fmla="*/ 2566670 w 2566670"/>
                <a:gd name="connsiteY2" fmla="*/ 360680 h 360680"/>
                <a:gd name="connsiteX3" fmla="*/ 0 w 2566670"/>
                <a:gd name="connsiteY3" fmla="*/ 360680 h 360680"/>
              </a:gdLst>
              <a:ahLst/>
              <a:cxnLst>
                <a:cxn ang="0">
                  <a:pos x="connsiteX0" y="connsiteY0"/>
                </a:cxn>
                <a:cxn ang="0">
                  <a:pos x="connsiteX1" y="connsiteY1"/>
                </a:cxn>
                <a:cxn ang="0">
                  <a:pos x="connsiteX2" y="connsiteY2"/>
                </a:cxn>
                <a:cxn ang="0">
                  <a:pos x="connsiteX3" y="connsiteY3"/>
                </a:cxn>
              </a:cxnLst>
              <a:rect l="l" t="t" r="r" b="b"/>
              <a:pathLst>
                <a:path w="2566670" h="360680">
                  <a:moveTo>
                    <a:pt x="0" y="0"/>
                  </a:moveTo>
                  <a:lnTo>
                    <a:pt x="2566670" y="0"/>
                  </a:lnTo>
                  <a:lnTo>
                    <a:pt x="2566670" y="360680"/>
                  </a:lnTo>
                  <a:lnTo>
                    <a:pt x="0" y="360680"/>
                  </a:lnTo>
                  <a:close/>
                </a:path>
              </a:pathLst>
            </a:custGeom>
            <a:solidFill>
              <a:srgbClr val="5DC190"/>
            </a:solidFill>
            <a:ln w="9575" cap="flat">
              <a:noFill/>
              <a:prstDash val="solid"/>
              <a:miter/>
            </a:ln>
          </p:spPr>
          <p:txBody>
            <a:bodyPr rtlCol="0" anchor="ctr"/>
            <a:lstStyle/>
            <a:p>
              <a:pPr algn="ctr"/>
              <a:r>
                <a:rPr lang="en-US" b="1" dirty="0">
                  <a:solidFill>
                    <a:schemeClr val="bg1"/>
                  </a:solidFill>
                </a:rPr>
                <a:t>Improve Solution Development Efficiency</a:t>
              </a:r>
              <a:endParaRPr kumimoji="1" lang="zh-CN" altLang="en-US" b="1" dirty="0">
                <a:solidFill>
                  <a:schemeClr val="bg1"/>
                </a:solidFill>
                <a:latin typeface="Alibaba PuHuiTi" pitchFamily="18" charset="-122"/>
                <a:ea typeface="Alibaba PuHuiTi" pitchFamily="18" charset="-122"/>
                <a:cs typeface="Alibaba PuHuiTi" pitchFamily="18" charset="-122"/>
              </a:endParaRPr>
            </a:p>
          </p:txBody>
        </p:sp>
        <p:sp>
          <p:nvSpPr>
            <p:cNvPr id="14" name="任意形状 21">
              <a:extLst>
                <a:ext uri="{FF2B5EF4-FFF2-40B4-BE49-F238E27FC236}">
                  <a16:creationId xmlns:a16="http://schemas.microsoft.com/office/drawing/2014/main" id="{002BBEBA-42FC-9221-8100-0CB62B71D6EB}"/>
                </a:ext>
              </a:extLst>
            </p:cNvPr>
            <p:cNvSpPr/>
            <p:nvPr/>
          </p:nvSpPr>
          <p:spPr>
            <a:xfrm>
              <a:off x="4827269" y="2365104"/>
              <a:ext cx="3586499" cy="1409545"/>
            </a:xfrm>
            <a:custGeom>
              <a:avLst/>
              <a:gdLst>
                <a:gd name="connsiteX0" fmla="*/ 0 w 2566670"/>
                <a:gd name="connsiteY0" fmla="*/ 0 h 1680210"/>
                <a:gd name="connsiteX1" fmla="*/ 2566670 w 2566670"/>
                <a:gd name="connsiteY1" fmla="*/ 0 h 1680210"/>
                <a:gd name="connsiteX2" fmla="*/ 2566670 w 2566670"/>
                <a:gd name="connsiteY2" fmla="*/ 1680210 h 1680210"/>
                <a:gd name="connsiteX3" fmla="*/ 0 w 2566670"/>
                <a:gd name="connsiteY3" fmla="*/ 1680210 h 1680210"/>
              </a:gdLst>
              <a:ahLst/>
              <a:cxnLst>
                <a:cxn ang="0">
                  <a:pos x="connsiteX0" y="connsiteY0"/>
                </a:cxn>
                <a:cxn ang="0">
                  <a:pos x="connsiteX1" y="connsiteY1"/>
                </a:cxn>
                <a:cxn ang="0">
                  <a:pos x="connsiteX2" y="connsiteY2"/>
                </a:cxn>
                <a:cxn ang="0">
                  <a:pos x="connsiteX3" y="connsiteY3"/>
                </a:cxn>
              </a:cxnLst>
              <a:rect l="l" t="t" r="r" b="b"/>
              <a:pathLst>
                <a:path w="2566670" h="1680210">
                  <a:moveTo>
                    <a:pt x="0" y="0"/>
                  </a:moveTo>
                  <a:lnTo>
                    <a:pt x="2566670" y="0"/>
                  </a:lnTo>
                  <a:lnTo>
                    <a:pt x="2566670" y="1680210"/>
                  </a:lnTo>
                  <a:lnTo>
                    <a:pt x="0" y="1680210"/>
                  </a:lnTo>
                  <a:close/>
                </a:path>
              </a:pathLst>
            </a:custGeom>
            <a:solidFill>
              <a:schemeClr val="bg2"/>
            </a:solidFill>
            <a:ln w="20655" cap="flat">
              <a:noFill/>
              <a:prstDash val="solid"/>
              <a:miter/>
            </a:ln>
          </p:spPr>
          <p:txBody>
            <a:bodyPr rtlCol="0" anchor="ctr"/>
            <a:lstStyle/>
            <a:p>
              <a:endParaRPr lang="zh-CN" altLang="en-US">
                <a:latin typeface="Alibaba PuHuiTi" pitchFamily="18" charset="-122"/>
                <a:ea typeface="Alibaba PuHuiTi" pitchFamily="18" charset="-122"/>
                <a:cs typeface="Alibaba PuHuiTi" pitchFamily="18" charset="-122"/>
              </a:endParaRPr>
            </a:p>
          </p:txBody>
        </p:sp>
        <p:sp>
          <p:nvSpPr>
            <p:cNvPr id="31" name="文本框 42">
              <a:extLst>
                <a:ext uri="{FF2B5EF4-FFF2-40B4-BE49-F238E27FC236}">
                  <a16:creationId xmlns:a16="http://schemas.microsoft.com/office/drawing/2014/main" id="{FBA9A363-F8BE-5205-CDBD-F49E4F760880}"/>
                </a:ext>
              </a:extLst>
            </p:cNvPr>
            <p:cNvSpPr txBox="1"/>
            <p:nvPr/>
          </p:nvSpPr>
          <p:spPr>
            <a:xfrm>
              <a:off x="4779646" y="2423876"/>
              <a:ext cx="3748404" cy="1323439"/>
            </a:xfrm>
            <a:prstGeom prst="rect">
              <a:avLst/>
            </a:prstGeom>
            <a:noFill/>
            <a:ln>
              <a:noFill/>
            </a:ln>
          </p:spPr>
          <p:txBody>
            <a:bodyPr wrap="square" rtlCol="0">
              <a:spAutoFit/>
            </a:bodyPr>
            <a:lstStyle/>
            <a:p>
              <a:r>
                <a:rPr lang="en-US" sz="1600" dirty="0"/>
                <a:t>Support faster rollout of business solutions by improving development responsiveness, reducing handoff delays, and aligning more closely with business needs.</a:t>
              </a:r>
            </a:p>
          </p:txBody>
        </p:sp>
      </p:grpSp>
      <p:sp>
        <p:nvSpPr>
          <p:cNvPr id="33" name="文本框 4">
            <a:extLst>
              <a:ext uri="{FF2B5EF4-FFF2-40B4-BE49-F238E27FC236}">
                <a16:creationId xmlns:a16="http://schemas.microsoft.com/office/drawing/2014/main" id="{BF74AD58-7FC6-1DF9-E332-A58EE322EA8D}"/>
              </a:ext>
            </a:extLst>
          </p:cNvPr>
          <p:cNvSpPr txBox="1"/>
          <p:nvPr/>
        </p:nvSpPr>
        <p:spPr>
          <a:xfrm>
            <a:off x="5265386" y="5852144"/>
            <a:ext cx="1661224" cy="430887"/>
          </a:xfrm>
          <a:prstGeom prst="rect">
            <a:avLst/>
          </a:prstGeom>
          <a:noFill/>
        </p:spPr>
        <p:txBody>
          <a:bodyPr wrap="none" rtlCol="0">
            <a:spAutoFit/>
          </a:bodyPr>
          <a:lstStyle/>
          <a:p>
            <a:pPr algn="ctr"/>
            <a:r>
              <a:rPr kumimoji="1" lang="en-US" altLang="zh-CN" sz="2200" b="1" dirty="0">
                <a:solidFill>
                  <a:schemeClr val="bg1"/>
                </a:solidFill>
                <a:latin typeface="Alibaba PuHuiTi" pitchFamily="18" charset="-122"/>
                <a:ea typeface="Alibaba PuHuiTi" pitchFamily="18" charset="-122"/>
                <a:cs typeface="Alibaba PuHuiTi" pitchFamily="18" charset="-122"/>
              </a:rPr>
              <a:t>Objectives</a:t>
            </a:r>
            <a:endParaRPr kumimoji="1" lang="zh-CN" altLang="en-US" sz="2200" b="1" dirty="0">
              <a:solidFill>
                <a:schemeClr val="bg1"/>
              </a:solidFill>
              <a:latin typeface="Alibaba PuHuiTi" pitchFamily="18" charset="-122"/>
              <a:ea typeface="Alibaba PuHuiTi" pitchFamily="18" charset="-122"/>
              <a:cs typeface="Alibaba PuHuiTi" pitchFamily="18" charset="-122"/>
            </a:endParaRPr>
          </a:p>
        </p:txBody>
      </p:sp>
      <p:sp>
        <p:nvSpPr>
          <p:cNvPr id="34" name="Freeform 61">
            <a:extLst>
              <a:ext uri="{FF2B5EF4-FFF2-40B4-BE49-F238E27FC236}">
                <a16:creationId xmlns:a16="http://schemas.microsoft.com/office/drawing/2014/main" id="{9B1DE2D6-7367-2E56-0028-B365541F691C}"/>
              </a:ext>
            </a:extLst>
          </p:cNvPr>
          <p:cNvSpPr>
            <a:spLocks noChangeArrowheads="1"/>
          </p:cNvSpPr>
          <p:nvPr/>
        </p:nvSpPr>
        <p:spPr bwMode="auto">
          <a:xfrm>
            <a:off x="5919233" y="5333866"/>
            <a:ext cx="353533" cy="504502"/>
          </a:xfrm>
          <a:custGeom>
            <a:avLst/>
            <a:gdLst>
              <a:gd name="T0" fmla="*/ 574 w 816"/>
              <a:gd name="T1" fmla="*/ 645 h 1166"/>
              <a:gd name="T2" fmla="*/ 700 w 816"/>
              <a:gd name="T3" fmla="*/ 407 h 1166"/>
              <a:gd name="T4" fmla="*/ 408 w 816"/>
              <a:gd name="T5" fmla="*/ 115 h 1166"/>
              <a:gd name="T6" fmla="*/ 115 w 816"/>
              <a:gd name="T7" fmla="*/ 407 h 1166"/>
              <a:gd name="T8" fmla="*/ 241 w 816"/>
              <a:gd name="T9" fmla="*/ 645 h 1166"/>
              <a:gd name="T10" fmla="*/ 290 w 816"/>
              <a:gd name="T11" fmla="*/ 681 h 1166"/>
              <a:gd name="T12" fmla="*/ 290 w 816"/>
              <a:gd name="T13" fmla="*/ 815 h 1166"/>
              <a:gd name="T14" fmla="*/ 525 w 816"/>
              <a:gd name="T15" fmla="*/ 815 h 1166"/>
              <a:gd name="T16" fmla="*/ 525 w 816"/>
              <a:gd name="T17" fmla="*/ 681 h 1166"/>
              <a:gd name="T18" fmla="*/ 574 w 816"/>
              <a:gd name="T19" fmla="*/ 645 h 1166"/>
              <a:gd name="T20" fmla="*/ 408 w 816"/>
              <a:gd name="T21" fmla="*/ 0 h 1166"/>
              <a:gd name="T22" fmla="*/ 815 w 816"/>
              <a:gd name="T23" fmla="*/ 407 h 1166"/>
              <a:gd name="T24" fmla="*/ 640 w 816"/>
              <a:gd name="T25" fmla="*/ 741 h 1166"/>
              <a:gd name="T26" fmla="*/ 640 w 816"/>
              <a:gd name="T27" fmla="*/ 875 h 1166"/>
              <a:gd name="T28" fmla="*/ 583 w 816"/>
              <a:gd name="T29" fmla="*/ 932 h 1166"/>
              <a:gd name="T30" fmla="*/ 233 w 816"/>
              <a:gd name="T31" fmla="*/ 932 h 1166"/>
              <a:gd name="T32" fmla="*/ 175 w 816"/>
              <a:gd name="T33" fmla="*/ 875 h 1166"/>
              <a:gd name="T34" fmla="*/ 175 w 816"/>
              <a:gd name="T35" fmla="*/ 741 h 1166"/>
              <a:gd name="T36" fmla="*/ 0 w 816"/>
              <a:gd name="T37" fmla="*/ 407 h 1166"/>
              <a:gd name="T38" fmla="*/ 408 w 816"/>
              <a:gd name="T39" fmla="*/ 0 h 1166"/>
              <a:gd name="T40" fmla="*/ 233 w 816"/>
              <a:gd name="T41" fmla="*/ 1107 h 1166"/>
              <a:gd name="T42" fmla="*/ 233 w 816"/>
              <a:gd name="T43" fmla="*/ 1050 h 1166"/>
              <a:gd name="T44" fmla="*/ 583 w 816"/>
              <a:gd name="T45" fmla="*/ 1050 h 1166"/>
              <a:gd name="T46" fmla="*/ 583 w 816"/>
              <a:gd name="T47" fmla="*/ 1107 h 1166"/>
              <a:gd name="T48" fmla="*/ 525 w 816"/>
              <a:gd name="T49" fmla="*/ 1165 h 1166"/>
              <a:gd name="T50" fmla="*/ 290 w 816"/>
              <a:gd name="T51" fmla="*/ 1165 h 1166"/>
              <a:gd name="T52" fmla="*/ 233 w 816"/>
              <a:gd name="T53" fmla="*/ 1107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16" h="1166">
                <a:moveTo>
                  <a:pt x="574" y="645"/>
                </a:moveTo>
                <a:cubicBezTo>
                  <a:pt x="654" y="591"/>
                  <a:pt x="700" y="503"/>
                  <a:pt x="700" y="407"/>
                </a:cubicBezTo>
                <a:cubicBezTo>
                  <a:pt x="700" y="246"/>
                  <a:pt x="570" y="115"/>
                  <a:pt x="408" y="115"/>
                </a:cubicBezTo>
                <a:cubicBezTo>
                  <a:pt x="247" y="115"/>
                  <a:pt x="115" y="246"/>
                  <a:pt x="115" y="407"/>
                </a:cubicBezTo>
                <a:cubicBezTo>
                  <a:pt x="115" y="503"/>
                  <a:pt x="162" y="591"/>
                  <a:pt x="241" y="645"/>
                </a:cubicBezTo>
                <a:lnTo>
                  <a:pt x="290" y="681"/>
                </a:lnTo>
                <a:lnTo>
                  <a:pt x="290" y="815"/>
                </a:lnTo>
                <a:lnTo>
                  <a:pt x="525" y="815"/>
                </a:lnTo>
                <a:lnTo>
                  <a:pt x="525" y="681"/>
                </a:lnTo>
                <a:lnTo>
                  <a:pt x="574" y="645"/>
                </a:lnTo>
                <a:close/>
                <a:moveTo>
                  <a:pt x="408" y="0"/>
                </a:moveTo>
                <a:cubicBezTo>
                  <a:pt x="632" y="0"/>
                  <a:pt x="815" y="183"/>
                  <a:pt x="815" y="407"/>
                </a:cubicBezTo>
                <a:cubicBezTo>
                  <a:pt x="815" y="547"/>
                  <a:pt x="747" y="667"/>
                  <a:pt x="640" y="741"/>
                </a:cubicBezTo>
                <a:lnTo>
                  <a:pt x="640" y="875"/>
                </a:lnTo>
                <a:cubicBezTo>
                  <a:pt x="640" y="908"/>
                  <a:pt x="615" y="932"/>
                  <a:pt x="583" y="932"/>
                </a:cubicBezTo>
                <a:lnTo>
                  <a:pt x="233" y="932"/>
                </a:lnTo>
                <a:cubicBezTo>
                  <a:pt x="200" y="932"/>
                  <a:pt x="175" y="908"/>
                  <a:pt x="175" y="875"/>
                </a:cubicBezTo>
                <a:lnTo>
                  <a:pt x="175" y="741"/>
                </a:lnTo>
                <a:cubicBezTo>
                  <a:pt x="69" y="667"/>
                  <a:pt x="0" y="547"/>
                  <a:pt x="0" y="407"/>
                </a:cubicBezTo>
                <a:cubicBezTo>
                  <a:pt x="0" y="183"/>
                  <a:pt x="183" y="0"/>
                  <a:pt x="408" y="0"/>
                </a:cubicBezTo>
                <a:close/>
                <a:moveTo>
                  <a:pt x="233" y="1107"/>
                </a:moveTo>
                <a:lnTo>
                  <a:pt x="233" y="1050"/>
                </a:lnTo>
                <a:lnTo>
                  <a:pt x="583" y="1050"/>
                </a:lnTo>
                <a:lnTo>
                  <a:pt x="583" y="1107"/>
                </a:lnTo>
                <a:cubicBezTo>
                  <a:pt x="583" y="1140"/>
                  <a:pt x="558" y="1165"/>
                  <a:pt x="525" y="1165"/>
                </a:cubicBezTo>
                <a:lnTo>
                  <a:pt x="290" y="1165"/>
                </a:lnTo>
                <a:cubicBezTo>
                  <a:pt x="257" y="1165"/>
                  <a:pt x="233" y="1140"/>
                  <a:pt x="233" y="1107"/>
                </a:cubicBez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endParaRPr lang="en-US">
              <a:solidFill>
                <a:schemeClr val="bg1"/>
              </a:solidFill>
              <a:latin typeface="Alibaba PuHuiTi" pitchFamily="18" charset="-122"/>
              <a:ea typeface="Alibaba PuHuiTi" pitchFamily="18" charset="-122"/>
              <a:cs typeface="Alibaba PuHuiTi" pitchFamily="18" charset="-122"/>
            </a:endParaRPr>
          </a:p>
        </p:txBody>
      </p:sp>
      <p:grpSp>
        <p:nvGrpSpPr>
          <p:cNvPr id="42" name="Group 41">
            <a:extLst>
              <a:ext uri="{FF2B5EF4-FFF2-40B4-BE49-F238E27FC236}">
                <a16:creationId xmlns:a16="http://schemas.microsoft.com/office/drawing/2014/main" id="{23E04E75-1F78-9F16-C927-1D3F749547A5}"/>
              </a:ext>
            </a:extLst>
          </p:cNvPr>
          <p:cNvGrpSpPr/>
          <p:nvPr/>
        </p:nvGrpSpPr>
        <p:grpSpPr>
          <a:xfrm>
            <a:off x="3498597" y="5750836"/>
            <a:ext cx="525779" cy="525779"/>
            <a:chOff x="3534410" y="5408931"/>
            <a:chExt cx="525779" cy="525779"/>
          </a:xfrm>
        </p:grpSpPr>
        <p:sp>
          <p:nvSpPr>
            <p:cNvPr id="11" name="任意形状 17">
              <a:extLst>
                <a:ext uri="{FF2B5EF4-FFF2-40B4-BE49-F238E27FC236}">
                  <a16:creationId xmlns:a16="http://schemas.microsoft.com/office/drawing/2014/main" id="{093477C3-9D57-1D8F-F8D2-BEFDB09B7B65}"/>
                </a:ext>
              </a:extLst>
            </p:cNvPr>
            <p:cNvSpPr/>
            <p:nvPr/>
          </p:nvSpPr>
          <p:spPr>
            <a:xfrm>
              <a:off x="3534410" y="5408931"/>
              <a:ext cx="525779" cy="525779"/>
            </a:xfrm>
            <a:custGeom>
              <a:avLst/>
              <a:gdLst>
                <a:gd name="connsiteX0" fmla="*/ 525780 w 525779"/>
                <a:gd name="connsiteY0" fmla="*/ 262890 h 525779"/>
                <a:gd name="connsiteX1" fmla="*/ 262890 w 525779"/>
                <a:gd name="connsiteY1" fmla="*/ 525780 h 525779"/>
                <a:gd name="connsiteX2" fmla="*/ 0 w 525779"/>
                <a:gd name="connsiteY2" fmla="*/ 262890 h 525779"/>
                <a:gd name="connsiteX3" fmla="*/ 262890 w 525779"/>
                <a:gd name="connsiteY3" fmla="*/ 0 h 525779"/>
                <a:gd name="connsiteX4" fmla="*/ 525780 w 525779"/>
                <a:gd name="connsiteY4" fmla="*/ 262890 h 525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779" h="525779">
                  <a:moveTo>
                    <a:pt x="525780" y="262890"/>
                  </a:moveTo>
                  <a:cubicBezTo>
                    <a:pt x="525780" y="408080"/>
                    <a:pt x="408080" y="525780"/>
                    <a:pt x="262890" y="525780"/>
                  </a:cubicBezTo>
                  <a:cubicBezTo>
                    <a:pt x="117700" y="525780"/>
                    <a:pt x="0" y="408080"/>
                    <a:pt x="0" y="262890"/>
                  </a:cubicBezTo>
                  <a:cubicBezTo>
                    <a:pt x="0" y="117700"/>
                    <a:pt x="117700" y="0"/>
                    <a:pt x="262890" y="0"/>
                  </a:cubicBezTo>
                  <a:cubicBezTo>
                    <a:pt x="408080" y="0"/>
                    <a:pt x="525780" y="117700"/>
                    <a:pt x="525780" y="262890"/>
                  </a:cubicBezTo>
                  <a:close/>
                </a:path>
              </a:pathLst>
            </a:custGeom>
            <a:solidFill>
              <a:srgbClr val="E0945C"/>
            </a:solidFill>
            <a:ln w="9620" cap="flat">
              <a:noFill/>
              <a:prstDash val="solid"/>
              <a:miter/>
            </a:ln>
          </p:spPr>
          <p:txBody>
            <a:bodyPr rtlCol="0" anchor="ctr"/>
            <a:lstStyle/>
            <a:p>
              <a:endParaRPr lang="zh-CN" altLang="en-US">
                <a:latin typeface="Alibaba PuHuiTi" pitchFamily="18" charset="-122"/>
                <a:ea typeface="Alibaba PuHuiTi" pitchFamily="18" charset="-122"/>
                <a:cs typeface="Alibaba PuHuiTi" pitchFamily="18" charset="-122"/>
              </a:endParaRPr>
            </a:p>
          </p:txBody>
        </p:sp>
        <p:sp>
          <p:nvSpPr>
            <p:cNvPr id="35" name="Freeform 81">
              <a:extLst>
                <a:ext uri="{FF2B5EF4-FFF2-40B4-BE49-F238E27FC236}">
                  <a16:creationId xmlns:a16="http://schemas.microsoft.com/office/drawing/2014/main" id="{6F890A47-BD9A-7F68-5C38-53D8703A2965}"/>
                </a:ext>
              </a:extLst>
            </p:cNvPr>
            <p:cNvSpPr>
              <a:spLocks noChangeArrowheads="1"/>
            </p:cNvSpPr>
            <p:nvPr/>
          </p:nvSpPr>
          <p:spPr bwMode="auto">
            <a:xfrm>
              <a:off x="3681415" y="5510239"/>
              <a:ext cx="231769" cy="256700"/>
            </a:xfrm>
            <a:custGeom>
              <a:avLst/>
              <a:gdLst>
                <a:gd name="T0" fmla="*/ 552 w 1107"/>
                <a:gd name="T1" fmla="*/ 0 h 1225"/>
                <a:gd name="T2" fmla="*/ 1106 w 1107"/>
                <a:gd name="T3" fmla="*/ 292 h 1225"/>
                <a:gd name="T4" fmla="*/ 1106 w 1107"/>
                <a:gd name="T5" fmla="*/ 410 h 1225"/>
                <a:gd name="T6" fmla="*/ 0 w 1107"/>
                <a:gd name="T7" fmla="*/ 410 h 1225"/>
                <a:gd name="T8" fmla="*/ 0 w 1107"/>
                <a:gd name="T9" fmla="*/ 292 h 1225"/>
                <a:gd name="T10" fmla="*/ 552 w 1107"/>
                <a:gd name="T11" fmla="*/ 0 h 1225"/>
                <a:gd name="T12" fmla="*/ 989 w 1107"/>
                <a:gd name="T13" fmla="*/ 524 h 1225"/>
                <a:gd name="T14" fmla="*/ 989 w 1107"/>
                <a:gd name="T15" fmla="*/ 934 h 1225"/>
                <a:gd name="T16" fmla="*/ 814 w 1107"/>
                <a:gd name="T17" fmla="*/ 934 h 1225"/>
                <a:gd name="T18" fmla="*/ 814 w 1107"/>
                <a:gd name="T19" fmla="*/ 524 h 1225"/>
                <a:gd name="T20" fmla="*/ 989 w 1107"/>
                <a:gd name="T21" fmla="*/ 524 h 1225"/>
                <a:gd name="T22" fmla="*/ 0 w 1107"/>
                <a:gd name="T23" fmla="*/ 1224 h 1225"/>
                <a:gd name="T24" fmla="*/ 0 w 1107"/>
                <a:gd name="T25" fmla="*/ 1049 h 1225"/>
                <a:gd name="T26" fmla="*/ 1106 w 1107"/>
                <a:gd name="T27" fmla="*/ 1049 h 1225"/>
                <a:gd name="T28" fmla="*/ 1106 w 1107"/>
                <a:gd name="T29" fmla="*/ 1224 h 1225"/>
                <a:gd name="T30" fmla="*/ 0 w 1107"/>
                <a:gd name="T31" fmla="*/ 1224 h 1225"/>
                <a:gd name="T32" fmla="*/ 464 w 1107"/>
                <a:gd name="T33" fmla="*/ 524 h 1225"/>
                <a:gd name="T34" fmla="*/ 639 w 1107"/>
                <a:gd name="T35" fmla="*/ 524 h 1225"/>
                <a:gd name="T36" fmla="*/ 639 w 1107"/>
                <a:gd name="T37" fmla="*/ 934 h 1225"/>
                <a:gd name="T38" fmla="*/ 464 w 1107"/>
                <a:gd name="T39" fmla="*/ 934 h 1225"/>
                <a:gd name="T40" fmla="*/ 464 w 1107"/>
                <a:gd name="T41" fmla="*/ 524 h 1225"/>
                <a:gd name="T42" fmla="*/ 114 w 1107"/>
                <a:gd name="T43" fmla="*/ 524 h 1225"/>
                <a:gd name="T44" fmla="*/ 289 w 1107"/>
                <a:gd name="T45" fmla="*/ 524 h 1225"/>
                <a:gd name="T46" fmla="*/ 289 w 1107"/>
                <a:gd name="T47" fmla="*/ 934 h 1225"/>
                <a:gd name="T48" fmla="*/ 114 w 1107"/>
                <a:gd name="T49" fmla="*/ 934 h 1225"/>
                <a:gd name="T50" fmla="*/ 114 w 1107"/>
                <a:gd name="T51" fmla="*/ 524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07" h="1225">
                  <a:moveTo>
                    <a:pt x="552" y="0"/>
                  </a:moveTo>
                  <a:lnTo>
                    <a:pt x="1106" y="292"/>
                  </a:lnTo>
                  <a:lnTo>
                    <a:pt x="1106" y="410"/>
                  </a:lnTo>
                  <a:lnTo>
                    <a:pt x="0" y="410"/>
                  </a:lnTo>
                  <a:lnTo>
                    <a:pt x="0" y="292"/>
                  </a:lnTo>
                  <a:lnTo>
                    <a:pt x="552" y="0"/>
                  </a:lnTo>
                  <a:close/>
                  <a:moveTo>
                    <a:pt x="989" y="524"/>
                  </a:moveTo>
                  <a:lnTo>
                    <a:pt x="989" y="934"/>
                  </a:lnTo>
                  <a:lnTo>
                    <a:pt x="814" y="934"/>
                  </a:lnTo>
                  <a:lnTo>
                    <a:pt x="814" y="524"/>
                  </a:lnTo>
                  <a:lnTo>
                    <a:pt x="989" y="524"/>
                  </a:lnTo>
                  <a:close/>
                  <a:moveTo>
                    <a:pt x="0" y="1224"/>
                  </a:moveTo>
                  <a:lnTo>
                    <a:pt x="0" y="1049"/>
                  </a:lnTo>
                  <a:lnTo>
                    <a:pt x="1106" y="1049"/>
                  </a:lnTo>
                  <a:lnTo>
                    <a:pt x="1106" y="1224"/>
                  </a:lnTo>
                  <a:lnTo>
                    <a:pt x="0" y="1224"/>
                  </a:lnTo>
                  <a:close/>
                  <a:moveTo>
                    <a:pt x="464" y="524"/>
                  </a:moveTo>
                  <a:lnTo>
                    <a:pt x="639" y="524"/>
                  </a:lnTo>
                  <a:lnTo>
                    <a:pt x="639" y="934"/>
                  </a:lnTo>
                  <a:lnTo>
                    <a:pt x="464" y="934"/>
                  </a:lnTo>
                  <a:lnTo>
                    <a:pt x="464" y="524"/>
                  </a:lnTo>
                  <a:close/>
                  <a:moveTo>
                    <a:pt x="114" y="524"/>
                  </a:moveTo>
                  <a:lnTo>
                    <a:pt x="289" y="524"/>
                  </a:lnTo>
                  <a:lnTo>
                    <a:pt x="289" y="934"/>
                  </a:lnTo>
                  <a:lnTo>
                    <a:pt x="114" y="934"/>
                  </a:lnTo>
                  <a:lnTo>
                    <a:pt x="114" y="524"/>
                  </a:ln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endParaRPr lang="en-US">
                <a:latin typeface="Alibaba PuHuiTi" pitchFamily="18" charset="-122"/>
                <a:ea typeface="Alibaba PuHuiTi" pitchFamily="18" charset="-122"/>
                <a:cs typeface="Alibaba PuHuiTi" pitchFamily="18" charset="-122"/>
              </a:endParaRPr>
            </a:p>
          </p:txBody>
        </p:sp>
      </p:grpSp>
      <p:sp>
        <p:nvSpPr>
          <p:cNvPr id="37" name="Freeform 137">
            <a:extLst>
              <a:ext uri="{FF2B5EF4-FFF2-40B4-BE49-F238E27FC236}">
                <a16:creationId xmlns:a16="http://schemas.microsoft.com/office/drawing/2014/main" id="{8D009DD1-3373-3300-B3F6-17C2270209CD}"/>
              </a:ext>
            </a:extLst>
          </p:cNvPr>
          <p:cNvSpPr>
            <a:spLocks noChangeArrowheads="1"/>
          </p:cNvSpPr>
          <p:nvPr/>
        </p:nvSpPr>
        <p:spPr bwMode="auto">
          <a:xfrm>
            <a:off x="5981173" y="4071627"/>
            <a:ext cx="229651" cy="243160"/>
          </a:xfrm>
          <a:custGeom>
            <a:avLst/>
            <a:gdLst>
              <a:gd name="T0" fmla="*/ 525 w 1050"/>
              <a:gd name="T1" fmla="*/ 0 h 1110"/>
              <a:gd name="T2" fmla="*/ 1049 w 1050"/>
              <a:gd name="T3" fmla="*/ 524 h 1110"/>
              <a:gd name="T4" fmla="*/ 1049 w 1050"/>
              <a:gd name="T5" fmla="*/ 934 h 1110"/>
              <a:gd name="T6" fmla="*/ 874 w 1050"/>
              <a:gd name="T7" fmla="*/ 1109 h 1110"/>
              <a:gd name="T8" fmla="*/ 699 w 1050"/>
              <a:gd name="T9" fmla="*/ 1109 h 1110"/>
              <a:gd name="T10" fmla="*/ 699 w 1050"/>
              <a:gd name="T11" fmla="*/ 642 h 1110"/>
              <a:gd name="T12" fmla="*/ 932 w 1050"/>
              <a:gd name="T13" fmla="*/ 642 h 1110"/>
              <a:gd name="T14" fmla="*/ 932 w 1050"/>
              <a:gd name="T15" fmla="*/ 524 h 1110"/>
              <a:gd name="T16" fmla="*/ 525 w 1050"/>
              <a:gd name="T17" fmla="*/ 117 h 1110"/>
              <a:gd name="T18" fmla="*/ 117 w 1050"/>
              <a:gd name="T19" fmla="*/ 524 h 1110"/>
              <a:gd name="T20" fmla="*/ 117 w 1050"/>
              <a:gd name="T21" fmla="*/ 642 h 1110"/>
              <a:gd name="T22" fmla="*/ 350 w 1050"/>
              <a:gd name="T23" fmla="*/ 642 h 1110"/>
              <a:gd name="T24" fmla="*/ 350 w 1050"/>
              <a:gd name="T25" fmla="*/ 1109 h 1110"/>
              <a:gd name="T26" fmla="*/ 175 w 1050"/>
              <a:gd name="T27" fmla="*/ 1109 h 1110"/>
              <a:gd name="T28" fmla="*/ 0 w 1050"/>
              <a:gd name="T29" fmla="*/ 934 h 1110"/>
              <a:gd name="T30" fmla="*/ 0 w 1050"/>
              <a:gd name="T31" fmla="*/ 524 h 1110"/>
              <a:gd name="T32" fmla="*/ 525 w 1050"/>
              <a:gd name="T33" fmla="*/ 0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50" h="1110">
                <a:moveTo>
                  <a:pt x="525" y="0"/>
                </a:moveTo>
                <a:cubicBezTo>
                  <a:pt x="814" y="0"/>
                  <a:pt x="1049" y="235"/>
                  <a:pt x="1049" y="524"/>
                </a:cubicBezTo>
                <a:lnTo>
                  <a:pt x="1049" y="934"/>
                </a:lnTo>
                <a:cubicBezTo>
                  <a:pt x="1049" y="1030"/>
                  <a:pt x="970" y="1109"/>
                  <a:pt x="874" y="1109"/>
                </a:cubicBezTo>
                <a:lnTo>
                  <a:pt x="699" y="1109"/>
                </a:lnTo>
                <a:lnTo>
                  <a:pt x="699" y="642"/>
                </a:lnTo>
                <a:lnTo>
                  <a:pt x="932" y="642"/>
                </a:lnTo>
                <a:lnTo>
                  <a:pt x="932" y="524"/>
                </a:lnTo>
                <a:cubicBezTo>
                  <a:pt x="932" y="298"/>
                  <a:pt x="751" y="117"/>
                  <a:pt x="525" y="117"/>
                </a:cubicBezTo>
                <a:cubicBezTo>
                  <a:pt x="298" y="117"/>
                  <a:pt x="117" y="298"/>
                  <a:pt x="117" y="524"/>
                </a:cubicBezTo>
                <a:lnTo>
                  <a:pt x="117" y="642"/>
                </a:lnTo>
                <a:lnTo>
                  <a:pt x="350" y="642"/>
                </a:lnTo>
                <a:lnTo>
                  <a:pt x="350" y="1109"/>
                </a:lnTo>
                <a:lnTo>
                  <a:pt x="175" y="1109"/>
                </a:lnTo>
                <a:cubicBezTo>
                  <a:pt x="79" y="1109"/>
                  <a:pt x="0" y="1030"/>
                  <a:pt x="0" y="934"/>
                </a:cubicBezTo>
                <a:lnTo>
                  <a:pt x="0" y="524"/>
                </a:lnTo>
                <a:cubicBezTo>
                  <a:pt x="0" y="235"/>
                  <a:pt x="235" y="0"/>
                  <a:pt x="525" y="0"/>
                </a:cubicBezTo>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endParaRPr lang="en-US">
              <a:latin typeface="Alibaba PuHuiTi" pitchFamily="18" charset="-122"/>
              <a:ea typeface="Alibaba PuHuiTi" pitchFamily="18" charset="-122"/>
              <a:cs typeface="Alibaba PuHuiTi" pitchFamily="18" charset="-122"/>
            </a:endParaRPr>
          </a:p>
        </p:txBody>
      </p:sp>
      <p:sp>
        <p:nvSpPr>
          <p:cNvPr id="39" name="Freeform 23">
            <a:extLst>
              <a:ext uri="{FF2B5EF4-FFF2-40B4-BE49-F238E27FC236}">
                <a16:creationId xmlns:a16="http://schemas.microsoft.com/office/drawing/2014/main" id="{E7677553-A07D-5A35-45E1-ADCBB96ECE24}"/>
              </a:ext>
            </a:extLst>
          </p:cNvPr>
          <p:cNvSpPr>
            <a:spLocks noChangeArrowheads="1"/>
          </p:cNvSpPr>
          <p:nvPr/>
        </p:nvSpPr>
        <p:spPr bwMode="auto">
          <a:xfrm>
            <a:off x="8413769" y="5902099"/>
            <a:ext cx="249210" cy="249210"/>
          </a:xfrm>
          <a:custGeom>
            <a:avLst/>
            <a:gdLst>
              <a:gd name="T0" fmla="*/ 875 w 1051"/>
              <a:gd name="T1" fmla="*/ 493 h 1051"/>
              <a:gd name="T2" fmla="*/ 1050 w 1051"/>
              <a:gd name="T3" fmla="*/ 668 h 1051"/>
              <a:gd name="T4" fmla="*/ 1050 w 1051"/>
              <a:gd name="T5" fmla="*/ 933 h 1051"/>
              <a:gd name="T6" fmla="*/ 933 w 1051"/>
              <a:gd name="T7" fmla="*/ 1050 h 1051"/>
              <a:gd name="T8" fmla="*/ 118 w 1051"/>
              <a:gd name="T9" fmla="*/ 1050 h 1051"/>
              <a:gd name="T10" fmla="*/ 0 w 1051"/>
              <a:gd name="T11" fmla="*/ 933 h 1051"/>
              <a:gd name="T12" fmla="*/ 0 w 1051"/>
              <a:gd name="T13" fmla="*/ 550 h 1051"/>
              <a:gd name="T14" fmla="*/ 175 w 1051"/>
              <a:gd name="T15" fmla="*/ 725 h 1051"/>
              <a:gd name="T16" fmla="*/ 408 w 1051"/>
              <a:gd name="T17" fmla="*/ 490 h 1051"/>
              <a:gd name="T18" fmla="*/ 643 w 1051"/>
              <a:gd name="T19" fmla="*/ 725 h 1051"/>
              <a:gd name="T20" fmla="*/ 875 w 1051"/>
              <a:gd name="T21" fmla="*/ 493 h 1051"/>
              <a:gd name="T22" fmla="*/ 1050 w 1051"/>
              <a:gd name="T23" fmla="*/ 118 h 1051"/>
              <a:gd name="T24" fmla="*/ 1050 w 1051"/>
              <a:gd name="T25" fmla="*/ 501 h 1051"/>
              <a:gd name="T26" fmla="*/ 875 w 1051"/>
              <a:gd name="T27" fmla="*/ 326 h 1051"/>
              <a:gd name="T28" fmla="*/ 643 w 1051"/>
              <a:gd name="T29" fmla="*/ 561 h 1051"/>
              <a:gd name="T30" fmla="*/ 408 w 1051"/>
              <a:gd name="T31" fmla="*/ 326 h 1051"/>
              <a:gd name="T32" fmla="*/ 175 w 1051"/>
              <a:gd name="T33" fmla="*/ 561 h 1051"/>
              <a:gd name="T34" fmla="*/ 0 w 1051"/>
              <a:gd name="T35" fmla="*/ 383 h 1051"/>
              <a:gd name="T36" fmla="*/ 0 w 1051"/>
              <a:gd name="T37" fmla="*/ 118 h 1051"/>
              <a:gd name="T38" fmla="*/ 118 w 1051"/>
              <a:gd name="T39" fmla="*/ 0 h 1051"/>
              <a:gd name="T40" fmla="*/ 933 w 1051"/>
              <a:gd name="T41" fmla="*/ 0 h 1051"/>
              <a:gd name="T42" fmla="*/ 1050 w 1051"/>
              <a:gd name="T43" fmla="*/ 118 h 1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51" h="1051">
                <a:moveTo>
                  <a:pt x="875" y="493"/>
                </a:moveTo>
                <a:lnTo>
                  <a:pt x="1050" y="668"/>
                </a:lnTo>
                <a:lnTo>
                  <a:pt x="1050" y="933"/>
                </a:lnTo>
                <a:cubicBezTo>
                  <a:pt x="1050" y="996"/>
                  <a:pt x="996" y="1050"/>
                  <a:pt x="933" y="1050"/>
                </a:cubicBezTo>
                <a:lnTo>
                  <a:pt x="118" y="1050"/>
                </a:lnTo>
                <a:cubicBezTo>
                  <a:pt x="55" y="1050"/>
                  <a:pt x="0" y="996"/>
                  <a:pt x="0" y="933"/>
                </a:cubicBezTo>
                <a:lnTo>
                  <a:pt x="0" y="550"/>
                </a:lnTo>
                <a:lnTo>
                  <a:pt x="175" y="725"/>
                </a:lnTo>
                <a:lnTo>
                  <a:pt x="408" y="490"/>
                </a:lnTo>
                <a:lnTo>
                  <a:pt x="643" y="725"/>
                </a:lnTo>
                <a:lnTo>
                  <a:pt x="875" y="493"/>
                </a:lnTo>
                <a:close/>
                <a:moveTo>
                  <a:pt x="1050" y="118"/>
                </a:moveTo>
                <a:lnTo>
                  <a:pt x="1050" y="501"/>
                </a:lnTo>
                <a:lnTo>
                  <a:pt x="875" y="326"/>
                </a:lnTo>
                <a:lnTo>
                  <a:pt x="643" y="561"/>
                </a:lnTo>
                <a:lnTo>
                  <a:pt x="408" y="326"/>
                </a:lnTo>
                <a:lnTo>
                  <a:pt x="175" y="561"/>
                </a:lnTo>
                <a:lnTo>
                  <a:pt x="0" y="383"/>
                </a:lnTo>
                <a:lnTo>
                  <a:pt x="0" y="118"/>
                </a:lnTo>
                <a:cubicBezTo>
                  <a:pt x="0" y="55"/>
                  <a:pt x="55" y="0"/>
                  <a:pt x="118" y="0"/>
                </a:cubicBezTo>
                <a:lnTo>
                  <a:pt x="933" y="0"/>
                </a:lnTo>
                <a:cubicBezTo>
                  <a:pt x="996" y="1"/>
                  <a:pt x="1050" y="55"/>
                  <a:pt x="1050" y="118"/>
                </a:cubicBez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endParaRPr lang="en-US">
              <a:latin typeface="Alibaba PuHuiTi" pitchFamily="18" charset="-122"/>
              <a:ea typeface="Alibaba PuHuiTi" pitchFamily="18" charset="-122"/>
              <a:cs typeface="Alibaba PuHuiTi" pitchFamily="18" charset="-122"/>
            </a:endParaRPr>
          </a:p>
        </p:txBody>
      </p:sp>
    </p:spTree>
    <p:extLst>
      <p:ext uri="{BB962C8B-B14F-4D97-AF65-F5344CB8AC3E}">
        <p14:creationId xmlns:p14="http://schemas.microsoft.com/office/powerpoint/2010/main" val="40056934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FD6E92-CD0F-3CEB-BFBD-F23F37CE624A}"/>
              </a:ext>
            </a:extLst>
          </p:cNvPr>
          <p:cNvSpPr>
            <a:spLocks noGrp="1"/>
          </p:cNvSpPr>
          <p:nvPr>
            <p:ph type="body" sz="quarter" idx="15"/>
          </p:nvPr>
        </p:nvSpPr>
        <p:spPr/>
        <p:txBody>
          <a:bodyPr/>
          <a:lstStyle/>
          <a:p>
            <a:r>
              <a:rPr lang="en-US" dirty="0"/>
              <a:t>CCC SOLUTIONS TEAM CAPABILITY</a:t>
            </a:r>
          </a:p>
        </p:txBody>
      </p:sp>
      <p:sp>
        <p:nvSpPr>
          <p:cNvPr id="4" name="Slide Number Placeholder 3">
            <a:extLst>
              <a:ext uri="{FF2B5EF4-FFF2-40B4-BE49-F238E27FC236}">
                <a16:creationId xmlns:a16="http://schemas.microsoft.com/office/drawing/2014/main" id="{A40521F4-8197-6346-BEF2-40747012E210}"/>
              </a:ext>
            </a:extLst>
          </p:cNvPr>
          <p:cNvSpPr>
            <a:spLocks noGrp="1"/>
          </p:cNvSpPr>
          <p:nvPr>
            <p:ph type="sldNum" sz="quarter" idx="4"/>
          </p:nvPr>
        </p:nvSpPr>
        <p:spPr/>
        <p:txBody>
          <a:bodyPr/>
          <a:lstStyle/>
          <a:p>
            <a:fld id="{199137DB-8ECE-4117-81EA-4F1DB4ABB2A7}" type="slidenum">
              <a:rPr lang="zh-CN" altLang="en-US" smtClean="0"/>
              <a:t>41</a:t>
            </a:fld>
            <a:endParaRPr lang="zh-CN" altLang="en-US"/>
          </a:p>
        </p:txBody>
      </p:sp>
      <p:sp>
        <p:nvSpPr>
          <p:cNvPr id="5" name="矩形 28">
            <a:extLst>
              <a:ext uri="{FF2B5EF4-FFF2-40B4-BE49-F238E27FC236}">
                <a16:creationId xmlns:a16="http://schemas.microsoft.com/office/drawing/2014/main" id="{3B6B6CB9-F20A-9C72-404A-DF6C58996AAA}"/>
              </a:ext>
            </a:extLst>
          </p:cNvPr>
          <p:cNvSpPr/>
          <p:nvPr/>
        </p:nvSpPr>
        <p:spPr>
          <a:xfrm>
            <a:off x="674414" y="5376186"/>
            <a:ext cx="10500400" cy="1139144"/>
          </a:xfrm>
          <a:prstGeom prst="rect">
            <a:avLst/>
          </a:prstGeom>
          <a:solidFill>
            <a:srgbClr val="003591"/>
          </a:solidFill>
          <a:ln w="19050" cap="flat" cmpd="sng" algn="ctr">
            <a:noFill/>
            <a:prstDash val="solid"/>
            <a:miter lim="800000"/>
          </a:ln>
          <a:effectLst/>
        </p:spPr>
        <p:txBody>
          <a:bodyPr rtlCol="0" anchor="ctr"/>
          <a:lstStyle/>
          <a:p>
            <a:pPr algn="ctr"/>
            <a:r>
              <a:rPr lang="en-US" b="1" dirty="0">
                <a:solidFill>
                  <a:schemeClr val="bg1"/>
                </a:solidFill>
              </a:rPr>
              <a:t>Together, these capabilities enable CCC to support end-to-end solution delivery — from design and development to testing, deployment, and maintenance.</a:t>
            </a:r>
            <a:endParaRPr kumimoji="1" lang="zh-CN" altLang="en-US" sz="1800" b="0" i="0" u="none" strike="noStrike" kern="0" cap="none" spc="0" normalizeH="0" baseline="0" noProof="0" dirty="0">
              <a:ln>
                <a:noFill/>
              </a:ln>
              <a:solidFill>
                <a:schemeClr val="bg1"/>
              </a:solidFill>
              <a:effectLst/>
              <a:uLnTx/>
              <a:uFillTx/>
              <a:latin typeface="Alibaba PuHuiTi" pitchFamily="18" charset="-122"/>
              <a:ea typeface="Alibaba PuHuiTi" pitchFamily="18" charset="-122"/>
              <a:cs typeface="Alibaba PuHuiTi" pitchFamily="18" charset="-122"/>
            </a:endParaRPr>
          </a:p>
        </p:txBody>
      </p:sp>
      <p:sp>
        <p:nvSpPr>
          <p:cNvPr id="6" name="任意形状 9">
            <a:extLst>
              <a:ext uri="{FF2B5EF4-FFF2-40B4-BE49-F238E27FC236}">
                <a16:creationId xmlns:a16="http://schemas.microsoft.com/office/drawing/2014/main" id="{B8B5E38E-2FD5-C400-7BDC-433D7290D83C}"/>
              </a:ext>
            </a:extLst>
          </p:cNvPr>
          <p:cNvSpPr/>
          <p:nvPr/>
        </p:nvSpPr>
        <p:spPr>
          <a:xfrm>
            <a:off x="1237406" y="1757090"/>
            <a:ext cx="2911943" cy="3500709"/>
          </a:xfrm>
          <a:custGeom>
            <a:avLst/>
            <a:gdLst>
              <a:gd name="connsiteX0" fmla="*/ 2071370 w 2921000"/>
              <a:gd name="connsiteY0" fmla="*/ 1699260 h 1699259"/>
              <a:gd name="connsiteX1" fmla="*/ 0 w 2921000"/>
              <a:gd name="connsiteY1" fmla="*/ 1699260 h 1699259"/>
              <a:gd name="connsiteX2" fmla="*/ 0 w 2921000"/>
              <a:gd name="connsiteY2" fmla="*/ 0 h 1699259"/>
              <a:gd name="connsiteX3" fmla="*/ 2071370 w 2921000"/>
              <a:gd name="connsiteY3" fmla="*/ 0 h 1699259"/>
              <a:gd name="connsiteX4" fmla="*/ 2921000 w 2921000"/>
              <a:gd name="connsiteY4" fmla="*/ 849630 h 1699259"/>
              <a:gd name="connsiteX5" fmla="*/ 2921000 w 2921000"/>
              <a:gd name="connsiteY5" fmla="*/ 849630 h 1699259"/>
              <a:gd name="connsiteX6" fmla="*/ 2071370 w 2921000"/>
              <a:gd name="connsiteY6" fmla="*/ 1699260 h 169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1000" h="1699259">
                <a:moveTo>
                  <a:pt x="2071370" y="1699260"/>
                </a:moveTo>
                <a:lnTo>
                  <a:pt x="0" y="1699260"/>
                </a:lnTo>
                <a:lnTo>
                  <a:pt x="0" y="0"/>
                </a:lnTo>
                <a:lnTo>
                  <a:pt x="2071370" y="0"/>
                </a:lnTo>
                <a:cubicBezTo>
                  <a:pt x="2540000" y="0"/>
                  <a:pt x="2921000" y="381000"/>
                  <a:pt x="2921000" y="849630"/>
                </a:cubicBezTo>
                <a:lnTo>
                  <a:pt x="2921000" y="849630"/>
                </a:lnTo>
                <a:cubicBezTo>
                  <a:pt x="2921000" y="1318260"/>
                  <a:pt x="2540000" y="1699260"/>
                  <a:pt x="2071370" y="1699260"/>
                </a:cubicBezTo>
                <a:close/>
              </a:path>
            </a:pathLst>
          </a:custGeom>
          <a:solidFill>
            <a:srgbClr val="EFEFEF"/>
          </a:solidFill>
          <a:ln w="2108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7" name="任意形状 10">
            <a:extLst>
              <a:ext uri="{FF2B5EF4-FFF2-40B4-BE49-F238E27FC236}">
                <a16:creationId xmlns:a16="http://schemas.microsoft.com/office/drawing/2014/main" id="{7AB6F18E-B786-26CA-8FB1-AEF730988EEB}"/>
              </a:ext>
            </a:extLst>
          </p:cNvPr>
          <p:cNvSpPr/>
          <p:nvPr/>
        </p:nvSpPr>
        <p:spPr>
          <a:xfrm>
            <a:off x="670866" y="1974015"/>
            <a:ext cx="1133079" cy="1093751"/>
          </a:xfrm>
          <a:custGeom>
            <a:avLst/>
            <a:gdLst>
              <a:gd name="connsiteX0" fmla="*/ 1216660 w 1216660"/>
              <a:gd name="connsiteY0" fmla="*/ 608330 h 1216660"/>
              <a:gd name="connsiteX1" fmla="*/ 608330 w 1216660"/>
              <a:gd name="connsiteY1" fmla="*/ 1216660 h 1216660"/>
              <a:gd name="connsiteX2" fmla="*/ 0 w 1216660"/>
              <a:gd name="connsiteY2" fmla="*/ 608330 h 1216660"/>
              <a:gd name="connsiteX3" fmla="*/ 608330 w 1216660"/>
              <a:gd name="connsiteY3" fmla="*/ 0 h 1216660"/>
              <a:gd name="connsiteX4" fmla="*/ 1216660 w 1216660"/>
              <a:gd name="connsiteY4" fmla="*/ 608330 h 1216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6660" h="1216660">
                <a:moveTo>
                  <a:pt x="1216660" y="608330"/>
                </a:moveTo>
                <a:cubicBezTo>
                  <a:pt x="1216660" y="944301"/>
                  <a:pt x="944301" y="1216660"/>
                  <a:pt x="608330" y="1216660"/>
                </a:cubicBezTo>
                <a:cubicBezTo>
                  <a:pt x="272359" y="1216660"/>
                  <a:pt x="0" y="944301"/>
                  <a:pt x="0" y="608330"/>
                </a:cubicBezTo>
                <a:cubicBezTo>
                  <a:pt x="0" y="272359"/>
                  <a:pt x="272359" y="0"/>
                  <a:pt x="608330" y="0"/>
                </a:cubicBezTo>
                <a:cubicBezTo>
                  <a:pt x="944301" y="0"/>
                  <a:pt x="1216660" y="272359"/>
                  <a:pt x="1216660" y="608330"/>
                </a:cubicBezTo>
                <a:close/>
              </a:path>
            </a:pathLst>
          </a:custGeom>
          <a:solidFill>
            <a:srgbClr val="003591"/>
          </a:solidFill>
          <a:ln w="2108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8" name="任意形状 11">
            <a:extLst>
              <a:ext uri="{FF2B5EF4-FFF2-40B4-BE49-F238E27FC236}">
                <a16:creationId xmlns:a16="http://schemas.microsoft.com/office/drawing/2014/main" id="{54154C13-56DE-110C-6377-0F209FA8A5EB}"/>
              </a:ext>
            </a:extLst>
          </p:cNvPr>
          <p:cNvSpPr/>
          <p:nvPr/>
        </p:nvSpPr>
        <p:spPr>
          <a:xfrm>
            <a:off x="798605" y="2097319"/>
            <a:ext cx="877603" cy="847142"/>
          </a:xfrm>
          <a:custGeom>
            <a:avLst/>
            <a:gdLst>
              <a:gd name="connsiteX0" fmla="*/ 942340 w 942339"/>
              <a:gd name="connsiteY0" fmla="*/ 471170 h 942339"/>
              <a:gd name="connsiteX1" fmla="*/ 471170 w 942339"/>
              <a:gd name="connsiteY1" fmla="*/ 942340 h 942339"/>
              <a:gd name="connsiteX2" fmla="*/ 0 w 942339"/>
              <a:gd name="connsiteY2" fmla="*/ 471170 h 942339"/>
              <a:gd name="connsiteX3" fmla="*/ 471170 w 942339"/>
              <a:gd name="connsiteY3" fmla="*/ 0 h 942339"/>
              <a:gd name="connsiteX4" fmla="*/ 942340 w 942339"/>
              <a:gd name="connsiteY4" fmla="*/ 471170 h 942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339" h="942339">
                <a:moveTo>
                  <a:pt x="942340" y="471170"/>
                </a:moveTo>
                <a:cubicBezTo>
                  <a:pt x="942340" y="731390"/>
                  <a:pt x="731390" y="942340"/>
                  <a:pt x="471170" y="942340"/>
                </a:cubicBezTo>
                <a:cubicBezTo>
                  <a:pt x="210950" y="942340"/>
                  <a:pt x="0" y="731390"/>
                  <a:pt x="0" y="471170"/>
                </a:cubicBezTo>
                <a:cubicBezTo>
                  <a:pt x="0" y="210950"/>
                  <a:pt x="210950" y="0"/>
                  <a:pt x="471170" y="0"/>
                </a:cubicBezTo>
                <a:cubicBezTo>
                  <a:pt x="731390" y="0"/>
                  <a:pt x="942340" y="210950"/>
                  <a:pt x="942340" y="471170"/>
                </a:cubicBezTo>
                <a:close/>
              </a:path>
            </a:pathLst>
          </a:custGeom>
          <a:solidFill>
            <a:srgbClr val="FFFFFF"/>
          </a:solidFill>
          <a:ln w="16320" cap="flat">
            <a:noFill/>
            <a:prstDash val="solid"/>
            <a:miter/>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dirty="0">
              <a:ln>
                <a:noFill/>
              </a:ln>
              <a:solidFill>
                <a:srgbClr val="003591"/>
              </a:solidFill>
              <a:effectLst/>
              <a:uLnTx/>
              <a:uFillTx/>
              <a:latin typeface="Alibaba PuHuiTi" pitchFamily="18" charset="-122"/>
              <a:ea typeface="Alibaba PuHuiTi" pitchFamily="18" charset="-122"/>
              <a:cs typeface="Alibaba PuHuiTi" pitchFamily="18" charset="-122"/>
            </a:endParaRPr>
          </a:p>
        </p:txBody>
      </p:sp>
      <p:sp>
        <p:nvSpPr>
          <p:cNvPr id="9" name="任意形状 12">
            <a:extLst>
              <a:ext uri="{FF2B5EF4-FFF2-40B4-BE49-F238E27FC236}">
                <a16:creationId xmlns:a16="http://schemas.microsoft.com/office/drawing/2014/main" id="{BD128C88-AD96-A0A9-12AE-C7F5B4958918}"/>
              </a:ext>
            </a:extLst>
          </p:cNvPr>
          <p:cNvSpPr/>
          <p:nvPr/>
        </p:nvSpPr>
        <p:spPr>
          <a:xfrm>
            <a:off x="4694763" y="1634068"/>
            <a:ext cx="2808703" cy="3623732"/>
          </a:xfrm>
          <a:custGeom>
            <a:avLst/>
            <a:gdLst>
              <a:gd name="connsiteX0" fmla="*/ 2071370 w 2921000"/>
              <a:gd name="connsiteY0" fmla="*/ 1699260 h 1699259"/>
              <a:gd name="connsiteX1" fmla="*/ 0 w 2921000"/>
              <a:gd name="connsiteY1" fmla="*/ 1699260 h 1699259"/>
              <a:gd name="connsiteX2" fmla="*/ 0 w 2921000"/>
              <a:gd name="connsiteY2" fmla="*/ 0 h 1699259"/>
              <a:gd name="connsiteX3" fmla="*/ 2071370 w 2921000"/>
              <a:gd name="connsiteY3" fmla="*/ 0 h 1699259"/>
              <a:gd name="connsiteX4" fmla="*/ 2921001 w 2921000"/>
              <a:gd name="connsiteY4" fmla="*/ 849630 h 1699259"/>
              <a:gd name="connsiteX5" fmla="*/ 2921001 w 2921000"/>
              <a:gd name="connsiteY5" fmla="*/ 849630 h 1699259"/>
              <a:gd name="connsiteX6" fmla="*/ 2071370 w 2921000"/>
              <a:gd name="connsiteY6" fmla="*/ 1699260 h 169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1000" h="1699259">
                <a:moveTo>
                  <a:pt x="2071370" y="1699260"/>
                </a:moveTo>
                <a:lnTo>
                  <a:pt x="0" y="1699260"/>
                </a:lnTo>
                <a:lnTo>
                  <a:pt x="0" y="0"/>
                </a:lnTo>
                <a:lnTo>
                  <a:pt x="2071370" y="0"/>
                </a:lnTo>
                <a:cubicBezTo>
                  <a:pt x="2540001" y="0"/>
                  <a:pt x="2921001" y="381000"/>
                  <a:pt x="2921001" y="849630"/>
                </a:cubicBezTo>
                <a:lnTo>
                  <a:pt x="2921001" y="849630"/>
                </a:lnTo>
                <a:cubicBezTo>
                  <a:pt x="2921001" y="1318260"/>
                  <a:pt x="2541270" y="1699260"/>
                  <a:pt x="2071370" y="1699260"/>
                </a:cubicBezTo>
                <a:close/>
              </a:path>
            </a:pathLst>
          </a:custGeom>
          <a:solidFill>
            <a:srgbClr val="EFEFEF"/>
          </a:solidFill>
          <a:ln w="2108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10" name="任意形状 13">
            <a:extLst>
              <a:ext uri="{FF2B5EF4-FFF2-40B4-BE49-F238E27FC236}">
                <a16:creationId xmlns:a16="http://schemas.microsoft.com/office/drawing/2014/main" id="{BAF30ABA-447A-ED0A-C6A1-F39D8902D542}"/>
              </a:ext>
            </a:extLst>
          </p:cNvPr>
          <p:cNvSpPr/>
          <p:nvPr/>
        </p:nvSpPr>
        <p:spPr>
          <a:xfrm>
            <a:off x="4128224" y="1974015"/>
            <a:ext cx="1133078" cy="1093751"/>
          </a:xfrm>
          <a:custGeom>
            <a:avLst/>
            <a:gdLst>
              <a:gd name="connsiteX0" fmla="*/ 1216660 w 1216659"/>
              <a:gd name="connsiteY0" fmla="*/ 608330 h 1216660"/>
              <a:gd name="connsiteX1" fmla="*/ 608330 w 1216659"/>
              <a:gd name="connsiteY1" fmla="*/ 1216660 h 1216660"/>
              <a:gd name="connsiteX2" fmla="*/ 0 w 1216659"/>
              <a:gd name="connsiteY2" fmla="*/ 608330 h 1216660"/>
              <a:gd name="connsiteX3" fmla="*/ 608330 w 1216659"/>
              <a:gd name="connsiteY3" fmla="*/ 0 h 1216660"/>
              <a:gd name="connsiteX4" fmla="*/ 1216660 w 1216659"/>
              <a:gd name="connsiteY4" fmla="*/ 608330 h 1216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6659" h="1216660">
                <a:moveTo>
                  <a:pt x="1216660" y="608330"/>
                </a:moveTo>
                <a:cubicBezTo>
                  <a:pt x="1216660" y="944301"/>
                  <a:pt x="944301" y="1216660"/>
                  <a:pt x="608330" y="1216660"/>
                </a:cubicBezTo>
                <a:cubicBezTo>
                  <a:pt x="272359" y="1216660"/>
                  <a:pt x="0" y="944301"/>
                  <a:pt x="0" y="608330"/>
                </a:cubicBezTo>
                <a:cubicBezTo>
                  <a:pt x="0" y="272359"/>
                  <a:pt x="272359" y="0"/>
                  <a:pt x="608330" y="0"/>
                </a:cubicBezTo>
                <a:cubicBezTo>
                  <a:pt x="944301" y="0"/>
                  <a:pt x="1216660" y="272359"/>
                  <a:pt x="1216660" y="608330"/>
                </a:cubicBezTo>
                <a:close/>
              </a:path>
            </a:pathLst>
          </a:custGeom>
          <a:solidFill>
            <a:srgbClr val="5385C5"/>
          </a:solidFill>
          <a:ln w="2108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11" name="任意形状 14">
            <a:extLst>
              <a:ext uri="{FF2B5EF4-FFF2-40B4-BE49-F238E27FC236}">
                <a16:creationId xmlns:a16="http://schemas.microsoft.com/office/drawing/2014/main" id="{2A54CB50-83C8-9E2E-C1FB-52AA6CE04A0F}"/>
              </a:ext>
            </a:extLst>
          </p:cNvPr>
          <p:cNvSpPr/>
          <p:nvPr/>
        </p:nvSpPr>
        <p:spPr>
          <a:xfrm>
            <a:off x="4255961" y="2097319"/>
            <a:ext cx="877604" cy="847142"/>
          </a:xfrm>
          <a:custGeom>
            <a:avLst/>
            <a:gdLst>
              <a:gd name="connsiteX0" fmla="*/ 942340 w 942340"/>
              <a:gd name="connsiteY0" fmla="*/ 471170 h 942339"/>
              <a:gd name="connsiteX1" fmla="*/ 471170 w 942340"/>
              <a:gd name="connsiteY1" fmla="*/ 942340 h 942339"/>
              <a:gd name="connsiteX2" fmla="*/ 0 w 942340"/>
              <a:gd name="connsiteY2" fmla="*/ 471170 h 942339"/>
              <a:gd name="connsiteX3" fmla="*/ 471170 w 942340"/>
              <a:gd name="connsiteY3" fmla="*/ 0 h 942339"/>
              <a:gd name="connsiteX4" fmla="*/ 942340 w 942340"/>
              <a:gd name="connsiteY4" fmla="*/ 471170 h 942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340" h="942339">
                <a:moveTo>
                  <a:pt x="942340" y="471170"/>
                </a:moveTo>
                <a:cubicBezTo>
                  <a:pt x="942340" y="731390"/>
                  <a:pt x="731390" y="942340"/>
                  <a:pt x="471170" y="942340"/>
                </a:cubicBezTo>
                <a:cubicBezTo>
                  <a:pt x="210950" y="942340"/>
                  <a:pt x="0" y="731390"/>
                  <a:pt x="0" y="471170"/>
                </a:cubicBezTo>
                <a:cubicBezTo>
                  <a:pt x="0" y="210950"/>
                  <a:pt x="210950" y="0"/>
                  <a:pt x="471170" y="0"/>
                </a:cubicBezTo>
                <a:cubicBezTo>
                  <a:pt x="731390" y="0"/>
                  <a:pt x="942340" y="210950"/>
                  <a:pt x="942340" y="471170"/>
                </a:cubicBezTo>
                <a:close/>
              </a:path>
            </a:pathLst>
          </a:custGeom>
          <a:solidFill>
            <a:srgbClr val="FFFFFF"/>
          </a:solidFill>
          <a:ln w="16320" cap="flat">
            <a:noFill/>
            <a:prstDash val="solid"/>
            <a:miter/>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dirty="0">
              <a:ln>
                <a:noFill/>
              </a:ln>
              <a:solidFill>
                <a:srgbClr val="5385C5"/>
              </a:solidFill>
              <a:effectLst/>
              <a:uLnTx/>
              <a:uFillTx/>
              <a:latin typeface="Alibaba PuHuiTi" pitchFamily="18" charset="-122"/>
              <a:ea typeface="Alibaba PuHuiTi" pitchFamily="18" charset="-122"/>
              <a:cs typeface="Alibaba PuHuiTi" pitchFamily="18" charset="-122"/>
            </a:endParaRPr>
          </a:p>
        </p:txBody>
      </p:sp>
      <p:sp>
        <p:nvSpPr>
          <p:cNvPr id="12" name="任意形状 15">
            <a:extLst>
              <a:ext uri="{FF2B5EF4-FFF2-40B4-BE49-F238E27FC236}">
                <a16:creationId xmlns:a16="http://schemas.microsoft.com/office/drawing/2014/main" id="{1EDFECDC-0B94-E840-6EDD-34D29778F2ED}"/>
              </a:ext>
            </a:extLst>
          </p:cNvPr>
          <p:cNvSpPr/>
          <p:nvPr/>
        </p:nvSpPr>
        <p:spPr>
          <a:xfrm>
            <a:off x="8249002" y="1634068"/>
            <a:ext cx="2808703" cy="3623732"/>
          </a:xfrm>
          <a:custGeom>
            <a:avLst/>
            <a:gdLst>
              <a:gd name="connsiteX0" fmla="*/ 2071370 w 2921000"/>
              <a:gd name="connsiteY0" fmla="*/ 1699260 h 1699259"/>
              <a:gd name="connsiteX1" fmla="*/ 0 w 2921000"/>
              <a:gd name="connsiteY1" fmla="*/ 1699260 h 1699259"/>
              <a:gd name="connsiteX2" fmla="*/ 0 w 2921000"/>
              <a:gd name="connsiteY2" fmla="*/ 0 h 1699259"/>
              <a:gd name="connsiteX3" fmla="*/ 2071370 w 2921000"/>
              <a:gd name="connsiteY3" fmla="*/ 0 h 1699259"/>
              <a:gd name="connsiteX4" fmla="*/ 2921000 w 2921000"/>
              <a:gd name="connsiteY4" fmla="*/ 849630 h 1699259"/>
              <a:gd name="connsiteX5" fmla="*/ 2921000 w 2921000"/>
              <a:gd name="connsiteY5" fmla="*/ 849630 h 1699259"/>
              <a:gd name="connsiteX6" fmla="*/ 2071370 w 2921000"/>
              <a:gd name="connsiteY6" fmla="*/ 1699260 h 169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1000" h="1699259">
                <a:moveTo>
                  <a:pt x="2071370" y="1699260"/>
                </a:moveTo>
                <a:lnTo>
                  <a:pt x="0" y="1699260"/>
                </a:lnTo>
                <a:lnTo>
                  <a:pt x="0" y="0"/>
                </a:lnTo>
                <a:lnTo>
                  <a:pt x="2071370" y="0"/>
                </a:lnTo>
                <a:cubicBezTo>
                  <a:pt x="2540000" y="0"/>
                  <a:pt x="2921000" y="381000"/>
                  <a:pt x="2921000" y="849630"/>
                </a:cubicBezTo>
                <a:lnTo>
                  <a:pt x="2921000" y="849630"/>
                </a:lnTo>
                <a:cubicBezTo>
                  <a:pt x="2921000" y="1318260"/>
                  <a:pt x="2540000" y="1699260"/>
                  <a:pt x="2071370" y="1699260"/>
                </a:cubicBezTo>
                <a:close/>
              </a:path>
            </a:pathLst>
          </a:custGeom>
          <a:solidFill>
            <a:srgbClr val="EFEFEF"/>
          </a:solidFill>
          <a:ln w="2108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13" name="任意形状 16">
            <a:extLst>
              <a:ext uri="{FF2B5EF4-FFF2-40B4-BE49-F238E27FC236}">
                <a16:creationId xmlns:a16="http://schemas.microsoft.com/office/drawing/2014/main" id="{91D0E64C-BF1C-47A7-F71A-A09DB91698F9}"/>
              </a:ext>
            </a:extLst>
          </p:cNvPr>
          <p:cNvSpPr/>
          <p:nvPr/>
        </p:nvSpPr>
        <p:spPr>
          <a:xfrm>
            <a:off x="7682462" y="1974015"/>
            <a:ext cx="1133078" cy="1093751"/>
          </a:xfrm>
          <a:custGeom>
            <a:avLst/>
            <a:gdLst>
              <a:gd name="connsiteX0" fmla="*/ 1216660 w 1216659"/>
              <a:gd name="connsiteY0" fmla="*/ 608330 h 1216660"/>
              <a:gd name="connsiteX1" fmla="*/ 608330 w 1216659"/>
              <a:gd name="connsiteY1" fmla="*/ 1216660 h 1216660"/>
              <a:gd name="connsiteX2" fmla="*/ -1 w 1216659"/>
              <a:gd name="connsiteY2" fmla="*/ 608330 h 1216660"/>
              <a:gd name="connsiteX3" fmla="*/ 608330 w 1216659"/>
              <a:gd name="connsiteY3" fmla="*/ 0 h 1216660"/>
              <a:gd name="connsiteX4" fmla="*/ 1216660 w 1216659"/>
              <a:gd name="connsiteY4" fmla="*/ 608330 h 1216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6659" h="1216660">
                <a:moveTo>
                  <a:pt x="1216660" y="608330"/>
                </a:moveTo>
                <a:cubicBezTo>
                  <a:pt x="1216660" y="944301"/>
                  <a:pt x="944301" y="1216660"/>
                  <a:pt x="608330" y="1216660"/>
                </a:cubicBezTo>
                <a:cubicBezTo>
                  <a:pt x="272358" y="1216660"/>
                  <a:pt x="-1" y="944301"/>
                  <a:pt x="-1" y="608330"/>
                </a:cubicBezTo>
                <a:cubicBezTo>
                  <a:pt x="-1" y="272359"/>
                  <a:pt x="272358" y="0"/>
                  <a:pt x="608330" y="0"/>
                </a:cubicBezTo>
                <a:cubicBezTo>
                  <a:pt x="944301" y="0"/>
                  <a:pt x="1216660" y="272359"/>
                  <a:pt x="1216660" y="608330"/>
                </a:cubicBezTo>
                <a:close/>
              </a:path>
            </a:pathLst>
          </a:custGeom>
          <a:solidFill>
            <a:srgbClr val="80AACD"/>
          </a:solidFill>
          <a:ln w="2108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14" name="任意形状 17">
            <a:extLst>
              <a:ext uri="{FF2B5EF4-FFF2-40B4-BE49-F238E27FC236}">
                <a16:creationId xmlns:a16="http://schemas.microsoft.com/office/drawing/2014/main" id="{2CD1DD36-270D-AFC6-EC4D-850253F6A8CA}"/>
              </a:ext>
            </a:extLst>
          </p:cNvPr>
          <p:cNvSpPr/>
          <p:nvPr/>
        </p:nvSpPr>
        <p:spPr>
          <a:xfrm>
            <a:off x="7810199" y="2097319"/>
            <a:ext cx="877604" cy="847142"/>
          </a:xfrm>
          <a:custGeom>
            <a:avLst/>
            <a:gdLst>
              <a:gd name="connsiteX0" fmla="*/ 942340 w 942340"/>
              <a:gd name="connsiteY0" fmla="*/ 471170 h 942339"/>
              <a:gd name="connsiteX1" fmla="*/ 471170 w 942340"/>
              <a:gd name="connsiteY1" fmla="*/ 942340 h 942339"/>
              <a:gd name="connsiteX2" fmla="*/ 1 w 942340"/>
              <a:gd name="connsiteY2" fmla="*/ 471170 h 942339"/>
              <a:gd name="connsiteX3" fmla="*/ 471170 w 942340"/>
              <a:gd name="connsiteY3" fmla="*/ 0 h 942339"/>
              <a:gd name="connsiteX4" fmla="*/ 942340 w 942340"/>
              <a:gd name="connsiteY4" fmla="*/ 471170 h 942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340" h="942339">
                <a:moveTo>
                  <a:pt x="942340" y="471170"/>
                </a:moveTo>
                <a:cubicBezTo>
                  <a:pt x="942340" y="731390"/>
                  <a:pt x="731390" y="942340"/>
                  <a:pt x="471170" y="942340"/>
                </a:cubicBezTo>
                <a:cubicBezTo>
                  <a:pt x="210951" y="942340"/>
                  <a:pt x="1" y="731390"/>
                  <a:pt x="1" y="471170"/>
                </a:cubicBezTo>
                <a:cubicBezTo>
                  <a:pt x="1" y="210950"/>
                  <a:pt x="210951" y="0"/>
                  <a:pt x="471170" y="0"/>
                </a:cubicBezTo>
                <a:cubicBezTo>
                  <a:pt x="731390" y="0"/>
                  <a:pt x="942340" y="210950"/>
                  <a:pt x="942340" y="471170"/>
                </a:cubicBezTo>
                <a:close/>
              </a:path>
            </a:pathLst>
          </a:custGeom>
          <a:solidFill>
            <a:srgbClr val="FFFFFF"/>
          </a:solidFill>
          <a:ln w="16320" cap="flat">
            <a:noFill/>
            <a:prstDash val="solid"/>
            <a:miter/>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dirty="0">
              <a:ln>
                <a:noFill/>
              </a:ln>
              <a:solidFill>
                <a:srgbClr val="80AACD"/>
              </a:solidFill>
              <a:effectLst/>
              <a:uLnTx/>
              <a:uFillTx/>
              <a:latin typeface="Alibaba PuHuiTi" pitchFamily="18" charset="-122"/>
              <a:ea typeface="Alibaba PuHuiTi" pitchFamily="18" charset="-122"/>
              <a:cs typeface="Alibaba PuHuiTi" pitchFamily="18" charset="-122"/>
            </a:endParaRPr>
          </a:p>
        </p:txBody>
      </p:sp>
      <p:sp>
        <p:nvSpPr>
          <p:cNvPr id="24" name="文本框 4">
            <a:extLst>
              <a:ext uri="{FF2B5EF4-FFF2-40B4-BE49-F238E27FC236}">
                <a16:creationId xmlns:a16="http://schemas.microsoft.com/office/drawing/2014/main" id="{05980478-6C4F-4689-9BF5-BD0508BC1E0B}"/>
              </a:ext>
            </a:extLst>
          </p:cNvPr>
          <p:cNvSpPr txBox="1"/>
          <p:nvPr/>
        </p:nvSpPr>
        <p:spPr>
          <a:xfrm>
            <a:off x="1589765" y="2862287"/>
            <a:ext cx="2287275" cy="1997150"/>
          </a:xfrm>
          <a:prstGeom prst="rect">
            <a:avLst/>
          </a:prstGeom>
          <a:noFill/>
          <a:ln>
            <a:noFill/>
          </a:ln>
        </p:spPr>
        <p:txBody>
          <a:bodyPr wrap="square" rtlCol="0">
            <a:spAutoFit/>
          </a:bodyPr>
          <a:lstStyle/>
          <a:p>
            <a:pPr marL="171450" indent="-171450">
              <a:lnSpc>
                <a:spcPct val="150000"/>
              </a:lnSpc>
              <a:buFont typeface="Arial" panose="020B0604020202020204" pitchFamily="34" charset="0"/>
              <a:buChar char="•"/>
            </a:pPr>
            <a:r>
              <a:rPr lang="en-US" sz="1200" dirty="0"/>
              <a:t>Enhance and maintain the solution</a:t>
            </a:r>
          </a:p>
          <a:p>
            <a:pPr marL="171450" indent="-171450">
              <a:lnSpc>
                <a:spcPct val="150000"/>
              </a:lnSpc>
              <a:buFont typeface="Arial" panose="020B0604020202020204" pitchFamily="34" charset="0"/>
              <a:buChar char="•"/>
            </a:pPr>
            <a:r>
              <a:rPr lang="en-US" sz="1200" dirty="0"/>
              <a:t>Develop web-based and mobile applications</a:t>
            </a:r>
          </a:p>
          <a:p>
            <a:pPr marL="171450" indent="-171450">
              <a:lnSpc>
                <a:spcPct val="150000"/>
              </a:lnSpc>
              <a:buFont typeface="Arial" panose="020B0604020202020204" pitchFamily="34" charset="0"/>
              <a:buChar char="•"/>
            </a:pPr>
            <a:r>
              <a:rPr lang="en-US" sz="1200" dirty="0"/>
              <a:t>Support application deployment and ongoing maintenance</a:t>
            </a:r>
          </a:p>
        </p:txBody>
      </p:sp>
      <p:sp>
        <p:nvSpPr>
          <p:cNvPr id="25" name="文本框 5">
            <a:extLst>
              <a:ext uri="{FF2B5EF4-FFF2-40B4-BE49-F238E27FC236}">
                <a16:creationId xmlns:a16="http://schemas.microsoft.com/office/drawing/2014/main" id="{7AE4CF47-A482-35B9-E254-3EB8AD447E7D}"/>
              </a:ext>
            </a:extLst>
          </p:cNvPr>
          <p:cNvSpPr txBox="1"/>
          <p:nvPr/>
        </p:nvSpPr>
        <p:spPr>
          <a:xfrm>
            <a:off x="1692493" y="1777409"/>
            <a:ext cx="1970366" cy="584775"/>
          </a:xfrm>
          <a:prstGeom prst="rect">
            <a:avLst/>
          </a:prstGeom>
          <a:noFill/>
        </p:spPr>
        <p:txBody>
          <a:bodyPr wrap="square" rtlCol="0">
            <a:spAutoFit/>
          </a:bodyPr>
          <a:lstStyle/>
          <a:p>
            <a:pPr algn="ctr"/>
            <a:r>
              <a:rPr kumimoji="1" lang="en-US" sz="1600" b="1" dirty="0">
                <a:solidFill>
                  <a:srgbClr val="003591"/>
                </a:solidFill>
                <a:ea typeface="Alibaba PuHuiTi" pitchFamily="18" charset="-122"/>
              </a:rPr>
              <a:t>Solution Development</a:t>
            </a:r>
          </a:p>
        </p:txBody>
      </p:sp>
      <p:sp>
        <p:nvSpPr>
          <p:cNvPr id="26" name="文本框 6">
            <a:extLst>
              <a:ext uri="{FF2B5EF4-FFF2-40B4-BE49-F238E27FC236}">
                <a16:creationId xmlns:a16="http://schemas.microsoft.com/office/drawing/2014/main" id="{D349A4CF-7EBD-4131-7D16-CB3BAEF21618}"/>
              </a:ext>
            </a:extLst>
          </p:cNvPr>
          <p:cNvSpPr txBox="1"/>
          <p:nvPr/>
        </p:nvSpPr>
        <p:spPr>
          <a:xfrm>
            <a:off x="5133565" y="2817641"/>
            <a:ext cx="2264734" cy="1997150"/>
          </a:xfrm>
          <a:prstGeom prst="rect">
            <a:avLst/>
          </a:prstGeom>
          <a:noFill/>
          <a:ln>
            <a:noFill/>
          </a:ln>
        </p:spPr>
        <p:txBody>
          <a:bodyPr wrap="square" rtlCol="0">
            <a:spAutoFit/>
          </a:bodyPr>
          <a:lstStyle/>
          <a:p>
            <a:pPr marL="171450" indent="-171450">
              <a:lnSpc>
                <a:spcPct val="150000"/>
              </a:lnSpc>
              <a:buFont typeface="Arial" panose="020B0604020202020204" pitchFamily="34" charset="0"/>
              <a:buChar char="•"/>
            </a:pPr>
            <a:r>
              <a:rPr lang="en-US" sz="1200" dirty="0"/>
              <a:t>Design solution graphics and user interface concepts</a:t>
            </a:r>
          </a:p>
          <a:p>
            <a:pPr marL="171450" indent="-171450">
              <a:lnSpc>
                <a:spcPct val="150000"/>
              </a:lnSpc>
              <a:buFont typeface="Arial" panose="020B0604020202020204" pitchFamily="34" charset="0"/>
              <a:buChar char="•"/>
            </a:pPr>
            <a:r>
              <a:rPr lang="en-US" sz="1200" dirty="0"/>
              <a:t>Develop application storyboards and user journeys</a:t>
            </a:r>
          </a:p>
          <a:p>
            <a:pPr marL="171450" indent="-171450">
              <a:lnSpc>
                <a:spcPct val="150000"/>
              </a:lnSpc>
              <a:buFont typeface="Arial" panose="020B0604020202020204" pitchFamily="34" charset="0"/>
              <a:buChar char="•"/>
            </a:pPr>
            <a:r>
              <a:rPr lang="en-US" sz="1200" dirty="0"/>
              <a:t>Enhance user experience and usability</a:t>
            </a:r>
          </a:p>
        </p:txBody>
      </p:sp>
      <p:sp>
        <p:nvSpPr>
          <p:cNvPr id="27" name="文本框 7">
            <a:extLst>
              <a:ext uri="{FF2B5EF4-FFF2-40B4-BE49-F238E27FC236}">
                <a16:creationId xmlns:a16="http://schemas.microsoft.com/office/drawing/2014/main" id="{75C59A25-5628-DB7A-0E79-9193F0A5A16F}"/>
              </a:ext>
            </a:extLst>
          </p:cNvPr>
          <p:cNvSpPr txBox="1"/>
          <p:nvPr/>
        </p:nvSpPr>
        <p:spPr>
          <a:xfrm>
            <a:off x="5330313" y="1789858"/>
            <a:ext cx="1453259" cy="584775"/>
          </a:xfrm>
          <a:prstGeom prst="rect">
            <a:avLst/>
          </a:prstGeom>
          <a:noFill/>
        </p:spPr>
        <p:txBody>
          <a:bodyPr wrap="square" rtlCol="0">
            <a:spAutoFit/>
          </a:bodyPr>
          <a:lstStyle/>
          <a:p>
            <a:pPr algn="ctr"/>
            <a:r>
              <a:rPr kumimoji="1" lang="en-US" sz="1600" b="1" dirty="0">
                <a:solidFill>
                  <a:srgbClr val="003591"/>
                </a:solidFill>
                <a:ea typeface="Alibaba PuHuiTi" pitchFamily="18" charset="-122"/>
              </a:rPr>
              <a:t>UI/UX Design</a:t>
            </a:r>
          </a:p>
        </p:txBody>
      </p:sp>
      <p:sp>
        <p:nvSpPr>
          <p:cNvPr id="28" name="文本框 8">
            <a:extLst>
              <a:ext uri="{FF2B5EF4-FFF2-40B4-BE49-F238E27FC236}">
                <a16:creationId xmlns:a16="http://schemas.microsoft.com/office/drawing/2014/main" id="{77905A1A-C943-95D0-B4D7-0EC16FFE0EC8}"/>
              </a:ext>
            </a:extLst>
          </p:cNvPr>
          <p:cNvSpPr txBox="1"/>
          <p:nvPr/>
        </p:nvSpPr>
        <p:spPr>
          <a:xfrm>
            <a:off x="8763624" y="2585288"/>
            <a:ext cx="2079337" cy="2551148"/>
          </a:xfrm>
          <a:prstGeom prst="rect">
            <a:avLst/>
          </a:prstGeom>
          <a:noFill/>
          <a:ln>
            <a:noFill/>
          </a:ln>
        </p:spPr>
        <p:txBody>
          <a:bodyPr wrap="square" rtlCol="0">
            <a:spAutoFit/>
          </a:bodyPr>
          <a:lstStyle/>
          <a:p>
            <a:pPr marL="171450" indent="-171450">
              <a:lnSpc>
                <a:spcPct val="150000"/>
              </a:lnSpc>
              <a:buFont typeface="Arial" panose="020B0604020202020204" pitchFamily="34" charset="0"/>
              <a:buChar char="•"/>
            </a:pPr>
            <a:r>
              <a:rPr lang="en-US" sz="1200" dirty="0"/>
              <a:t>Confirm adopting company standard and requirement</a:t>
            </a:r>
          </a:p>
          <a:p>
            <a:pPr marL="171450" indent="-171450">
              <a:lnSpc>
                <a:spcPct val="150000"/>
              </a:lnSpc>
              <a:buFont typeface="Arial" panose="020B0604020202020204" pitchFamily="34" charset="0"/>
              <a:buChar char="•"/>
            </a:pPr>
            <a:r>
              <a:rPr lang="en-US" sz="1200" dirty="0"/>
              <a:t>Validate solution quality before release</a:t>
            </a:r>
          </a:p>
          <a:p>
            <a:pPr marL="171450" indent="-171450">
              <a:lnSpc>
                <a:spcPct val="150000"/>
              </a:lnSpc>
              <a:buFont typeface="Arial" panose="020B0604020202020204" pitchFamily="34" charset="0"/>
              <a:buChar char="•"/>
            </a:pPr>
            <a:r>
              <a:rPr lang="en-US" sz="1200" dirty="0"/>
              <a:t>Define testing standards and acceptance criteria</a:t>
            </a:r>
          </a:p>
          <a:p>
            <a:pPr marL="171450" indent="-171450">
              <a:lnSpc>
                <a:spcPct val="150000"/>
              </a:lnSpc>
              <a:buFont typeface="Arial" panose="020B0604020202020204" pitchFamily="34" charset="0"/>
              <a:buChar char="•"/>
            </a:pPr>
            <a:r>
              <a:rPr lang="en-US" sz="1200" dirty="0"/>
              <a:t>Create test reports and testing procedures</a:t>
            </a:r>
          </a:p>
        </p:txBody>
      </p:sp>
      <p:sp>
        <p:nvSpPr>
          <p:cNvPr id="29" name="文本框 27">
            <a:extLst>
              <a:ext uri="{FF2B5EF4-FFF2-40B4-BE49-F238E27FC236}">
                <a16:creationId xmlns:a16="http://schemas.microsoft.com/office/drawing/2014/main" id="{F3D691CD-534B-F0AB-C825-FAA7DECD6773}"/>
              </a:ext>
            </a:extLst>
          </p:cNvPr>
          <p:cNvSpPr txBox="1"/>
          <p:nvPr/>
        </p:nvSpPr>
        <p:spPr>
          <a:xfrm>
            <a:off x="8831825" y="1697081"/>
            <a:ext cx="1926606" cy="830997"/>
          </a:xfrm>
          <a:prstGeom prst="rect">
            <a:avLst/>
          </a:prstGeom>
          <a:noFill/>
        </p:spPr>
        <p:txBody>
          <a:bodyPr wrap="square" rtlCol="0">
            <a:spAutoFit/>
          </a:bodyPr>
          <a:lstStyle/>
          <a:p>
            <a:pPr algn="ctr"/>
            <a:r>
              <a:rPr kumimoji="1" lang="en-US" sz="1600" b="1" dirty="0">
                <a:solidFill>
                  <a:srgbClr val="003591"/>
                </a:solidFill>
                <a:ea typeface="Alibaba PuHuiTi" pitchFamily="18" charset="-122"/>
              </a:rPr>
              <a:t>Quality Assurance &amp; Testing</a:t>
            </a:r>
          </a:p>
        </p:txBody>
      </p:sp>
      <p:sp>
        <p:nvSpPr>
          <p:cNvPr id="43" name="Freeform 137">
            <a:extLst>
              <a:ext uri="{FF2B5EF4-FFF2-40B4-BE49-F238E27FC236}">
                <a16:creationId xmlns:a16="http://schemas.microsoft.com/office/drawing/2014/main" id="{347647CE-0388-2C15-572B-50F9E369B45A}"/>
              </a:ext>
            </a:extLst>
          </p:cNvPr>
          <p:cNvSpPr>
            <a:spLocks noChangeArrowheads="1"/>
          </p:cNvSpPr>
          <p:nvPr/>
        </p:nvSpPr>
        <p:spPr bwMode="auto">
          <a:xfrm>
            <a:off x="4558860" y="2360902"/>
            <a:ext cx="271806" cy="277806"/>
          </a:xfrm>
          <a:custGeom>
            <a:avLst/>
            <a:gdLst>
              <a:gd name="T0" fmla="*/ 525 w 1050"/>
              <a:gd name="T1" fmla="*/ 0 h 1110"/>
              <a:gd name="T2" fmla="*/ 1049 w 1050"/>
              <a:gd name="T3" fmla="*/ 524 h 1110"/>
              <a:gd name="T4" fmla="*/ 1049 w 1050"/>
              <a:gd name="T5" fmla="*/ 934 h 1110"/>
              <a:gd name="T6" fmla="*/ 874 w 1050"/>
              <a:gd name="T7" fmla="*/ 1109 h 1110"/>
              <a:gd name="T8" fmla="*/ 699 w 1050"/>
              <a:gd name="T9" fmla="*/ 1109 h 1110"/>
              <a:gd name="T10" fmla="*/ 699 w 1050"/>
              <a:gd name="T11" fmla="*/ 642 h 1110"/>
              <a:gd name="T12" fmla="*/ 932 w 1050"/>
              <a:gd name="T13" fmla="*/ 642 h 1110"/>
              <a:gd name="T14" fmla="*/ 932 w 1050"/>
              <a:gd name="T15" fmla="*/ 524 h 1110"/>
              <a:gd name="T16" fmla="*/ 525 w 1050"/>
              <a:gd name="T17" fmla="*/ 117 h 1110"/>
              <a:gd name="T18" fmla="*/ 117 w 1050"/>
              <a:gd name="T19" fmla="*/ 524 h 1110"/>
              <a:gd name="T20" fmla="*/ 117 w 1050"/>
              <a:gd name="T21" fmla="*/ 642 h 1110"/>
              <a:gd name="T22" fmla="*/ 350 w 1050"/>
              <a:gd name="T23" fmla="*/ 642 h 1110"/>
              <a:gd name="T24" fmla="*/ 350 w 1050"/>
              <a:gd name="T25" fmla="*/ 1109 h 1110"/>
              <a:gd name="T26" fmla="*/ 175 w 1050"/>
              <a:gd name="T27" fmla="*/ 1109 h 1110"/>
              <a:gd name="T28" fmla="*/ 0 w 1050"/>
              <a:gd name="T29" fmla="*/ 934 h 1110"/>
              <a:gd name="T30" fmla="*/ 0 w 1050"/>
              <a:gd name="T31" fmla="*/ 524 h 1110"/>
              <a:gd name="T32" fmla="*/ 525 w 1050"/>
              <a:gd name="T33" fmla="*/ 0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50" h="1110">
                <a:moveTo>
                  <a:pt x="525" y="0"/>
                </a:moveTo>
                <a:cubicBezTo>
                  <a:pt x="814" y="0"/>
                  <a:pt x="1049" y="235"/>
                  <a:pt x="1049" y="524"/>
                </a:cubicBezTo>
                <a:lnTo>
                  <a:pt x="1049" y="934"/>
                </a:lnTo>
                <a:cubicBezTo>
                  <a:pt x="1049" y="1030"/>
                  <a:pt x="970" y="1109"/>
                  <a:pt x="874" y="1109"/>
                </a:cubicBezTo>
                <a:lnTo>
                  <a:pt x="699" y="1109"/>
                </a:lnTo>
                <a:lnTo>
                  <a:pt x="699" y="642"/>
                </a:lnTo>
                <a:lnTo>
                  <a:pt x="932" y="642"/>
                </a:lnTo>
                <a:lnTo>
                  <a:pt x="932" y="524"/>
                </a:lnTo>
                <a:cubicBezTo>
                  <a:pt x="932" y="298"/>
                  <a:pt x="751" y="117"/>
                  <a:pt x="525" y="117"/>
                </a:cubicBezTo>
                <a:cubicBezTo>
                  <a:pt x="298" y="117"/>
                  <a:pt x="117" y="298"/>
                  <a:pt x="117" y="524"/>
                </a:cubicBezTo>
                <a:lnTo>
                  <a:pt x="117" y="642"/>
                </a:lnTo>
                <a:lnTo>
                  <a:pt x="350" y="642"/>
                </a:lnTo>
                <a:lnTo>
                  <a:pt x="350" y="1109"/>
                </a:lnTo>
                <a:lnTo>
                  <a:pt x="175" y="1109"/>
                </a:lnTo>
                <a:cubicBezTo>
                  <a:pt x="79" y="1109"/>
                  <a:pt x="0" y="1030"/>
                  <a:pt x="0" y="934"/>
                </a:cubicBezTo>
                <a:lnTo>
                  <a:pt x="0" y="524"/>
                </a:lnTo>
                <a:cubicBezTo>
                  <a:pt x="0" y="235"/>
                  <a:pt x="235" y="0"/>
                  <a:pt x="525" y="0"/>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800" b="0" i="0" u="none" strike="noStrike" kern="120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47" name="Freeform 50">
            <a:extLst>
              <a:ext uri="{FF2B5EF4-FFF2-40B4-BE49-F238E27FC236}">
                <a16:creationId xmlns:a16="http://schemas.microsoft.com/office/drawing/2014/main" id="{8F6B7EA5-CDA6-6DEA-B214-832FA5DB5C8C}"/>
              </a:ext>
            </a:extLst>
          </p:cNvPr>
          <p:cNvSpPr>
            <a:spLocks noChangeArrowheads="1"/>
          </p:cNvSpPr>
          <p:nvPr/>
        </p:nvSpPr>
        <p:spPr bwMode="auto">
          <a:xfrm>
            <a:off x="8118835" y="2375071"/>
            <a:ext cx="257964" cy="249011"/>
          </a:xfrm>
          <a:custGeom>
            <a:avLst/>
            <a:gdLst>
              <a:gd name="T0" fmla="*/ 934 w 935"/>
              <a:gd name="T1" fmla="*/ 817 h 935"/>
              <a:gd name="T2" fmla="*/ 934 w 935"/>
              <a:gd name="T3" fmla="*/ 934 h 935"/>
              <a:gd name="T4" fmla="*/ 0 w 935"/>
              <a:gd name="T5" fmla="*/ 934 h 935"/>
              <a:gd name="T6" fmla="*/ 0 w 935"/>
              <a:gd name="T7" fmla="*/ 817 h 935"/>
              <a:gd name="T8" fmla="*/ 467 w 935"/>
              <a:gd name="T9" fmla="*/ 584 h 935"/>
              <a:gd name="T10" fmla="*/ 934 w 935"/>
              <a:gd name="T11" fmla="*/ 817 h 935"/>
              <a:gd name="T12" fmla="*/ 467 w 935"/>
              <a:gd name="T13" fmla="*/ 467 h 935"/>
              <a:gd name="T14" fmla="*/ 235 w 935"/>
              <a:gd name="T15" fmla="*/ 235 h 935"/>
              <a:gd name="T16" fmla="*/ 467 w 935"/>
              <a:gd name="T17" fmla="*/ 0 h 935"/>
              <a:gd name="T18" fmla="*/ 699 w 935"/>
              <a:gd name="T19" fmla="*/ 235 h 935"/>
              <a:gd name="T20" fmla="*/ 467 w 935"/>
              <a:gd name="T21" fmla="*/ 467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5" h="935">
                <a:moveTo>
                  <a:pt x="934" y="817"/>
                </a:moveTo>
                <a:lnTo>
                  <a:pt x="934" y="934"/>
                </a:lnTo>
                <a:lnTo>
                  <a:pt x="0" y="934"/>
                </a:lnTo>
                <a:lnTo>
                  <a:pt x="0" y="817"/>
                </a:lnTo>
                <a:cubicBezTo>
                  <a:pt x="0" y="661"/>
                  <a:pt x="311" y="584"/>
                  <a:pt x="467" y="584"/>
                </a:cubicBezTo>
                <a:cubicBezTo>
                  <a:pt x="623" y="584"/>
                  <a:pt x="934" y="661"/>
                  <a:pt x="934" y="817"/>
                </a:cubicBezTo>
                <a:close/>
                <a:moveTo>
                  <a:pt x="467" y="467"/>
                </a:moveTo>
                <a:cubicBezTo>
                  <a:pt x="339" y="467"/>
                  <a:pt x="235" y="364"/>
                  <a:pt x="235" y="235"/>
                </a:cubicBezTo>
                <a:cubicBezTo>
                  <a:pt x="235" y="107"/>
                  <a:pt x="339" y="0"/>
                  <a:pt x="467" y="0"/>
                </a:cubicBezTo>
                <a:cubicBezTo>
                  <a:pt x="596" y="0"/>
                  <a:pt x="699" y="106"/>
                  <a:pt x="699" y="235"/>
                </a:cubicBezTo>
                <a:cubicBezTo>
                  <a:pt x="699" y="363"/>
                  <a:pt x="596" y="467"/>
                  <a:pt x="467" y="467"/>
                </a:cubicBez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800" b="0" i="0" u="none" strike="noStrike" kern="120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grpSp>
        <p:nvGrpSpPr>
          <p:cNvPr id="52" name="Group 51">
            <a:extLst>
              <a:ext uri="{FF2B5EF4-FFF2-40B4-BE49-F238E27FC236}">
                <a16:creationId xmlns:a16="http://schemas.microsoft.com/office/drawing/2014/main" id="{B2D91B8E-E7F5-8C1D-A079-B622F248C989}"/>
              </a:ext>
            </a:extLst>
          </p:cNvPr>
          <p:cNvGrpSpPr/>
          <p:nvPr/>
        </p:nvGrpSpPr>
        <p:grpSpPr>
          <a:xfrm>
            <a:off x="1016754" y="2298523"/>
            <a:ext cx="442176" cy="426828"/>
            <a:chOff x="1016754" y="2298523"/>
            <a:chExt cx="442176" cy="426828"/>
          </a:xfrm>
        </p:grpSpPr>
        <p:sp>
          <p:nvSpPr>
            <p:cNvPr id="37" name="圆角矩形 35">
              <a:extLst>
                <a:ext uri="{FF2B5EF4-FFF2-40B4-BE49-F238E27FC236}">
                  <a16:creationId xmlns:a16="http://schemas.microsoft.com/office/drawing/2014/main" id="{EC47E57A-3F46-9F8F-340F-4951E32229BB}"/>
                </a:ext>
              </a:extLst>
            </p:cNvPr>
            <p:cNvSpPr/>
            <p:nvPr/>
          </p:nvSpPr>
          <p:spPr>
            <a:xfrm>
              <a:off x="1016754" y="2298523"/>
              <a:ext cx="442176" cy="426828"/>
            </a:xfrm>
            <a:prstGeom prst="roundRect">
              <a:avLst/>
            </a:prstGeom>
            <a:solidFill>
              <a:srgbClr val="003591"/>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srgbClr val="FFFFFF"/>
                </a:solidFill>
                <a:effectLst/>
                <a:uLnTx/>
                <a:uFillTx/>
                <a:latin typeface="Alibaba PuHuiTi" pitchFamily="18" charset="-122"/>
                <a:ea typeface="Alibaba PuHuiTi" pitchFamily="18" charset="-122"/>
                <a:cs typeface="Alibaba PuHuiTi" pitchFamily="18" charset="-122"/>
              </a:endParaRPr>
            </a:p>
          </p:txBody>
        </p:sp>
        <p:sp>
          <p:nvSpPr>
            <p:cNvPr id="48" name="Freeform 46">
              <a:extLst>
                <a:ext uri="{FF2B5EF4-FFF2-40B4-BE49-F238E27FC236}">
                  <a16:creationId xmlns:a16="http://schemas.microsoft.com/office/drawing/2014/main" id="{8839574B-CF3B-3B93-F1B4-A5CE9FA79DB8}"/>
                </a:ext>
              </a:extLst>
            </p:cNvPr>
            <p:cNvSpPr>
              <a:spLocks noChangeArrowheads="1"/>
            </p:cNvSpPr>
            <p:nvPr/>
          </p:nvSpPr>
          <p:spPr bwMode="auto">
            <a:xfrm>
              <a:off x="1092575" y="2386994"/>
              <a:ext cx="290533" cy="253557"/>
            </a:xfrm>
            <a:custGeom>
              <a:avLst/>
              <a:gdLst>
                <a:gd name="T0" fmla="*/ 1168 w 1286"/>
                <a:gd name="T1" fmla="*/ 700 h 1166"/>
                <a:gd name="T2" fmla="*/ 1168 w 1286"/>
                <a:gd name="T3" fmla="*/ 115 h 1166"/>
                <a:gd name="T4" fmla="*/ 118 w 1286"/>
                <a:gd name="T5" fmla="*/ 115 h 1166"/>
                <a:gd name="T6" fmla="*/ 118 w 1286"/>
                <a:gd name="T7" fmla="*/ 700 h 1166"/>
                <a:gd name="T8" fmla="*/ 1168 w 1286"/>
                <a:gd name="T9" fmla="*/ 700 h 1166"/>
                <a:gd name="T10" fmla="*/ 1168 w 1286"/>
                <a:gd name="T11" fmla="*/ 0 h 1166"/>
                <a:gd name="T12" fmla="*/ 1285 w 1286"/>
                <a:gd name="T13" fmla="*/ 115 h 1166"/>
                <a:gd name="T14" fmla="*/ 1285 w 1286"/>
                <a:gd name="T15" fmla="*/ 815 h 1166"/>
                <a:gd name="T16" fmla="*/ 1168 w 1286"/>
                <a:gd name="T17" fmla="*/ 932 h 1166"/>
                <a:gd name="T18" fmla="*/ 760 w 1286"/>
                <a:gd name="T19" fmla="*/ 932 h 1166"/>
                <a:gd name="T20" fmla="*/ 875 w 1286"/>
                <a:gd name="T21" fmla="*/ 1107 h 1166"/>
                <a:gd name="T22" fmla="*/ 875 w 1286"/>
                <a:gd name="T23" fmla="*/ 1165 h 1166"/>
                <a:gd name="T24" fmla="*/ 410 w 1286"/>
                <a:gd name="T25" fmla="*/ 1165 h 1166"/>
                <a:gd name="T26" fmla="*/ 410 w 1286"/>
                <a:gd name="T27" fmla="*/ 1107 h 1166"/>
                <a:gd name="T28" fmla="*/ 525 w 1286"/>
                <a:gd name="T29" fmla="*/ 932 h 1166"/>
                <a:gd name="T30" fmla="*/ 118 w 1286"/>
                <a:gd name="T31" fmla="*/ 932 h 1166"/>
                <a:gd name="T32" fmla="*/ 0 w 1286"/>
                <a:gd name="T33" fmla="*/ 815 h 1166"/>
                <a:gd name="T34" fmla="*/ 0 w 1286"/>
                <a:gd name="T35" fmla="*/ 115 h 1166"/>
                <a:gd name="T36" fmla="*/ 118 w 1286"/>
                <a:gd name="T37" fmla="*/ 0 h 1166"/>
                <a:gd name="T38" fmla="*/ 1168 w 1286"/>
                <a:gd name="T39" fmla="*/ 0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6" h="1166">
                  <a:moveTo>
                    <a:pt x="1168" y="700"/>
                  </a:moveTo>
                  <a:lnTo>
                    <a:pt x="1168" y="115"/>
                  </a:lnTo>
                  <a:lnTo>
                    <a:pt x="118" y="115"/>
                  </a:lnTo>
                  <a:lnTo>
                    <a:pt x="118" y="700"/>
                  </a:lnTo>
                  <a:lnTo>
                    <a:pt x="1168" y="700"/>
                  </a:lnTo>
                  <a:close/>
                  <a:moveTo>
                    <a:pt x="1168" y="0"/>
                  </a:moveTo>
                  <a:cubicBezTo>
                    <a:pt x="1231" y="0"/>
                    <a:pt x="1285" y="52"/>
                    <a:pt x="1285" y="115"/>
                  </a:cubicBezTo>
                  <a:lnTo>
                    <a:pt x="1285" y="815"/>
                  </a:lnTo>
                  <a:cubicBezTo>
                    <a:pt x="1285" y="878"/>
                    <a:pt x="1231" y="932"/>
                    <a:pt x="1168" y="932"/>
                  </a:cubicBezTo>
                  <a:lnTo>
                    <a:pt x="760" y="932"/>
                  </a:lnTo>
                  <a:lnTo>
                    <a:pt x="875" y="1107"/>
                  </a:lnTo>
                  <a:lnTo>
                    <a:pt x="875" y="1165"/>
                  </a:lnTo>
                  <a:lnTo>
                    <a:pt x="410" y="1165"/>
                  </a:lnTo>
                  <a:lnTo>
                    <a:pt x="410" y="1107"/>
                  </a:lnTo>
                  <a:lnTo>
                    <a:pt x="525" y="932"/>
                  </a:lnTo>
                  <a:lnTo>
                    <a:pt x="118" y="932"/>
                  </a:lnTo>
                  <a:cubicBezTo>
                    <a:pt x="55" y="932"/>
                    <a:pt x="0" y="878"/>
                    <a:pt x="0" y="815"/>
                  </a:cubicBezTo>
                  <a:lnTo>
                    <a:pt x="0" y="115"/>
                  </a:lnTo>
                  <a:cubicBezTo>
                    <a:pt x="0" y="52"/>
                    <a:pt x="55" y="0"/>
                    <a:pt x="118" y="0"/>
                  </a:cubicBezTo>
                  <a:lnTo>
                    <a:pt x="1168" y="0"/>
                  </a:ln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800" b="0" i="0" u="none" strike="noStrike" kern="120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grpSp>
      <p:sp>
        <p:nvSpPr>
          <p:cNvPr id="54" name="圆角矩形 35">
            <a:extLst>
              <a:ext uri="{FF2B5EF4-FFF2-40B4-BE49-F238E27FC236}">
                <a16:creationId xmlns:a16="http://schemas.microsoft.com/office/drawing/2014/main" id="{3482AF5A-E703-B0CB-637A-A2BC355ACE39}"/>
              </a:ext>
            </a:extLst>
          </p:cNvPr>
          <p:cNvSpPr/>
          <p:nvPr/>
        </p:nvSpPr>
        <p:spPr>
          <a:xfrm>
            <a:off x="4452709" y="2305265"/>
            <a:ext cx="442176" cy="426828"/>
          </a:xfrm>
          <a:prstGeom prst="roundRect">
            <a:avLst/>
          </a:prstGeom>
          <a:solidFill>
            <a:schemeClr val="tx2">
              <a:lumMod val="50000"/>
              <a:lumOff val="50000"/>
            </a:scheme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srgbClr val="FFFFFF"/>
              </a:solidFill>
              <a:effectLst/>
              <a:uLnTx/>
              <a:uFillTx/>
              <a:latin typeface="Alibaba PuHuiTi" pitchFamily="18" charset="-122"/>
              <a:ea typeface="Alibaba PuHuiTi" pitchFamily="18" charset="-122"/>
              <a:cs typeface="Alibaba PuHuiTi" pitchFamily="18" charset="-122"/>
            </a:endParaRPr>
          </a:p>
        </p:txBody>
      </p:sp>
      <p:sp>
        <p:nvSpPr>
          <p:cNvPr id="55" name="Freeform 46">
            <a:extLst>
              <a:ext uri="{FF2B5EF4-FFF2-40B4-BE49-F238E27FC236}">
                <a16:creationId xmlns:a16="http://schemas.microsoft.com/office/drawing/2014/main" id="{EC68038E-E539-F370-F9AC-FC2C357365FF}"/>
              </a:ext>
            </a:extLst>
          </p:cNvPr>
          <p:cNvSpPr>
            <a:spLocks noChangeArrowheads="1"/>
          </p:cNvSpPr>
          <p:nvPr/>
        </p:nvSpPr>
        <p:spPr bwMode="auto">
          <a:xfrm>
            <a:off x="4528530" y="2393736"/>
            <a:ext cx="290533" cy="253557"/>
          </a:xfrm>
          <a:custGeom>
            <a:avLst/>
            <a:gdLst>
              <a:gd name="T0" fmla="*/ 1168 w 1286"/>
              <a:gd name="T1" fmla="*/ 700 h 1166"/>
              <a:gd name="T2" fmla="*/ 1168 w 1286"/>
              <a:gd name="T3" fmla="*/ 115 h 1166"/>
              <a:gd name="T4" fmla="*/ 118 w 1286"/>
              <a:gd name="T5" fmla="*/ 115 h 1166"/>
              <a:gd name="T6" fmla="*/ 118 w 1286"/>
              <a:gd name="T7" fmla="*/ 700 h 1166"/>
              <a:gd name="T8" fmla="*/ 1168 w 1286"/>
              <a:gd name="T9" fmla="*/ 700 h 1166"/>
              <a:gd name="T10" fmla="*/ 1168 w 1286"/>
              <a:gd name="T11" fmla="*/ 0 h 1166"/>
              <a:gd name="T12" fmla="*/ 1285 w 1286"/>
              <a:gd name="T13" fmla="*/ 115 h 1166"/>
              <a:gd name="T14" fmla="*/ 1285 w 1286"/>
              <a:gd name="T15" fmla="*/ 815 h 1166"/>
              <a:gd name="T16" fmla="*/ 1168 w 1286"/>
              <a:gd name="T17" fmla="*/ 932 h 1166"/>
              <a:gd name="T18" fmla="*/ 760 w 1286"/>
              <a:gd name="T19" fmla="*/ 932 h 1166"/>
              <a:gd name="T20" fmla="*/ 875 w 1286"/>
              <a:gd name="T21" fmla="*/ 1107 h 1166"/>
              <a:gd name="T22" fmla="*/ 875 w 1286"/>
              <a:gd name="T23" fmla="*/ 1165 h 1166"/>
              <a:gd name="T24" fmla="*/ 410 w 1286"/>
              <a:gd name="T25" fmla="*/ 1165 h 1166"/>
              <a:gd name="T26" fmla="*/ 410 w 1286"/>
              <a:gd name="T27" fmla="*/ 1107 h 1166"/>
              <a:gd name="T28" fmla="*/ 525 w 1286"/>
              <a:gd name="T29" fmla="*/ 932 h 1166"/>
              <a:gd name="T30" fmla="*/ 118 w 1286"/>
              <a:gd name="T31" fmla="*/ 932 h 1166"/>
              <a:gd name="T32" fmla="*/ 0 w 1286"/>
              <a:gd name="T33" fmla="*/ 815 h 1166"/>
              <a:gd name="T34" fmla="*/ 0 w 1286"/>
              <a:gd name="T35" fmla="*/ 115 h 1166"/>
              <a:gd name="T36" fmla="*/ 118 w 1286"/>
              <a:gd name="T37" fmla="*/ 0 h 1166"/>
              <a:gd name="T38" fmla="*/ 1168 w 1286"/>
              <a:gd name="T39" fmla="*/ 0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6" h="1166">
                <a:moveTo>
                  <a:pt x="1168" y="700"/>
                </a:moveTo>
                <a:lnTo>
                  <a:pt x="1168" y="115"/>
                </a:lnTo>
                <a:lnTo>
                  <a:pt x="118" y="115"/>
                </a:lnTo>
                <a:lnTo>
                  <a:pt x="118" y="700"/>
                </a:lnTo>
                <a:lnTo>
                  <a:pt x="1168" y="700"/>
                </a:lnTo>
                <a:close/>
                <a:moveTo>
                  <a:pt x="1168" y="0"/>
                </a:moveTo>
                <a:cubicBezTo>
                  <a:pt x="1231" y="0"/>
                  <a:pt x="1285" y="52"/>
                  <a:pt x="1285" y="115"/>
                </a:cubicBezTo>
                <a:lnTo>
                  <a:pt x="1285" y="815"/>
                </a:lnTo>
                <a:cubicBezTo>
                  <a:pt x="1285" y="878"/>
                  <a:pt x="1231" y="932"/>
                  <a:pt x="1168" y="932"/>
                </a:cubicBezTo>
                <a:lnTo>
                  <a:pt x="760" y="932"/>
                </a:lnTo>
                <a:lnTo>
                  <a:pt x="875" y="1107"/>
                </a:lnTo>
                <a:lnTo>
                  <a:pt x="875" y="1165"/>
                </a:lnTo>
                <a:lnTo>
                  <a:pt x="410" y="1165"/>
                </a:lnTo>
                <a:lnTo>
                  <a:pt x="410" y="1107"/>
                </a:lnTo>
                <a:lnTo>
                  <a:pt x="525" y="932"/>
                </a:lnTo>
                <a:lnTo>
                  <a:pt x="118" y="932"/>
                </a:lnTo>
                <a:cubicBezTo>
                  <a:pt x="55" y="932"/>
                  <a:pt x="0" y="878"/>
                  <a:pt x="0" y="815"/>
                </a:cubicBezTo>
                <a:lnTo>
                  <a:pt x="0" y="115"/>
                </a:lnTo>
                <a:cubicBezTo>
                  <a:pt x="0" y="52"/>
                  <a:pt x="55" y="0"/>
                  <a:pt x="118" y="0"/>
                </a:cubicBezTo>
                <a:lnTo>
                  <a:pt x="1168" y="0"/>
                </a:ln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800" b="0" i="0" u="none" strike="noStrike" kern="120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57" name="圆角矩形 35">
            <a:extLst>
              <a:ext uri="{FF2B5EF4-FFF2-40B4-BE49-F238E27FC236}">
                <a16:creationId xmlns:a16="http://schemas.microsoft.com/office/drawing/2014/main" id="{AFFCCACD-1EF1-A28D-2A10-127120439730}"/>
              </a:ext>
            </a:extLst>
          </p:cNvPr>
          <p:cNvSpPr/>
          <p:nvPr/>
        </p:nvSpPr>
        <p:spPr>
          <a:xfrm>
            <a:off x="8026729" y="2286162"/>
            <a:ext cx="442176" cy="426828"/>
          </a:xfrm>
          <a:prstGeom prst="roundRect">
            <a:avLst/>
          </a:prstGeom>
          <a:solidFill>
            <a:schemeClr val="tx2">
              <a:lumMod val="25000"/>
              <a:lumOff val="75000"/>
            </a:scheme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srgbClr val="FFFFFF"/>
              </a:solidFill>
              <a:effectLst/>
              <a:uLnTx/>
              <a:uFillTx/>
              <a:latin typeface="Alibaba PuHuiTi" pitchFamily="18" charset="-122"/>
              <a:ea typeface="Alibaba PuHuiTi" pitchFamily="18" charset="-122"/>
              <a:cs typeface="Alibaba PuHuiTi" pitchFamily="18" charset="-122"/>
            </a:endParaRPr>
          </a:p>
        </p:txBody>
      </p:sp>
      <p:sp>
        <p:nvSpPr>
          <p:cNvPr id="58" name="Freeform 46">
            <a:extLst>
              <a:ext uri="{FF2B5EF4-FFF2-40B4-BE49-F238E27FC236}">
                <a16:creationId xmlns:a16="http://schemas.microsoft.com/office/drawing/2014/main" id="{D2645637-F6D9-080E-ABD0-206169F13D34}"/>
              </a:ext>
            </a:extLst>
          </p:cNvPr>
          <p:cNvSpPr>
            <a:spLocks noChangeArrowheads="1"/>
          </p:cNvSpPr>
          <p:nvPr/>
        </p:nvSpPr>
        <p:spPr bwMode="auto">
          <a:xfrm>
            <a:off x="8102550" y="2374633"/>
            <a:ext cx="290533" cy="253557"/>
          </a:xfrm>
          <a:custGeom>
            <a:avLst/>
            <a:gdLst>
              <a:gd name="T0" fmla="*/ 1168 w 1286"/>
              <a:gd name="T1" fmla="*/ 700 h 1166"/>
              <a:gd name="T2" fmla="*/ 1168 w 1286"/>
              <a:gd name="T3" fmla="*/ 115 h 1166"/>
              <a:gd name="T4" fmla="*/ 118 w 1286"/>
              <a:gd name="T5" fmla="*/ 115 h 1166"/>
              <a:gd name="T6" fmla="*/ 118 w 1286"/>
              <a:gd name="T7" fmla="*/ 700 h 1166"/>
              <a:gd name="T8" fmla="*/ 1168 w 1286"/>
              <a:gd name="T9" fmla="*/ 700 h 1166"/>
              <a:gd name="T10" fmla="*/ 1168 w 1286"/>
              <a:gd name="T11" fmla="*/ 0 h 1166"/>
              <a:gd name="T12" fmla="*/ 1285 w 1286"/>
              <a:gd name="T13" fmla="*/ 115 h 1166"/>
              <a:gd name="T14" fmla="*/ 1285 w 1286"/>
              <a:gd name="T15" fmla="*/ 815 h 1166"/>
              <a:gd name="T16" fmla="*/ 1168 w 1286"/>
              <a:gd name="T17" fmla="*/ 932 h 1166"/>
              <a:gd name="T18" fmla="*/ 760 w 1286"/>
              <a:gd name="T19" fmla="*/ 932 h 1166"/>
              <a:gd name="T20" fmla="*/ 875 w 1286"/>
              <a:gd name="T21" fmla="*/ 1107 h 1166"/>
              <a:gd name="T22" fmla="*/ 875 w 1286"/>
              <a:gd name="T23" fmla="*/ 1165 h 1166"/>
              <a:gd name="T24" fmla="*/ 410 w 1286"/>
              <a:gd name="T25" fmla="*/ 1165 h 1166"/>
              <a:gd name="T26" fmla="*/ 410 w 1286"/>
              <a:gd name="T27" fmla="*/ 1107 h 1166"/>
              <a:gd name="T28" fmla="*/ 525 w 1286"/>
              <a:gd name="T29" fmla="*/ 932 h 1166"/>
              <a:gd name="T30" fmla="*/ 118 w 1286"/>
              <a:gd name="T31" fmla="*/ 932 h 1166"/>
              <a:gd name="T32" fmla="*/ 0 w 1286"/>
              <a:gd name="T33" fmla="*/ 815 h 1166"/>
              <a:gd name="T34" fmla="*/ 0 w 1286"/>
              <a:gd name="T35" fmla="*/ 115 h 1166"/>
              <a:gd name="T36" fmla="*/ 118 w 1286"/>
              <a:gd name="T37" fmla="*/ 0 h 1166"/>
              <a:gd name="T38" fmla="*/ 1168 w 1286"/>
              <a:gd name="T39" fmla="*/ 0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6" h="1166">
                <a:moveTo>
                  <a:pt x="1168" y="700"/>
                </a:moveTo>
                <a:lnTo>
                  <a:pt x="1168" y="115"/>
                </a:lnTo>
                <a:lnTo>
                  <a:pt x="118" y="115"/>
                </a:lnTo>
                <a:lnTo>
                  <a:pt x="118" y="700"/>
                </a:lnTo>
                <a:lnTo>
                  <a:pt x="1168" y="700"/>
                </a:lnTo>
                <a:close/>
                <a:moveTo>
                  <a:pt x="1168" y="0"/>
                </a:moveTo>
                <a:cubicBezTo>
                  <a:pt x="1231" y="0"/>
                  <a:pt x="1285" y="52"/>
                  <a:pt x="1285" y="115"/>
                </a:cubicBezTo>
                <a:lnTo>
                  <a:pt x="1285" y="815"/>
                </a:lnTo>
                <a:cubicBezTo>
                  <a:pt x="1285" y="878"/>
                  <a:pt x="1231" y="932"/>
                  <a:pt x="1168" y="932"/>
                </a:cubicBezTo>
                <a:lnTo>
                  <a:pt x="760" y="932"/>
                </a:lnTo>
                <a:lnTo>
                  <a:pt x="875" y="1107"/>
                </a:lnTo>
                <a:lnTo>
                  <a:pt x="875" y="1165"/>
                </a:lnTo>
                <a:lnTo>
                  <a:pt x="410" y="1165"/>
                </a:lnTo>
                <a:lnTo>
                  <a:pt x="410" y="1107"/>
                </a:lnTo>
                <a:lnTo>
                  <a:pt x="525" y="932"/>
                </a:lnTo>
                <a:lnTo>
                  <a:pt x="118" y="932"/>
                </a:lnTo>
                <a:cubicBezTo>
                  <a:pt x="55" y="932"/>
                  <a:pt x="0" y="878"/>
                  <a:pt x="0" y="815"/>
                </a:cubicBezTo>
                <a:lnTo>
                  <a:pt x="0" y="115"/>
                </a:lnTo>
                <a:cubicBezTo>
                  <a:pt x="0" y="52"/>
                  <a:pt x="55" y="0"/>
                  <a:pt x="118" y="0"/>
                </a:cubicBezTo>
                <a:lnTo>
                  <a:pt x="1168" y="0"/>
                </a:ln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800" b="0" i="0" u="none" strike="noStrike" kern="120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Tree>
    <p:extLst>
      <p:ext uri="{BB962C8B-B14F-4D97-AF65-F5344CB8AC3E}">
        <p14:creationId xmlns:p14="http://schemas.microsoft.com/office/powerpoint/2010/main" val="2766259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D79739-1061-638D-72C7-61A9B048862E}"/>
              </a:ext>
            </a:extLst>
          </p:cNvPr>
          <p:cNvSpPr>
            <a:spLocks noGrp="1"/>
          </p:cNvSpPr>
          <p:nvPr>
            <p:ph type="body" sz="quarter" idx="15"/>
          </p:nvPr>
        </p:nvSpPr>
        <p:spPr>
          <a:xfrm>
            <a:off x="198082" y="178476"/>
            <a:ext cx="7807785" cy="523220"/>
          </a:xfrm>
        </p:spPr>
        <p:txBody>
          <a:bodyPr/>
          <a:lstStyle/>
          <a:p>
            <a:r>
              <a:rPr lang="en-US" dirty="0"/>
              <a:t>CROSS-BU COLLABARATION AND DELIVERY WORKFLOW</a:t>
            </a:r>
          </a:p>
        </p:txBody>
      </p:sp>
      <p:sp>
        <p:nvSpPr>
          <p:cNvPr id="4" name="Slide Number Placeholder 3">
            <a:extLst>
              <a:ext uri="{FF2B5EF4-FFF2-40B4-BE49-F238E27FC236}">
                <a16:creationId xmlns:a16="http://schemas.microsoft.com/office/drawing/2014/main" id="{9DC457D4-0CFA-D996-60B3-5CCB359DEF78}"/>
              </a:ext>
            </a:extLst>
          </p:cNvPr>
          <p:cNvSpPr>
            <a:spLocks noGrp="1"/>
          </p:cNvSpPr>
          <p:nvPr>
            <p:ph type="sldNum" sz="quarter" idx="4"/>
          </p:nvPr>
        </p:nvSpPr>
        <p:spPr/>
        <p:txBody>
          <a:bodyPr/>
          <a:lstStyle/>
          <a:p>
            <a:fld id="{199137DB-8ECE-4117-81EA-4F1DB4ABB2A7}" type="slidenum">
              <a:rPr lang="zh-CN" altLang="en-US" smtClean="0"/>
              <a:t>42</a:t>
            </a:fld>
            <a:endParaRPr lang="zh-CN" altLang="en-US"/>
          </a:p>
        </p:txBody>
      </p:sp>
      <p:sp>
        <p:nvSpPr>
          <p:cNvPr id="5" name="TextBox 4">
            <a:extLst>
              <a:ext uri="{FF2B5EF4-FFF2-40B4-BE49-F238E27FC236}">
                <a16:creationId xmlns:a16="http://schemas.microsoft.com/office/drawing/2014/main" id="{B2447255-11D8-9A97-61D1-1732B76D0181}"/>
              </a:ext>
            </a:extLst>
          </p:cNvPr>
          <p:cNvSpPr txBox="1"/>
          <p:nvPr/>
        </p:nvSpPr>
        <p:spPr>
          <a:xfrm>
            <a:off x="174745" y="1376225"/>
            <a:ext cx="11351623" cy="523220"/>
          </a:xfrm>
          <a:prstGeom prst="rect">
            <a:avLst/>
          </a:prstGeom>
          <a:noFill/>
        </p:spPr>
        <p:txBody>
          <a:bodyPr wrap="square" rtlCol="0">
            <a:spAutoFit/>
          </a:bodyPr>
          <a:lstStyle/>
          <a:p>
            <a:r>
              <a:rPr lang="en-US" sz="1400" dirty="0"/>
              <a:t>We (CCC, business unit, and project stakeholders) work together to transform identified requirements into implemented solutions through a structured end-to-end workflow.</a:t>
            </a:r>
          </a:p>
        </p:txBody>
      </p:sp>
      <p:sp>
        <p:nvSpPr>
          <p:cNvPr id="7" name="TextBox 6">
            <a:extLst>
              <a:ext uri="{FF2B5EF4-FFF2-40B4-BE49-F238E27FC236}">
                <a16:creationId xmlns:a16="http://schemas.microsoft.com/office/drawing/2014/main" id="{8E929021-CB5F-F177-A0B8-11FFE423CAAC}"/>
              </a:ext>
            </a:extLst>
          </p:cNvPr>
          <p:cNvSpPr txBox="1"/>
          <p:nvPr/>
        </p:nvSpPr>
        <p:spPr>
          <a:xfrm>
            <a:off x="4499064" y="2055645"/>
            <a:ext cx="2702984" cy="292388"/>
          </a:xfrm>
          <a:prstGeom prst="rect">
            <a:avLst/>
          </a:prstGeom>
          <a:noFill/>
        </p:spPr>
        <p:txBody>
          <a:bodyPr wrap="none">
            <a:spAutoFit/>
          </a:bodyPr>
          <a:lstStyle/>
          <a:p>
            <a:r>
              <a:rPr sz="1300" b="1" dirty="0">
                <a:solidFill>
                  <a:srgbClr val="142642"/>
                </a:solidFill>
              </a:rPr>
              <a:t>Cross</a:t>
            </a:r>
            <a:r>
              <a:rPr lang="en-US" sz="1300" b="1" dirty="0">
                <a:solidFill>
                  <a:srgbClr val="142642"/>
                </a:solidFill>
              </a:rPr>
              <a:t> BU</a:t>
            </a:r>
            <a:r>
              <a:rPr sz="1300" b="1" dirty="0">
                <a:solidFill>
                  <a:srgbClr val="142642"/>
                </a:solidFill>
              </a:rPr>
              <a:t> </a:t>
            </a:r>
            <a:r>
              <a:rPr lang="en-US" sz="1300" b="1" dirty="0">
                <a:solidFill>
                  <a:srgbClr val="142642"/>
                </a:solidFill>
              </a:rPr>
              <a:t>C</a:t>
            </a:r>
            <a:r>
              <a:rPr sz="1300" b="1" dirty="0">
                <a:solidFill>
                  <a:srgbClr val="142642"/>
                </a:solidFill>
              </a:rPr>
              <a:t>ollaboration </a:t>
            </a:r>
            <a:r>
              <a:rPr lang="en-US" sz="1300" b="1" dirty="0">
                <a:solidFill>
                  <a:srgbClr val="142642"/>
                </a:solidFill>
              </a:rPr>
              <a:t>M</a:t>
            </a:r>
            <a:r>
              <a:rPr sz="1300" b="1" dirty="0">
                <a:solidFill>
                  <a:srgbClr val="142642"/>
                </a:solidFill>
              </a:rPr>
              <a:t>odel</a:t>
            </a:r>
          </a:p>
        </p:txBody>
      </p:sp>
      <p:sp>
        <p:nvSpPr>
          <p:cNvPr id="8" name="Rounded Rectangle 7">
            <a:extLst>
              <a:ext uri="{FF2B5EF4-FFF2-40B4-BE49-F238E27FC236}">
                <a16:creationId xmlns:a16="http://schemas.microsoft.com/office/drawing/2014/main" id="{F0A23BD9-8636-AE22-971D-5BE61FDD1346}"/>
              </a:ext>
            </a:extLst>
          </p:cNvPr>
          <p:cNvSpPr/>
          <p:nvPr/>
        </p:nvSpPr>
        <p:spPr>
          <a:xfrm>
            <a:off x="198082" y="2511671"/>
            <a:ext cx="2331720" cy="1325880"/>
          </a:xfrm>
          <a:prstGeom prst="roundRect">
            <a:avLst/>
          </a:prstGeom>
          <a:solidFill>
            <a:srgbClr val="FFFFFF"/>
          </a:solidFill>
          <a:ln>
            <a:solidFill>
              <a:srgbClr val="E2E5E9"/>
            </a:solid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r>
              <a:rPr sz="1350" b="1" dirty="0">
                <a:solidFill>
                  <a:srgbClr val="142642"/>
                </a:solidFill>
              </a:rPr>
              <a:t>Business</a:t>
            </a:r>
            <a:r>
              <a:rPr lang="en-US" sz="1350" b="1" dirty="0">
                <a:solidFill>
                  <a:srgbClr val="142642"/>
                </a:solidFill>
              </a:rPr>
              <a:t> Unit</a:t>
            </a:r>
          </a:p>
          <a:p>
            <a:pPr algn="ctr"/>
            <a:endParaRPr sz="1350" b="1" dirty="0">
              <a:solidFill>
                <a:srgbClr val="142642"/>
              </a:solidFill>
            </a:endParaRPr>
          </a:p>
          <a:p>
            <a:pPr algn="ctr">
              <a:defRPr sz="980">
                <a:solidFill>
                  <a:srgbClr val="222222"/>
                </a:solidFill>
              </a:defRPr>
            </a:pPr>
            <a:r>
              <a:rPr lang="en-US" sz="1050" dirty="0"/>
              <a:t>Market Driven</a:t>
            </a:r>
          </a:p>
          <a:p>
            <a:pPr algn="ctr">
              <a:defRPr sz="980">
                <a:solidFill>
                  <a:srgbClr val="222222"/>
                </a:solidFill>
              </a:defRPr>
            </a:pPr>
            <a:r>
              <a:rPr sz="1050" dirty="0"/>
              <a:t>Identify </a:t>
            </a:r>
            <a:r>
              <a:rPr lang="en-US" sz="1050" dirty="0"/>
              <a:t>N</a:t>
            </a:r>
            <a:r>
              <a:rPr sz="1050" dirty="0"/>
              <a:t>eeds</a:t>
            </a:r>
          </a:p>
          <a:p>
            <a:pPr algn="ctr">
              <a:defRPr sz="980">
                <a:solidFill>
                  <a:srgbClr val="222222"/>
                </a:solidFill>
              </a:defRPr>
            </a:pPr>
            <a:r>
              <a:rPr sz="1050" dirty="0"/>
              <a:t>Define </a:t>
            </a:r>
            <a:r>
              <a:rPr lang="en-US" sz="1050" dirty="0"/>
              <a:t>P</a:t>
            </a:r>
            <a:r>
              <a:rPr sz="1050" dirty="0"/>
              <a:t>riorities</a:t>
            </a:r>
            <a:endParaRPr lang="en-US" sz="1050" dirty="0"/>
          </a:p>
        </p:txBody>
      </p:sp>
      <p:sp>
        <p:nvSpPr>
          <p:cNvPr id="9" name="Rectangle 8">
            <a:extLst>
              <a:ext uri="{FF2B5EF4-FFF2-40B4-BE49-F238E27FC236}">
                <a16:creationId xmlns:a16="http://schemas.microsoft.com/office/drawing/2014/main" id="{DE7596DE-6C06-0E0F-9C4C-FB8416800FED}"/>
              </a:ext>
            </a:extLst>
          </p:cNvPr>
          <p:cNvSpPr/>
          <p:nvPr/>
        </p:nvSpPr>
        <p:spPr>
          <a:xfrm>
            <a:off x="198082" y="2511671"/>
            <a:ext cx="2331720" cy="109728"/>
          </a:xfrm>
          <a:prstGeom prst="rect">
            <a:avLst/>
          </a:prstGeom>
          <a:solidFill>
            <a:srgbClr val="0066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Chevron 9">
            <a:extLst>
              <a:ext uri="{FF2B5EF4-FFF2-40B4-BE49-F238E27FC236}">
                <a16:creationId xmlns:a16="http://schemas.microsoft.com/office/drawing/2014/main" id="{A1526B5E-8492-1EE1-2E93-32E3764258D3}"/>
              </a:ext>
            </a:extLst>
          </p:cNvPr>
          <p:cNvSpPr/>
          <p:nvPr/>
        </p:nvSpPr>
        <p:spPr>
          <a:xfrm>
            <a:off x="2625685" y="3013494"/>
            <a:ext cx="320040" cy="320040"/>
          </a:xfrm>
          <a:prstGeom prst="chevron">
            <a:avLst/>
          </a:prstGeom>
          <a:solidFill>
            <a:srgbClr val="E2E5E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1" name="Rounded Rectangle 10">
            <a:extLst>
              <a:ext uri="{FF2B5EF4-FFF2-40B4-BE49-F238E27FC236}">
                <a16:creationId xmlns:a16="http://schemas.microsoft.com/office/drawing/2014/main" id="{C53E616E-E321-45E8-647D-80EC8183FBAE}"/>
              </a:ext>
            </a:extLst>
          </p:cNvPr>
          <p:cNvSpPr/>
          <p:nvPr/>
        </p:nvSpPr>
        <p:spPr>
          <a:xfrm>
            <a:off x="2985906" y="2511671"/>
            <a:ext cx="2331720" cy="1325880"/>
          </a:xfrm>
          <a:prstGeom prst="roundRect">
            <a:avLst/>
          </a:prstGeom>
          <a:solidFill>
            <a:srgbClr val="FFFFFF"/>
          </a:solidFill>
          <a:ln>
            <a:solidFill>
              <a:srgbClr val="E2E5E9"/>
            </a:solid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r>
              <a:rPr sz="1350" b="1" dirty="0">
                <a:solidFill>
                  <a:srgbClr val="142642"/>
                </a:solidFill>
              </a:rPr>
              <a:t>Stakeholders</a:t>
            </a:r>
            <a:endParaRPr lang="en-US" sz="1350" b="1" dirty="0">
              <a:solidFill>
                <a:srgbClr val="142642"/>
              </a:solidFill>
            </a:endParaRPr>
          </a:p>
          <a:p>
            <a:pPr algn="ctr"/>
            <a:endParaRPr sz="1350" b="1" dirty="0">
              <a:solidFill>
                <a:srgbClr val="142642"/>
              </a:solidFill>
            </a:endParaRPr>
          </a:p>
          <a:p>
            <a:pPr algn="ctr">
              <a:defRPr sz="980">
                <a:solidFill>
                  <a:srgbClr val="222222"/>
                </a:solidFill>
              </a:defRPr>
            </a:pPr>
            <a:r>
              <a:rPr sz="1050" dirty="0"/>
              <a:t>Align </a:t>
            </a:r>
            <a:r>
              <a:rPr lang="en-US" sz="1050" dirty="0"/>
              <a:t>R</a:t>
            </a:r>
            <a:r>
              <a:rPr sz="1050" dirty="0"/>
              <a:t>equirements</a:t>
            </a:r>
          </a:p>
          <a:p>
            <a:pPr algn="ctr">
              <a:defRPr sz="980">
                <a:solidFill>
                  <a:srgbClr val="222222"/>
                </a:solidFill>
              </a:defRPr>
            </a:pPr>
            <a:r>
              <a:rPr sz="1050" dirty="0"/>
              <a:t>Validate </a:t>
            </a:r>
            <a:r>
              <a:rPr lang="en-US" sz="1050" dirty="0"/>
              <a:t>P</a:t>
            </a:r>
            <a:r>
              <a:rPr sz="1050" dirty="0"/>
              <a:t>riorities</a:t>
            </a:r>
          </a:p>
          <a:p>
            <a:pPr algn="ctr">
              <a:defRPr sz="980">
                <a:solidFill>
                  <a:srgbClr val="222222"/>
                </a:solidFill>
              </a:defRPr>
            </a:pPr>
            <a:r>
              <a:rPr lang="en-US" sz="1050" dirty="0"/>
              <a:t>Project Planning</a:t>
            </a:r>
            <a:endParaRPr sz="1050" dirty="0"/>
          </a:p>
        </p:txBody>
      </p:sp>
      <p:sp>
        <p:nvSpPr>
          <p:cNvPr id="12" name="Rectangle 11">
            <a:extLst>
              <a:ext uri="{FF2B5EF4-FFF2-40B4-BE49-F238E27FC236}">
                <a16:creationId xmlns:a16="http://schemas.microsoft.com/office/drawing/2014/main" id="{68B28577-7324-FAE4-04AA-975BFED81D8B}"/>
              </a:ext>
            </a:extLst>
          </p:cNvPr>
          <p:cNvSpPr/>
          <p:nvPr/>
        </p:nvSpPr>
        <p:spPr>
          <a:xfrm>
            <a:off x="2985906" y="2511671"/>
            <a:ext cx="2331720" cy="109728"/>
          </a:xfrm>
          <a:prstGeom prst="rect">
            <a:avLst/>
          </a:prstGeom>
          <a:solidFill>
            <a:srgbClr val="5DC1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Chevron 12">
            <a:extLst>
              <a:ext uri="{FF2B5EF4-FFF2-40B4-BE49-F238E27FC236}">
                <a16:creationId xmlns:a16="http://schemas.microsoft.com/office/drawing/2014/main" id="{62106294-EE92-03D3-3C8C-5817D3B7EBD3}"/>
              </a:ext>
            </a:extLst>
          </p:cNvPr>
          <p:cNvSpPr/>
          <p:nvPr/>
        </p:nvSpPr>
        <p:spPr>
          <a:xfrm>
            <a:off x="5702289" y="3014591"/>
            <a:ext cx="320040" cy="320040"/>
          </a:xfrm>
          <a:prstGeom prst="chevron">
            <a:avLst/>
          </a:prstGeom>
          <a:solidFill>
            <a:srgbClr val="E2E5E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ounded Rectangle 13">
            <a:extLst>
              <a:ext uri="{FF2B5EF4-FFF2-40B4-BE49-F238E27FC236}">
                <a16:creationId xmlns:a16="http://schemas.microsoft.com/office/drawing/2014/main" id="{57CA4380-316B-903A-0E13-2D888E5CC500}"/>
              </a:ext>
            </a:extLst>
          </p:cNvPr>
          <p:cNvSpPr/>
          <p:nvPr/>
        </p:nvSpPr>
        <p:spPr>
          <a:xfrm>
            <a:off x="6102691" y="2519110"/>
            <a:ext cx="2331720" cy="1325880"/>
          </a:xfrm>
          <a:prstGeom prst="roundRect">
            <a:avLst/>
          </a:prstGeom>
          <a:solidFill>
            <a:srgbClr val="FFFFFF"/>
          </a:solidFill>
          <a:ln>
            <a:solidFill>
              <a:srgbClr val="E2E5E9"/>
            </a:solid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r>
              <a:rPr sz="1350" b="1" dirty="0">
                <a:solidFill>
                  <a:srgbClr val="142642"/>
                </a:solidFill>
              </a:rPr>
              <a:t>CCC Team</a:t>
            </a:r>
            <a:endParaRPr lang="en-US" sz="1350" b="1" dirty="0">
              <a:solidFill>
                <a:srgbClr val="142642"/>
              </a:solidFill>
            </a:endParaRPr>
          </a:p>
          <a:p>
            <a:pPr algn="ctr"/>
            <a:endParaRPr sz="1350" b="1" dirty="0">
              <a:solidFill>
                <a:srgbClr val="142642"/>
              </a:solidFill>
            </a:endParaRPr>
          </a:p>
          <a:p>
            <a:pPr algn="ctr">
              <a:defRPr sz="980">
                <a:solidFill>
                  <a:srgbClr val="222222"/>
                </a:solidFill>
              </a:defRPr>
            </a:pPr>
            <a:r>
              <a:rPr sz="1050" dirty="0"/>
              <a:t>Design </a:t>
            </a:r>
            <a:r>
              <a:rPr lang="en-US" sz="1050" dirty="0"/>
              <a:t>S</a:t>
            </a:r>
            <a:r>
              <a:rPr sz="1050" dirty="0"/>
              <a:t>olution</a:t>
            </a:r>
          </a:p>
          <a:p>
            <a:pPr algn="ctr">
              <a:defRPr sz="980">
                <a:solidFill>
                  <a:srgbClr val="222222"/>
                </a:solidFill>
              </a:defRPr>
            </a:pPr>
            <a:r>
              <a:rPr sz="1050" dirty="0"/>
              <a:t>Execute </a:t>
            </a:r>
            <a:r>
              <a:rPr lang="en-US" sz="1050" dirty="0"/>
              <a:t>D</a:t>
            </a:r>
            <a:r>
              <a:rPr sz="1050" dirty="0"/>
              <a:t>elivery</a:t>
            </a:r>
            <a:endParaRPr lang="en-US" sz="1050" dirty="0"/>
          </a:p>
          <a:p>
            <a:pPr algn="ctr">
              <a:defRPr sz="980">
                <a:solidFill>
                  <a:srgbClr val="222222"/>
                </a:solidFill>
              </a:defRPr>
            </a:pPr>
            <a:r>
              <a:rPr lang="en-US" sz="1050" dirty="0"/>
              <a:t>Train local support team</a:t>
            </a:r>
            <a:endParaRPr sz="1050" dirty="0"/>
          </a:p>
        </p:txBody>
      </p:sp>
      <p:sp>
        <p:nvSpPr>
          <p:cNvPr id="15" name="Rectangle 14">
            <a:extLst>
              <a:ext uri="{FF2B5EF4-FFF2-40B4-BE49-F238E27FC236}">
                <a16:creationId xmlns:a16="http://schemas.microsoft.com/office/drawing/2014/main" id="{BFEC7838-8330-805A-EB44-CC7D5866ED14}"/>
              </a:ext>
            </a:extLst>
          </p:cNvPr>
          <p:cNvSpPr/>
          <p:nvPr/>
        </p:nvSpPr>
        <p:spPr>
          <a:xfrm>
            <a:off x="6102691" y="2519110"/>
            <a:ext cx="2331720" cy="109728"/>
          </a:xfrm>
          <a:prstGeom prst="rect">
            <a:avLst/>
          </a:prstGeom>
          <a:solidFill>
            <a:srgbClr val="1426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6" name="Chevron 15">
            <a:extLst>
              <a:ext uri="{FF2B5EF4-FFF2-40B4-BE49-F238E27FC236}">
                <a16:creationId xmlns:a16="http://schemas.microsoft.com/office/drawing/2014/main" id="{FD774ACF-2AA0-4D26-1AF4-5B42F4A57EFD}"/>
              </a:ext>
            </a:extLst>
          </p:cNvPr>
          <p:cNvSpPr/>
          <p:nvPr/>
        </p:nvSpPr>
        <p:spPr>
          <a:xfrm>
            <a:off x="8914791" y="3024376"/>
            <a:ext cx="320040" cy="320040"/>
          </a:xfrm>
          <a:prstGeom prst="chevron">
            <a:avLst/>
          </a:prstGeom>
          <a:solidFill>
            <a:srgbClr val="E2E5E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7" name="Rounded Rectangle 16">
            <a:extLst>
              <a:ext uri="{FF2B5EF4-FFF2-40B4-BE49-F238E27FC236}">
                <a16:creationId xmlns:a16="http://schemas.microsoft.com/office/drawing/2014/main" id="{9B81D620-4D56-FC06-6D52-07573A567B4C}"/>
              </a:ext>
            </a:extLst>
          </p:cNvPr>
          <p:cNvSpPr/>
          <p:nvPr/>
        </p:nvSpPr>
        <p:spPr>
          <a:xfrm>
            <a:off x="9306567" y="2511671"/>
            <a:ext cx="2331720" cy="1325880"/>
          </a:xfrm>
          <a:prstGeom prst="roundRect">
            <a:avLst/>
          </a:prstGeom>
          <a:solidFill>
            <a:srgbClr val="FFFFFF"/>
          </a:solidFill>
          <a:ln>
            <a:solidFill>
              <a:srgbClr val="E2E5E9"/>
            </a:solid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r>
              <a:rPr lang="en-US" sz="1350" b="1" dirty="0">
                <a:solidFill>
                  <a:srgbClr val="142642"/>
                </a:solidFill>
              </a:rPr>
              <a:t>Stakeholders</a:t>
            </a:r>
          </a:p>
          <a:p>
            <a:pPr algn="ctr"/>
            <a:endParaRPr sz="1350" b="1" dirty="0">
              <a:solidFill>
                <a:srgbClr val="142642"/>
              </a:solidFill>
            </a:endParaRPr>
          </a:p>
          <a:p>
            <a:pPr algn="ctr">
              <a:defRPr sz="980">
                <a:solidFill>
                  <a:srgbClr val="222222"/>
                </a:solidFill>
              </a:defRPr>
            </a:pPr>
            <a:r>
              <a:rPr lang="en-US" sz="1050" dirty="0"/>
              <a:t>Project review</a:t>
            </a:r>
          </a:p>
          <a:p>
            <a:pPr algn="ctr">
              <a:defRPr sz="980">
                <a:solidFill>
                  <a:srgbClr val="222222"/>
                </a:solidFill>
              </a:defRPr>
            </a:pPr>
            <a:r>
              <a:rPr lang="en-US" sz="1050" dirty="0"/>
              <a:t>Collect Customer Satisfaction</a:t>
            </a:r>
          </a:p>
          <a:p>
            <a:pPr algn="ctr">
              <a:defRPr sz="980">
                <a:solidFill>
                  <a:srgbClr val="222222"/>
                </a:solidFill>
              </a:defRPr>
            </a:pPr>
            <a:r>
              <a:rPr lang="en-US" sz="1050" dirty="0"/>
              <a:t>Arrange customer training</a:t>
            </a:r>
            <a:endParaRPr sz="1050" dirty="0"/>
          </a:p>
        </p:txBody>
      </p:sp>
      <p:sp>
        <p:nvSpPr>
          <p:cNvPr id="19" name="TextBox 18">
            <a:extLst>
              <a:ext uri="{FF2B5EF4-FFF2-40B4-BE49-F238E27FC236}">
                <a16:creationId xmlns:a16="http://schemas.microsoft.com/office/drawing/2014/main" id="{F97FE7DA-132D-9F1B-6487-77A42F665A76}"/>
              </a:ext>
            </a:extLst>
          </p:cNvPr>
          <p:cNvSpPr txBox="1"/>
          <p:nvPr/>
        </p:nvSpPr>
        <p:spPr>
          <a:xfrm>
            <a:off x="284363" y="5094836"/>
            <a:ext cx="2015295" cy="292388"/>
          </a:xfrm>
          <a:prstGeom prst="rect">
            <a:avLst/>
          </a:prstGeom>
          <a:noFill/>
        </p:spPr>
        <p:txBody>
          <a:bodyPr wrap="none">
            <a:spAutoFit/>
          </a:bodyPr>
          <a:lstStyle/>
          <a:p>
            <a:r>
              <a:rPr lang="en-US" sz="1300" b="1" dirty="0">
                <a:solidFill>
                  <a:srgbClr val="142642"/>
                </a:solidFill>
              </a:rPr>
              <a:t>Global SDLC Guideline</a:t>
            </a:r>
            <a:endParaRPr sz="1300" b="1" dirty="0">
              <a:solidFill>
                <a:srgbClr val="142642"/>
              </a:solidFill>
            </a:endParaRPr>
          </a:p>
        </p:txBody>
      </p:sp>
      <p:sp>
        <p:nvSpPr>
          <p:cNvPr id="21" name="TextBox 20">
            <a:extLst>
              <a:ext uri="{FF2B5EF4-FFF2-40B4-BE49-F238E27FC236}">
                <a16:creationId xmlns:a16="http://schemas.microsoft.com/office/drawing/2014/main" id="{9FAD5F87-054E-2341-84B2-9283DB14B745}"/>
              </a:ext>
            </a:extLst>
          </p:cNvPr>
          <p:cNvSpPr txBox="1"/>
          <p:nvPr/>
        </p:nvSpPr>
        <p:spPr>
          <a:xfrm>
            <a:off x="5664593" y="4299902"/>
            <a:ext cx="5539636" cy="2031325"/>
          </a:xfrm>
          <a:prstGeom prst="rect">
            <a:avLst/>
          </a:prstGeom>
          <a:noFill/>
        </p:spPr>
        <p:txBody>
          <a:bodyPr wrap="square" rtlCol="0">
            <a:spAutoFit/>
          </a:bodyPr>
          <a:lstStyle/>
          <a:p>
            <a:r>
              <a:rPr lang="en-US" sz="1400" b="1" dirty="0"/>
              <a:t>CCC Solution team engage in the whole development cycle:</a:t>
            </a:r>
          </a:p>
          <a:p>
            <a:endParaRPr lang="en-US" sz="1400" dirty="0"/>
          </a:p>
          <a:p>
            <a:pPr marL="285750" indent="-285750">
              <a:buFont typeface="Arial" panose="020B0604020202020204" pitchFamily="34" charset="0"/>
              <a:buChar char="•"/>
            </a:pPr>
            <a:r>
              <a:rPr lang="en-US" sz="1400" dirty="0"/>
              <a:t>Project planning</a:t>
            </a:r>
          </a:p>
          <a:p>
            <a:pPr marL="285750" indent="-285750">
              <a:buFont typeface="Arial" panose="020B0604020202020204" pitchFamily="34" charset="0"/>
              <a:buChar char="•"/>
            </a:pPr>
            <a:r>
              <a:rPr lang="en-US" sz="1400" dirty="0"/>
              <a:t>Requirement Analysis </a:t>
            </a:r>
          </a:p>
          <a:p>
            <a:pPr marL="285750" indent="-285750">
              <a:buFont typeface="Arial" panose="020B0604020202020204" pitchFamily="34" charset="0"/>
              <a:buChar char="•"/>
            </a:pPr>
            <a:r>
              <a:rPr lang="en-US" sz="1400" dirty="0"/>
              <a:t>System Design</a:t>
            </a:r>
          </a:p>
          <a:p>
            <a:pPr marL="285750" indent="-285750">
              <a:buFont typeface="Arial" panose="020B0604020202020204" pitchFamily="34" charset="0"/>
              <a:buChar char="•"/>
            </a:pPr>
            <a:r>
              <a:rPr lang="en-US" sz="1400" dirty="0"/>
              <a:t>Development</a:t>
            </a:r>
          </a:p>
          <a:p>
            <a:pPr marL="285750" indent="-285750">
              <a:buFont typeface="Arial" panose="020B0604020202020204" pitchFamily="34" charset="0"/>
              <a:buChar char="•"/>
            </a:pPr>
            <a:r>
              <a:rPr lang="en-US" sz="1400" dirty="0"/>
              <a:t>Testing &amp; Integration</a:t>
            </a:r>
          </a:p>
          <a:p>
            <a:pPr marL="285750" indent="-285750">
              <a:buFont typeface="Arial" panose="020B0604020202020204" pitchFamily="34" charset="0"/>
              <a:buChar char="•"/>
            </a:pPr>
            <a:r>
              <a:rPr lang="en-US" sz="1400" dirty="0"/>
              <a:t>Maintenance and review</a:t>
            </a:r>
          </a:p>
          <a:p>
            <a:pPr marL="285750" indent="-285750">
              <a:buFont typeface="Arial" panose="020B0604020202020204" pitchFamily="34" charset="0"/>
              <a:buChar char="•"/>
            </a:pPr>
            <a:endParaRPr lang="en-US" sz="1400" dirty="0"/>
          </a:p>
        </p:txBody>
      </p:sp>
      <p:sp>
        <p:nvSpPr>
          <p:cNvPr id="23" name="Chevron 15">
            <a:extLst>
              <a:ext uri="{FF2B5EF4-FFF2-40B4-BE49-F238E27FC236}">
                <a16:creationId xmlns:a16="http://schemas.microsoft.com/office/drawing/2014/main" id="{9D4014D7-23DF-E9D2-F299-244F2CAA795E}"/>
              </a:ext>
            </a:extLst>
          </p:cNvPr>
          <p:cNvSpPr/>
          <p:nvPr/>
        </p:nvSpPr>
        <p:spPr>
          <a:xfrm rot="10800000">
            <a:off x="8530423" y="3027338"/>
            <a:ext cx="320040" cy="320040"/>
          </a:xfrm>
          <a:prstGeom prst="chevron">
            <a:avLst/>
          </a:prstGeom>
          <a:solidFill>
            <a:srgbClr val="E2E5E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Chevron 15">
            <a:extLst>
              <a:ext uri="{FF2B5EF4-FFF2-40B4-BE49-F238E27FC236}">
                <a16:creationId xmlns:a16="http://schemas.microsoft.com/office/drawing/2014/main" id="{8091716E-979D-102A-A4CE-53F7400D9EF5}"/>
              </a:ext>
            </a:extLst>
          </p:cNvPr>
          <p:cNvSpPr/>
          <p:nvPr/>
        </p:nvSpPr>
        <p:spPr>
          <a:xfrm rot="10800000">
            <a:off x="5350085" y="3014591"/>
            <a:ext cx="320040" cy="320040"/>
          </a:xfrm>
          <a:prstGeom prst="chevron">
            <a:avLst/>
          </a:prstGeom>
          <a:solidFill>
            <a:srgbClr val="E2E5E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20" name="Picture 4">
            <a:extLst>
              <a:ext uri="{FF2B5EF4-FFF2-40B4-BE49-F238E27FC236}">
                <a16:creationId xmlns:a16="http://schemas.microsoft.com/office/drawing/2014/main" id="{54534B79-150A-4309-C0BF-791E019939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225" t="-1630" r="26972" b="-739"/>
          <a:stretch>
            <a:fillRect/>
          </a:stretch>
        </p:blipFill>
        <p:spPr bwMode="auto">
          <a:xfrm>
            <a:off x="2529802" y="3883926"/>
            <a:ext cx="2603534" cy="279559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58EF8A29-1727-5EFD-A4A8-AE093F23B2B0}"/>
              </a:ext>
            </a:extLst>
          </p:cNvPr>
          <p:cNvSpPr/>
          <p:nvPr/>
        </p:nvSpPr>
        <p:spPr>
          <a:xfrm>
            <a:off x="9306567" y="2519110"/>
            <a:ext cx="2331720" cy="109728"/>
          </a:xfrm>
          <a:prstGeom prst="rect">
            <a:avLst/>
          </a:prstGeom>
          <a:solidFill>
            <a:srgbClr val="5DC1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18800394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BCFD03-030E-2949-6665-D261C4416433}"/>
              </a:ext>
            </a:extLst>
          </p:cNvPr>
          <p:cNvSpPr>
            <a:spLocks noGrp="1"/>
          </p:cNvSpPr>
          <p:nvPr>
            <p:ph type="body" sz="quarter" idx="15"/>
          </p:nvPr>
        </p:nvSpPr>
        <p:spPr>
          <a:xfrm>
            <a:off x="215015" y="227260"/>
            <a:ext cx="9608722" cy="523220"/>
          </a:xfrm>
        </p:spPr>
        <p:txBody>
          <a:bodyPr/>
          <a:lstStyle/>
          <a:p>
            <a:r>
              <a:rPr lang="en-US" dirty="0"/>
              <a:t>CONSISTENT STANDARDS ON SOFTWARE DEVELOPMENT</a:t>
            </a:r>
          </a:p>
        </p:txBody>
      </p:sp>
      <p:sp>
        <p:nvSpPr>
          <p:cNvPr id="4" name="Slide Number Placeholder 3">
            <a:extLst>
              <a:ext uri="{FF2B5EF4-FFF2-40B4-BE49-F238E27FC236}">
                <a16:creationId xmlns:a16="http://schemas.microsoft.com/office/drawing/2014/main" id="{48204930-B064-6C78-8A6D-C3483D615017}"/>
              </a:ext>
            </a:extLst>
          </p:cNvPr>
          <p:cNvSpPr>
            <a:spLocks noGrp="1"/>
          </p:cNvSpPr>
          <p:nvPr>
            <p:ph type="sldNum" sz="quarter" idx="4"/>
          </p:nvPr>
        </p:nvSpPr>
        <p:spPr/>
        <p:txBody>
          <a:bodyPr/>
          <a:lstStyle/>
          <a:p>
            <a:fld id="{199137DB-8ECE-4117-81EA-4F1DB4ABB2A7}" type="slidenum">
              <a:rPr lang="zh-CN" altLang="en-US" smtClean="0"/>
              <a:t>43</a:t>
            </a:fld>
            <a:endParaRPr lang="zh-CN" altLang="en-US"/>
          </a:p>
        </p:txBody>
      </p:sp>
      <p:sp>
        <p:nvSpPr>
          <p:cNvPr id="8" name="任意形状 14">
            <a:extLst>
              <a:ext uri="{FF2B5EF4-FFF2-40B4-BE49-F238E27FC236}">
                <a16:creationId xmlns:a16="http://schemas.microsoft.com/office/drawing/2014/main" id="{EB8F07CB-33DE-7635-BD06-FFD616F518E9}"/>
              </a:ext>
            </a:extLst>
          </p:cNvPr>
          <p:cNvSpPr/>
          <p:nvPr/>
        </p:nvSpPr>
        <p:spPr>
          <a:xfrm rot="10800000">
            <a:off x="458304" y="4134208"/>
            <a:ext cx="3152140" cy="1916429"/>
          </a:xfrm>
          <a:custGeom>
            <a:avLst/>
            <a:gdLst>
              <a:gd name="connsiteX0" fmla="*/ 0 w 3152140"/>
              <a:gd name="connsiteY0" fmla="*/ 0 h 1916429"/>
              <a:gd name="connsiteX1" fmla="*/ 3152140 w 3152140"/>
              <a:gd name="connsiteY1" fmla="*/ 0 h 1916429"/>
              <a:gd name="connsiteX2" fmla="*/ 3152140 w 3152140"/>
              <a:gd name="connsiteY2" fmla="*/ 1916430 h 1916429"/>
              <a:gd name="connsiteX3" fmla="*/ 0 w 3152140"/>
              <a:gd name="connsiteY3" fmla="*/ 1916430 h 1916429"/>
            </a:gdLst>
            <a:ahLst/>
            <a:cxnLst>
              <a:cxn ang="0">
                <a:pos x="connsiteX0" y="connsiteY0"/>
              </a:cxn>
              <a:cxn ang="0">
                <a:pos x="connsiteX1" y="connsiteY1"/>
              </a:cxn>
              <a:cxn ang="0">
                <a:pos x="connsiteX2" y="connsiteY2"/>
              </a:cxn>
              <a:cxn ang="0">
                <a:pos x="connsiteX3" y="connsiteY3"/>
              </a:cxn>
            </a:cxnLst>
            <a:rect l="l" t="t" r="r" b="b"/>
            <a:pathLst>
              <a:path w="3152140" h="1916429">
                <a:moveTo>
                  <a:pt x="0" y="0"/>
                </a:moveTo>
                <a:lnTo>
                  <a:pt x="3152140" y="0"/>
                </a:lnTo>
                <a:lnTo>
                  <a:pt x="3152140" y="1916430"/>
                </a:lnTo>
                <a:lnTo>
                  <a:pt x="0" y="1916430"/>
                </a:lnTo>
                <a:close/>
              </a:path>
            </a:pathLst>
          </a:custGeom>
          <a:solidFill>
            <a:srgbClr val="EFEFEF"/>
          </a:solidFill>
          <a:ln w="1665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9" name="任意形状 18">
            <a:extLst>
              <a:ext uri="{FF2B5EF4-FFF2-40B4-BE49-F238E27FC236}">
                <a16:creationId xmlns:a16="http://schemas.microsoft.com/office/drawing/2014/main" id="{25665917-5550-4551-278D-E535227E9F99}"/>
              </a:ext>
            </a:extLst>
          </p:cNvPr>
          <p:cNvSpPr/>
          <p:nvPr/>
        </p:nvSpPr>
        <p:spPr>
          <a:xfrm rot="10800000">
            <a:off x="8581516" y="4134208"/>
            <a:ext cx="3152140" cy="1916429"/>
          </a:xfrm>
          <a:custGeom>
            <a:avLst/>
            <a:gdLst>
              <a:gd name="connsiteX0" fmla="*/ 0 w 3152140"/>
              <a:gd name="connsiteY0" fmla="*/ 0 h 1916429"/>
              <a:gd name="connsiteX1" fmla="*/ 3152140 w 3152140"/>
              <a:gd name="connsiteY1" fmla="*/ 0 h 1916429"/>
              <a:gd name="connsiteX2" fmla="*/ 3152140 w 3152140"/>
              <a:gd name="connsiteY2" fmla="*/ 1916430 h 1916429"/>
              <a:gd name="connsiteX3" fmla="*/ 0 w 3152140"/>
              <a:gd name="connsiteY3" fmla="*/ 1916430 h 1916429"/>
            </a:gdLst>
            <a:ahLst/>
            <a:cxnLst>
              <a:cxn ang="0">
                <a:pos x="connsiteX0" y="connsiteY0"/>
              </a:cxn>
              <a:cxn ang="0">
                <a:pos x="connsiteX1" y="connsiteY1"/>
              </a:cxn>
              <a:cxn ang="0">
                <a:pos x="connsiteX2" y="connsiteY2"/>
              </a:cxn>
              <a:cxn ang="0">
                <a:pos x="connsiteX3" y="connsiteY3"/>
              </a:cxn>
            </a:cxnLst>
            <a:rect l="l" t="t" r="r" b="b"/>
            <a:pathLst>
              <a:path w="3152140" h="1916429">
                <a:moveTo>
                  <a:pt x="0" y="0"/>
                </a:moveTo>
                <a:lnTo>
                  <a:pt x="3152140" y="0"/>
                </a:lnTo>
                <a:lnTo>
                  <a:pt x="3152140" y="1916430"/>
                </a:lnTo>
                <a:lnTo>
                  <a:pt x="0" y="1916430"/>
                </a:lnTo>
                <a:close/>
              </a:path>
            </a:pathLst>
          </a:custGeom>
          <a:solidFill>
            <a:srgbClr val="EFEFEF"/>
          </a:solidFill>
          <a:ln w="1665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10" name="圆角矩形 44">
            <a:extLst>
              <a:ext uri="{FF2B5EF4-FFF2-40B4-BE49-F238E27FC236}">
                <a16:creationId xmlns:a16="http://schemas.microsoft.com/office/drawing/2014/main" id="{E177E1CC-E774-813C-DFE5-D2AFD27C4927}"/>
              </a:ext>
            </a:extLst>
          </p:cNvPr>
          <p:cNvSpPr/>
          <p:nvPr/>
        </p:nvSpPr>
        <p:spPr>
          <a:xfrm>
            <a:off x="8724156" y="4294670"/>
            <a:ext cx="2866608" cy="1595505"/>
          </a:xfrm>
          <a:prstGeom prst="roundRect">
            <a:avLst>
              <a:gd name="adj" fmla="val 6468"/>
            </a:avLst>
          </a:prstGeom>
          <a:solidFill>
            <a:srgbClr val="FFFFFF"/>
          </a:solidFill>
          <a:ln w="1665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11" name="圆角矩形 45">
            <a:extLst>
              <a:ext uri="{FF2B5EF4-FFF2-40B4-BE49-F238E27FC236}">
                <a16:creationId xmlns:a16="http://schemas.microsoft.com/office/drawing/2014/main" id="{3EEC30BA-8429-7F02-3A90-F1832668D9E1}"/>
              </a:ext>
            </a:extLst>
          </p:cNvPr>
          <p:cNvSpPr/>
          <p:nvPr/>
        </p:nvSpPr>
        <p:spPr>
          <a:xfrm>
            <a:off x="601235" y="4294670"/>
            <a:ext cx="2866608" cy="1595505"/>
          </a:xfrm>
          <a:prstGeom prst="roundRect">
            <a:avLst>
              <a:gd name="adj" fmla="val 6468"/>
            </a:avLst>
          </a:prstGeom>
          <a:solidFill>
            <a:srgbClr val="FFFFFF"/>
          </a:solidFill>
          <a:ln w="1665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12" name="任意形状 16">
            <a:extLst>
              <a:ext uri="{FF2B5EF4-FFF2-40B4-BE49-F238E27FC236}">
                <a16:creationId xmlns:a16="http://schemas.microsoft.com/office/drawing/2014/main" id="{B99048D5-47C3-BE1B-DECD-5137A92F09F3}"/>
              </a:ext>
            </a:extLst>
          </p:cNvPr>
          <p:cNvSpPr/>
          <p:nvPr/>
        </p:nvSpPr>
        <p:spPr>
          <a:xfrm>
            <a:off x="8595359" y="1865064"/>
            <a:ext cx="3152140" cy="1916430"/>
          </a:xfrm>
          <a:custGeom>
            <a:avLst/>
            <a:gdLst>
              <a:gd name="connsiteX0" fmla="*/ 0 w 3152140"/>
              <a:gd name="connsiteY0" fmla="*/ 0 h 1916430"/>
              <a:gd name="connsiteX1" fmla="*/ 3152140 w 3152140"/>
              <a:gd name="connsiteY1" fmla="*/ 0 h 1916430"/>
              <a:gd name="connsiteX2" fmla="*/ 3152140 w 3152140"/>
              <a:gd name="connsiteY2" fmla="*/ 1916430 h 1916430"/>
              <a:gd name="connsiteX3" fmla="*/ 0 w 3152140"/>
              <a:gd name="connsiteY3" fmla="*/ 1916430 h 1916430"/>
            </a:gdLst>
            <a:ahLst/>
            <a:cxnLst>
              <a:cxn ang="0">
                <a:pos x="connsiteX0" y="connsiteY0"/>
              </a:cxn>
              <a:cxn ang="0">
                <a:pos x="connsiteX1" y="connsiteY1"/>
              </a:cxn>
              <a:cxn ang="0">
                <a:pos x="connsiteX2" y="connsiteY2"/>
              </a:cxn>
              <a:cxn ang="0">
                <a:pos x="connsiteX3" y="connsiteY3"/>
              </a:cxn>
            </a:cxnLst>
            <a:rect l="l" t="t" r="r" b="b"/>
            <a:pathLst>
              <a:path w="3152140" h="1916430">
                <a:moveTo>
                  <a:pt x="0" y="0"/>
                </a:moveTo>
                <a:lnTo>
                  <a:pt x="3152140" y="0"/>
                </a:lnTo>
                <a:lnTo>
                  <a:pt x="3152140" y="1916430"/>
                </a:lnTo>
                <a:lnTo>
                  <a:pt x="0" y="1916430"/>
                </a:lnTo>
                <a:close/>
              </a:path>
            </a:pathLst>
          </a:custGeom>
          <a:solidFill>
            <a:srgbClr val="EFEFEF"/>
          </a:solidFill>
          <a:ln w="1665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13" name="圆角矩形 43">
            <a:extLst>
              <a:ext uri="{FF2B5EF4-FFF2-40B4-BE49-F238E27FC236}">
                <a16:creationId xmlns:a16="http://schemas.microsoft.com/office/drawing/2014/main" id="{8B95E409-D651-8DC0-0348-12305A137C1D}"/>
              </a:ext>
            </a:extLst>
          </p:cNvPr>
          <p:cNvSpPr/>
          <p:nvPr/>
        </p:nvSpPr>
        <p:spPr>
          <a:xfrm>
            <a:off x="8724156" y="2041935"/>
            <a:ext cx="2866608" cy="1595505"/>
          </a:xfrm>
          <a:prstGeom prst="roundRect">
            <a:avLst>
              <a:gd name="adj" fmla="val 6468"/>
            </a:avLst>
          </a:prstGeom>
          <a:solidFill>
            <a:srgbClr val="FFFFFF"/>
          </a:solidFill>
          <a:ln w="1665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14" name="任意形状 12">
            <a:extLst>
              <a:ext uri="{FF2B5EF4-FFF2-40B4-BE49-F238E27FC236}">
                <a16:creationId xmlns:a16="http://schemas.microsoft.com/office/drawing/2014/main" id="{F6EE7683-4869-7F95-86B7-B6FC36DC5DBE}"/>
              </a:ext>
            </a:extLst>
          </p:cNvPr>
          <p:cNvSpPr/>
          <p:nvPr/>
        </p:nvSpPr>
        <p:spPr>
          <a:xfrm>
            <a:off x="458469" y="1843299"/>
            <a:ext cx="3152140" cy="1916430"/>
          </a:xfrm>
          <a:custGeom>
            <a:avLst/>
            <a:gdLst>
              <a:gd name="connsiteX0" fmla="*/ 0 w 3152140"/>
              <a:gd name="connsiteY0" fmla="*/ 0 h 1916430"/>
              <a:gd name="connsiteX1" fmla="*/ 3152140 w 3152140"/>
              <a:gd name="connsiteY1" fmla="*/ 0 h 1916430"/>
              <a:gd name="connsiteX2" fmla="*/ 3152140 w 3152140"/>
              <a:gd name="connsiteY2" fmla="*/ 1916430 h 1916430"/>
              <a:gd name="connsiteX3" fmla="*/ 0 w 3152140"/>
              <a:gd name="connsiteY3" fmla="*/ 1916430 h 1916430"/>
            </a:gdLst>
            <a:ahLst/>
            <a:cxnLst>
              <a:cxn ang="0">
                <a:pos x="connsiteX0" y="connsiteY0"/>
              </a:cxn>
              <a:cxn ang="0">
                <a:pos x="connsiteX1" y="connsiteY1"/>
              </a:cxn>
              <a:cxn ang="0">
                <a:pos x="connsiteX2" y="connsiteY2"/>
              </a:cxn>
              <a:cxn ang="0">
                <a:pos x="connsiteX3" y="connsiteY3"/>
              </a:cxn>
            </a:cxnLst>
            <a:rect l="l" t="t" r="r" b="b"/>
            <a:pathLst>
              <a:path w="3152140" h="1916430">
                <a:moveTo>
                  <a:pt x="0" y="0"/>
                </a:moveTo>
                <a:lnTo>
                  <a:pt x="3152140" y="0"/>
                </a:lnTo>
                <a:lnTo>
                  <a:pt x="3152140" y="1916430"/>
                </a:lnTo>
                <a:lnTo>
                  <a:pt x="0" y="1916430"/>
                </a:lnTo>
                <a:close/>
              </a:path>
            </a:pathLst>
          </a:custGeom>
          <a:solidFill>
            <a:srgbClr val="EFEFEF"/>
          </a:solidFill>
          <a:ln w="1665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15" name="圆角矩形 42">
            <a:extLst>
              <a:ext uri="{FF2B5EF4-FFF2-40B4-BE49-F238E27FC236}">
                <a16:creationId xmlns:a16="http://schemas.microsoft.com/office/drawing/2014/main" id="{5BD895E1-843E-955F-6661-76A50FAB1F64}"/>
              </a:ext>
            </a:extLst>
          </p:cNvPr>
          <p:cNvSpPr/>
          <p:nvPr/>
        </p:nvSpPr>
        <p:spPr>
          <a:xfrm>
            <a:off x="554663" y="2059791"/>
            <a:ext cx="2866608" cy="1595505"/>
          </a:xfrm>
          <a:prstGeom prst="roundRect">
            <a:avLst>
              <a:gd name="adj" fmla="val 6468"/>
            </a:avLst>
          </a:prstGeom>
          <a:solidFill>
            <a:srgbClr val="FFFFFF"/>
          </a:solidFill>
          <a:ln w="1665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16" name="任意形状 9">
            <a:extLst>
              <a:ext uri="{FF2B5EF4-FFF2-40B4-BE49-F238E27FC236}">
                <a16:creationId xmlns:a16="http://schemas.microsoft.com/office/drawing/2014/main" id="{6C1C1576-C94E-FE0C-5C5B-254B1153A6FB}"/>
              </a:ext>
            </a:extLst>
          </p:cNvPr>
          <p:cNvSpPr/>
          <p:nvPr/>
        </p:nvSpPr>
        <p:spPr>
          <a:xfrm>
            <a:off x="4241800" y="2209801"/>
            <a:ext cx="3708400" cy="3213100"/>
          </a:xfrm>
          <a:custGeom>
            <a:avLst/>
            <a:gdLst>
              <a:gd name="connsiteX0" fmla="*/ 2781300 w 3708400"/>
              <a:gd name="connsiteY0" fmla="*/ 0 h 3213100"/>
              <a:gd name="connsiteX1" fmla="*/ 927100 w 3708400"/>
              <a:gd name="connsiteY1" fmla="*/ 0 h 3213100"/>
              <a:gd name="connsiteX2" fmla="*/ 0 w 3708400"/>
              <a:gd name="connsiteY2" fmla="*/ 1606550 h 3213100"/>
              <a:gd name="connsiteX3" fmla="*/ 927100 w 3708400"/>
              <a:gd name="connsiteY3" fmla="*/ 3213100 h 3213100"/>
              <a:gd name="connsiteX4" fmla="*/ 2781300 w 3708400"/>
              <a:gd name="connsiteY4" fmla="*/ 3213100 h 3213100"/>
              <a:gd name="connsiteX5" fmla="*/ 3708400 w 3708400"/>
              <a:gd name="connsiteY5" fmla="*/ 1606550 h 321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8400" h="3213100">
                <a:moveTo>
                  <a:pt x="2781300" y="0"/>
                </a:moveTo>
                <a:lnTo>
                  <a:pt x="927100" y="0"/>
                </a:lnTo>
                <a:lnTo>
                  <a:pt x="0" y="1606550"/>
                </a:lnTo>
                <a:lnTo>
                  <a:pt x="927100" y="3213100"/>
                </a:lnTo>
                <a:lnTo>
                  <a:pt x="2781300" y="3213100"/>
                </a:lnTo>
                <a:lnTo>
                  <a:pt x="3708400" y="1606550"/>
                </a:lnTo>
                <a:close/>
              </a:path>
            </a:pathLst>
          </a:custGeom>
          <a:solidFill>
            <a:srgbClr val="003591">
              <a:alpha val="20000"/>
            </a:srgbClr>
          </a:solidFill>
          <a:ln w="1665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17" name="任意形状 10">
            <a:extLst>
              <a:ext uri="{FF2B5EF4-FFF2-40B4-BE49-F238E27FC236}">
                <a16:creationId xmlns:a16="http://schemas.microsoft.com/office/drawing/2014/main" id="{9DA146C0-D6B3-0E86-6CA9-0595CD56E277}"/>
              </a:ext>
            </a:extLst>
          </p:cNvPr>
          <p:cNvSpPr/>
          <p:nvPr/>
        </p:nvSpPr>
        <p:spPr>
          <a:xfrm>
            <a:off x="4886959" y="2769871"/>
            <a:ext cx="2418080" cy="2092959"/>
          </a:xfrm>
          <a:custGeom>
            <a:avLst/>
            <a:gdLst>
              <a:gd name="connsiteX0" fmla="*/ 1813560 w 2418080"/>
              <a:gd name="connsiteY0" fmla="*/ 0 h 2092959"/>
              <a:gd name="connsiteX1" fmla="*/ 604520 w 2418080"/>
              <a:gd name="connsiteY1" fmla="*/ 0 h 2092959"/>
              <a:gd name="connsiteX2" fmla="*/ 0 w 2418080"/>
              <a:gd name="connsiteY2" fmla="*/ 1046480 h 2092959"/>
              <a:gd name="connsiteX3" fmla="*/ 604520 w 2418080"/>
              <a:gd name="connsiteY3" fmla="*/ 2092960 h 2092959"/>
              <a:gd name="connsiteX4" fmla="*/ 1813560 w 2418080"/>
              <a:gd name="connsiteY4" fmla="*/ 2092960 h 2092959"/>
              <a:gd name="connsiteX5" fmla="*/ 2418080 w 2418080"/>
              <a:gd name="connsiteY5" fmla="*/ 1046480 h 209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8080" h="2092959">
                <a:moveTo>
                  <a:pt x="1813560" y="0"/>
                </a:moveTo>
                <a:lnTo>
                  <a:pt x="604520" y="0"/>
                </a:lnTo>
                <a:lnTo>
                  <a:pt x="0" y="1046480"/>
                </a:lnTo>
                <a:lnTo>
                  <a:pt x="604520" y="2092960"/>
                </a:lnTo>
                <a:lnTo>
                  <a:pt x="1813560" y="2092960"/>
                </a:lnTo>
                <a:lnTo>
                  <a:pt x="2418080" y="1046480"/>
                </a:lnTo>
                <a:close/>
              </a:path>
            </a:pathLst>
          </a:custGeom>
          <a:solidFill>
            <a:srgbClr val="FFFFFF"/>
          </a:solidFill>
          <a:ln w="1665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18" name="任意形状 11">
            <a:extLst>
              <a:ext uri="{FF2B5EF4-FFF2-40B4-BE49-F238E27FC236}">
                <a16:creationId xmlns:a16="http://schemas.microsoft.com/office/drawing/2014/main" id="{F5209EA5-32BC-BD8B-E3A9-7286195DC409}"/>
              </a:ext>
            </a:extLst>
          </p:cNvPr>
          <p:cNvSpPr/>
          <p:nvPr/>
        </p:nvSpPr>
        <p:spPr>
          <a:xfrm>
            <a:off x="458469" y="1424199"/>
            <a:ext cx="3152140" cy="419100"/>
          </a:xfrm>
          <a:custGeom>
            <a:avLst/>
            <a:gdLst>
              <a:gd name="connsiteX0" fmla="*/ 0 w 3152140"/>
              <a:gd name="connsiteY0" fmla="*/ 0 h 419100"/>
              <a:gd name="connsiteX1" fmla="*/ 3152140 w 3152140"/>
              <a:gd name="connsiteY1" fmla="*/ 0 h 419100"/>
              <a:gd name="connsiteX2" fmla="*/ 3152140 w 3152140"/>
              <a:gd name="connsiteY2" fmla="*/ 419100 h 419100"/>
              <a:gd name="connsiteX3" fmla="*/ 0 w 3152140"/>
              <a:gd name="connsiteY3" fmla="*/ 419100 h 419100"/>
            </a:gdLst>
            <a:ahLst/>
            <a:cxnLst>
              <a:cxn ang="0">
                <a:pos x="connsiteX0" y="connsiteY0"/>
              </a:cxn>
              <a:cxn ang="0">
                <a:pos x="connsiteX1" y="connsiteY1"/>
              </a:cxn>
              <a:cxn ang="0">
                <a:pos x="connsiteX2" y="connsiteY2"/>
              </a:cxn>
              <a:cxn ang="0">
                <a:pos x="connsiteX3" y="connsiteY3"/>
              </a:cxn>
            </a:cxnLst>
            <a:rect l="l" t="t" r="r" b="b"/>
            <a:pathLst>
              <a:path w="3152140" h="419100">
                <a:moveTo>
                  <a:pt x="0" y="0"/>
                </a:moveTo>
                <a:lnTo>
                  <a:pt x="3152140" y="0"/>
                </a:lnTo>
                <a:lnTo>
                  <a:pt x="3152140" y="419100"/>
                </a:lnTo>
                <a:lnTo>
                  <a:pt x="0" y="419100"/>
                </a:lnTo>
                <a:close/>
              </a:path>
            </a:pathLst>
          </a:custGeom>
          <a:solidFill>
            <a:srgbClr val="003591"/>
          </a:solidFill>
          <a:ln w="16651" cap="flat">
            <a:noFill/>
            <a:prstDash val="solid"/>
            <a:miter/>
          </a:ln>
        </p:spPr>
        <p:txBody>
          <a:bodyPr rtlCol="0" anchor="ctr"/>
          <a:lstStyle/>
          <a:p>
            <a:r>
              <a:rPr lang="en-US" sz="1600" b="1" dirty="0">
                <a:solidFill>
                  <a:schemeClr val="bg1"/>
                </a:solidFill>
              </a:rPr>
              <a:t>Secure by design</a:t>
            </a:r>
          </a:p>
        </p:txBody>
      </p:sp>
      <p:sp>
        <p:nvSpPr>
          <p:cNvPr id="19" name="任意形状 13">
            <a:extLst>
              <a:ext uri="{FF2B5EF4-FFF2-40B4-BE49-F238E27FC236}">
                <a16:creationId xmlns:a16="http://schemas.microsoft.com/office/drawing/2014/main" id="{2066A001-3423-CBA5-D9A3-191720AC9DDA}"/>
              </a:ext>
            </a:extLst>
          </p:cNvPr>
          <p:cNvSpPr/>
          <p:nvPr/>
        </p:nvSpPr>
        <p:spPr>
          <a:xfrm>
            <a:off x="458304" y="6051057"/>
            <a:ext cx="3152140" cy="419100"/>
          </a:xfrm>
          <a:custGeom>
            <a:avLst/>
            <a:gdLst>
              <a:gd name="connsiteX0" fmla="*/ 0 w 3152140"/>
              <a:gd name="connsiteY0" fmla="*/ 0 h 419100"/>
              <a:gd name="connsiteX1" fmla="*/ 3152140 w 3152140"/>
              <a:gd name="connsiteY1" fmla="*/ 0 h 419100"/>
              <a:gd name="connsiteX2" fmla="*/ 3152140 w 3152140"/>
              <a:gd name="connsiteY2" fmla="*/ 419100 h 419100"/>
              <a:gd name="connsiteX3" fmla="*/ 0 w 3152140"/>
              <a:gd name="connsiteY3" fmla="*/ 419100 h 419100"/>
            </a:gdLst>
            <a:ahLst/>
            <a:cxnLst>
              <a:cxn ang="0">
                <a:pos x="connsiteX0" y="connsiteY0"/>
              </a:cxn>
              <a:cxn ang="0">
                <a:pos x="connsiteX1" y="connsiteY1"/>
              </a:cxn>
              <a:cxn ang="0">
                <a:pos x="connsiteX2" y="connsiteY2"/>
              </a:cxn>
              <a:cxn ang="0">
                <a:pos x="connsiteX3" y="connsiteY3"/>
              </a:cxn>
            </a:cxnLst>
            <a:rect l="l" t="t" r="r" b="b"/>
            <a:pathLst>
              <a:path w="3152140" h="419100">
                <a:moveTo>
                  <a:pt x="0" y="0"/>
                </a:moveTo>
                <a:lnTo>
                  <a:pt x="3152140" y="0"/>
                </a:lnTo>
                <a:lnTo>
                  <a:pt x="3152140" y="419100"/>
                </a:lnTo>
                <a:lnTo>
                  <a:pt x="0" y="419100"/>
                </a:lnTo>
                <a:close/>
              </a:path>
            </a:pathLst>
          </a:custGeom>
          <a:solidFill>
            <a:srgbClr val="5385C5"/>
          </a:solidFill>
          <a:ln w="16651" cap="flat">
            <a:noFill/>
            <a:prstDash val="solid"/>
            <a:miter/>
          </a:ln>
        </p:spPr>
        <p:txBody>
          <a:bodyPr rtlCol="0" anchor="ctr"/>
          <a:lstStyle/>
          <a:p>
            <a:r>
              <a:rPr lang="en-US" sz="1600" b="1" dirty="0">
                <a:solidFill>
                  <a:schemeClr val="bg1"/>
                </a:solidFill>
              </a:rPr>
              <a:t>Engineering Standards</a:t>
            </a:r>
          </a:p>
        </p:txBody>
      </p:sp>
      <p:sp>
        <p:nvSpPr>
          <p:cNvPr id="20" name="任意形状 15">
            <a:extLst>
              <a:ext uri="{FF2B5EF4-FFF2-40B4-BE49-F238E27FC236}">
                <a16:creationId xmlns:a16="http://schemas.microsoft.com/office/drawing/2014/main" id="{ED0C85A1-1D11-9230-F9C4-9A25D62F4F7C}"/>
              </a:ext>
            </a:extLst>
          </p:cNvPr>
          <p:cNvSpPr/>
          <p:nvPr/>
        </p:nvSpPr>
        <p:spPr>
          <a:xfrm>
            <a:off x="8595359" y="1445964"/>
            <a:ext cx="3152140" cy="419100"/>
          </a:xfrm>
          <a:custGeom>
            <a:avLst/>
            <a:gdLst>
              <a:gd name="connsiteX0" fmla="*/ 0 w 3152140"/>
              <a:gd name="connsiteY0" fmla="*/ 0 h 419100"/>
              <a:gd name="connsiteX1" fmla="*/ 3152140 w 3152140"/>
              <a:gd name="connsiteY1" fmla="*/ 0 h 419100"/>
              <a:gd name="connsiteX2" fmla="*/ 3152140 w 3152140"/>
              <a:gd name="connsiteY2" fmla="*/ 419100 h 419100"/>
              <a:gd name="connsiteX3" fmla="*/ 0 w 3152140"/>
              <a:gd name="connsiteY3" fmla="*/ 419100 h 419100"/>
            </a:gdLst>
            <a:ahLst/>
            <a:cxnLst>
              <a:cxn ang="0">
                <a:pos x="connsiteX0" y="connsiteY0"/>
              </a:cxn>
              <a:cxn ang="0">
                <a:pos x="connsiteX1" y="connsiteY1"/>
              </a:cxn>
              <a:cxn ang="0">
                <a:pos x="connsiteX2" y="connsiteY2"/>
              </a:cxn>
              <a:cxn ang="0">
                <a:pos x="connsiteX3" y="connsiteY3"/>
              </a:cxn>
            </a:cxnLst>
            <a:rect l="l" t="t" r="r" b="b"/>
            <a:pathLst>
              <a:path w="3152140" h="419100">
                <a:moveTo>
                  <a:pt x="0" y="0"/>
                </a:moveTo>
                <a:lnTo>
                  <a:pt x="3152140" y="0"/>
                </a:lnTo>
                <a:lnTo>
                  <a:pt x="3152140" y="419100"/>
                </a:lnTo>
                <a:lnTo>
                  <a:pt x="0" y="419100"/>
                </a:lnTo>
                <a:close/>
              </a:path>
            </a:pathLst>
          </a:custGeom>
          <a:solidFill>
            <a:srgbClr val="003591"/>
          </a:solidFill>
          <a:ln w="16651" cap="flat">
            <a:noFill/>
            <a:prstDash val="solid"/>
            <a:miter/>
          </a:ln>
        </p:spPr>
        <p:txBody>
          <a:bodyPr rtlCol="0" anchor="ctr"/>
          <a:lstStyle/>
          <a:p>
            <a:r>
              <a:rPr lang="en-US" sz="1600" b="1" dirty="0">
                <a:solidFill>
                  <a:schemeClr val="bg1"/>
                </a:solidFill>
              </a:rPr>
              <a:t>Architecture Governance</a:t>
            </a:r>
          </a:p>
        </p:txBody>
      </p:sp>
      <p:sp>
        <p:nvSpPr>
          <p:cNvPr id="21" name="任意形状 17">
            <a:extLst>
              <a:ext uri="{FF2B5EF4-FFF2-40B4-BE49-F238E27FC236}">
                <a16:creationId xmlns:a16="http://schemas.microsoft.com/office/drawing/2014/main" id="{21334DF7-29BC-219E-3478-430E7C7F777F}"/>
              </a:ext>
            </a:extLst>
          </p:cNvPr>
          <p:cNvSpPr/>
          <p:nvPr/>
        </p:nvSpPr>
        <p:spPr>
          <a:xfrm>
            <a:off x="8581516" y="6051057"/>
            <a:ext cx="3152140" cy="419100"/>
          </a:xfrm>
          <a:custGeom>
            <a:avLst/>
            <a:gdLst>
              <a:gd name="connsiteX0" fmla="*/ 0 w 3152140"/>
              <a:gd name="connsiteY0" fmla="*/ 0 h 419100"/>
              <a:gd name="connsiteX1" fmla="*/ 3152140 w 3152140"/>
              <a:gd name="connsiteY1" fmla="*/ 0 h 419100"/>
              <a:gd name="connsiteX2" fmla="*/ 3152140 w 3152140"/>
              <a:gd name="connsiteY2" fmla="*/ 419100 h 419100"/>
              <a:gd name="connsiteX3" fmla="*/ 0 w 3152140"/>
              <a:gd name="connsiteY3" fmla="*/ 419100 h 419100"/>
            </a:gdLst>
            <a:ahLst/>
            <a:cxnLst>
              <a:cxn ang="0">
                <a:pos x="connsiteX0" y="connsiteY0"/>
              </a:cxn>
              <a:cxn ang="0">
                <a:pos x="connsiteX1" y="connsiteY1"/>
              </a:cxn>
              <a:cxn ang="0">
                <a:pos x="connsiteX2" y="connsiteY2"/>
              </a:cxn>
              <a:cxn ang="0">
                <a:pos x="connsiteX3" y="connsiteY3"/>
              </a:cxn>
            </a:cxnLst>
            <a:rect l="l" t="t" r="r" b="b"/>
            <a:pathLst>
              <a:path w="3152140" h="419100">
                <a:moveTo>
                  <a:pt x="0" y="0"/>
                </a:moveTo>
                <a:lnTo>
                  <a:pt x="3152140" y="0"/>
                </a:lnTo>
                <a:lnTo>
                  <a:pt x="3152140" y="419100"/>
                </a:lnTo>
                <a:lnTo>
                  <a:pt x="0" y="419100"/>
                </a:lnTo>
                <a:close/>
              </a:path>
            </a:pathLst>
          </a:custGeom>
          <a:solidFill>
            <a:srgbClr val="5385C5"/>
          </a:solidFill>
          <a:ln w="16651" cap="flat">
            <a:noFill/>
            <a:prstDash val="solid"/>
            <a:miter/>
          </a:ln>
        </p:spPr>
        <p:txBody>
          <a:bodyPr rtlCol="0" anchor="ctr"/>
          <a:lstStyle/>
          <a:p>
            <a:endParaRPr lang="en-US" sz="1700" b="1" dirty="0">
              <a:solidFill>
                <a:schemeClr val="bg1"/>
              </a:solidFill>
            </a:endParaRPr>
          </a:p>
        </p:txBody>
      </p:sp>
      <p:sp>
        <p:nvSpPr>
          <p:cNvPr id="22" name="任意形状 22">
            <a:extLst>
              <a:ext uri="{FF2B5EF4-FFF2-40B4-BE49-F238E27FC236}">
                <a16:creationId xmlns:a16="http://schemas.microsoft.com/office/drawing/2014/main" id="{A05ED3FE-056C-C168-B1B9-9D4FF96395E4}"/>
              </a:ext>
            </a:extLst>
          </p:cNvPr>
          <p:cNvSpPr/>
          <p:nvPr/>
        </p:nvSpPr>
        <p:spPr>
          <a:xfrm>
            <a:off x="3610609" y="2209801"/>
            <a:ext cx="1141730" cy="722629"/>
          </a:xfrm>
          <a:custGeom>
            <a:avLst/>
            <a:gdLst>
              <a:gd name="connsiteX0" fmla="*/ 0 w 1141730"/>
              <a:gd name="connsiteY0" fmla="*/ 0 h 722629"/>
              <a:gd name="connsiteX1" fmla="*/ 697230 w 1141730"/>
              <a:gd name="connsiteY1" fmla="*/ 0 h 722629"/>
              <a:gd name="connsiteX2" fmla="*/ 1141730 w 1141730"/>
              <a:gd name="connsiteY2" fmla="*/ 722630 h 722629"/>
            </a:gdLst>
            <a:ahLst/>
            <a:cxnLst>
              <a:cxn ang="0">
                <a:pos x="connsiteX0" y="connsiteY0"/>
              </a:cxn>
              <a:cxn ang="0">
                <a:pos x="connsiteX1" y="connsiteY1"/>
              </a:cxn>
              <a:cxn ang="0">
                <a:pos x="connsiteX2" y="connsiteY2"/>
              </a:cxn>
            </a:cxnLst>
            <a:rect l="l" t="t" r="r" b="b"/>
            <a:pathLst>
              <a:path w="1141730" h="722629">
                <a:moveTo>
                  <a:pt x="0" y="0"/>
                </a:moveTo>
                <a:lnTo>
                  <a:pt x="697230" y="0"/>
                </a:lnTo>
                <a:lnTo>
                  <a:pt x="1141730" y="722630"/>
                </a:lnTo>
              </a:path>
            </a:pathLst>
          </a:custGeom>
          <a:noFill/>
          <a:ln w="15875" cap="flat">
            <a:solidFill>
              <a:srgbClr val="9EA0A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23" name="任意形状 23">
            <a:extLst>
              <a:ext uri="{FF2B5EF4-FFF2-40B4-BE49-F238E27FC236}">
                <a16:creationId xmlns:a16="http://schemas.microsoft.com/office/drawing/2014/main" id="{AA22CE22-135C-9894-CC03-A87D7B7E69D3}"/>
              </a:ext>
            </a:extLst>
          </p:cNvPr>
          <p:cNvSpPr/>
          <p:nvPr/>
        </p:nvSpPr>
        <p:spPr>
          <a:xfrm>
            <a:off x="7439659" y="2209801"/>
            <a:ext cx="1141730" cy="722629"/>
          </a:xfrm>
          <a:custGeom>
            <a:avLst/>
            <a:gdLst>
              <a:gd name="connsiteX0" fmla="*/ 1141730 w 1141730"/>
              <a:gd name="connsiteY0" fmla="*/ 0 h 722629"/>
              <a:gd name="connsiteX1" fmla="*/ 444500 w 1141730"/>
              <a:gd name="connsiteY1" fmla="*/ 0 h 722629"/>
              <a:gd name="connsiteX2" fmla="*/ 0 w 1141730"/>
              <a:gd name="connsiteY2" fmla="*/ 722630 h 722629"/>
            </a:gdLst>
            <a:ahLst/>
            <a:cxnLst>
              <a:cxn ang="0">
                <a:pos x="connsiteX0" y="connsiteY0"/>
              </a:cxn>
              <a:cxn ang="0">
                <a:pos x="connsiteX1" y="connsiteY1"/>
              </a:cxn>
              <a:cxn ang="0">
                <a:pos x="connsiteX2" y="connsiteY2"/>
              </a:cxn>
            </a:cxnLst>
            <a:rect l="l" t="t" r="r" b="b"/>
            <a:pathLst>
              <a:path w="1141730" h="722629">
                <a:moveTo>
                  <a:pt x="1141730" y="0"/>
                </a:moveTo>
                <a:lnTo>
                  <a:pt x="444500" y="0"/>
                </a:lnTo>
                <a:lnTo>
                  <a:pt x="0" y="722630"/>
                </a:lnTo>
              </a:path>
            </a:pathLst>
          </a:custGeom>
          <a:noFill/>
          <a:ln w="15875" cap="flat">
            <a:solidFill>
              <a:srgbClr val="9EA0A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24" name="任意形状 24">
            <a:extLst>
              <a:ext uri="{FF2B5EF4-FFF2-40B4-BE49-F238E27FC236}">
                <a16:creationId xmlns:a16="http://schemas.microsoft.com/office/drawing/2014/main" id="{62A69C66-0FAB-1BAB-511B-3DC70D550830}"/>
              </a:ext>
            </a:extLst>
          </p:cNvPr>
          <p:cNvSpPr/>
          <p:nvPr/>
        </p:nvSpPr>
        <p:spPr>
          <a:xfrm>
            <a:off x="3610609" y="4700271"/>
            <a:ext cx="1141730" cy="722629"/>
          </a:xfrm>
          <a:custGeom>
            <a:avLst/>
            <a:gdLst>
              <a:gd name="connsiteX0" fmla="*/ 0 w 1141730"/>
              <a:gd name="connsiteY0" fmla="*/ 722630 h 722629"/>
              <a:gd name="connsiteX1" fmla="*/ 697230 w 1141730"/>
              <a:gd name="connsiteY1" fmla="*/ 722630 h 722629"/>
              <a:gd name="connsiteX2" fmla="*/ 1141730 w 1141730"/>
              <a:gd name="connsiteY2" fmla="*/ 0 h 722629"/>
            </a:gdLst>
            <a:ahLst/>
            <a:cxnLst>
              <a:cxn ang="0">
                <a:pos x="connsiteX0" y="connsiteY0"/>
              </a:cxn>
              <a:cxn ang="0">
                <a:pos x="connsiteX1" y="connsiteY1"/>
              </a:cxn>
              <a:cxn ang="0">
                <a:pos x="connsiteX2" y="connsiteY2"/>
              </a:cxn>
            </a:cxnLst>
            <a:rect l="l" t="t" r="r" b="b"/>
            <a:pathLst>
              <a:path w="1141730" h="722629">
                <a:moveTo>
                  <a:pt x="0" y="722630"/>
                </a:moveTo>
                <a:lnTo>
                  <a:pt x="697230" y="722630"/>
                </a:lnTo>
                <a:lnTo>
                  <a:pt x="1141730" y="0"/>
                </a:lnTo>
              </a:path>
            </a:pathLst>
          </a:custGeom>
          <a:noFill/>
          <a:ln w="15875" cap="flat">
            <a:solidFill>
              <a:srgbClr val="9EA0A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25" name="任意形状 25">
            <a:extLst>
              <a:ext uri="{FF2B5EF4-FFF2-40B4-BE49-F238E27FC236}">
                <a16:creationId xmlns:a16="http://schemas.microsoft.com/office/drawing/2014/main" id="{4FCF440F-2C0E-1F26-0DEC-8BB694356B10}"/>
              </a:ext>
            </a:extLst>
          </p:cNvPr>
          <p:cNvSpPr/>
          <p:nvPr/>
        </p:nvSpPr>
        <p:spPr>
          <a:xfrm>
            <a:off x="7439659" y="4700271"/>
            <a:ext cx="1141730" cy="722629"/>
          </a:xfrm>
          <a:custGeom>
            <a:avLst/>
            <a:gdLst>
              <a:gd name="connsiteX0" fmla="*/ 1141730 w 1141730"/>
              <a:gd name="connsiteY0" fmla="*/ 722630 h 722629"/>
              <a:gd name="connsiteX1" fmla="*/ 444500 w 1141730"/>
              <a:gd name="connsiteY1" fmla="*/ 722630 h 722629"/>
              <a:gd name="connsiteX2" fmla="*/ 0 w 1141730"/>
              <a:gd name="connsiteY2" fmla="*/ 0 h 722629"/>
            </a:gdLst>
            <a:ahLst/>
            <a:cxnLst>
              <a:cxn ang="0">
                <a:pos x="connsiteX0" y="connsiteY0"/>
              </a:cxn>
              <a:cxn ang="0">
                <a:pos x="connsiteX1" y="connsiteY1"/>
              </a:cxn>
              <a:cxn ang="0">
                <a:pos x="connsiteX2" y="connsiteY2"/>
              </a:cxn>
            </a:cxnLst>
            <a:rect l="l" t="t" r="r" b="b"/>
            <a:pathLst>
              <a:path w="1141730" h="722629">
                <a:moveTo>
                  <a:pt x="1141730" y="722630"/>
                </a:moveTo>
                <a:lnTo>
                  <a:pt x="444500" y="722630"/>
                </a:lnTo>
                <a:lnTo>
                  <a:pt x="0" y="0"/>
                </a:lnTo>
              </a:path>
            </a:pathLst>
          </a:custGeom>
          <a:noFill/>
          <a:ln w="15875" cap="flat">
            <a:solidFill>
              <a:srgbClr val="9EA0A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26" name="任意形状 28">
            <a:extLst>
              <a:ext uri="{FF2B5EF4-FFF2-40B4-BE49-F238E27FC236}">
                <a16:creationId xmlns:a16="http://schemas.microsoft.com/office/drawing/2014/main" id="{59781508-111D-65D2-B0B7-77007AB7D966}"/>
              </a:ext>
            </a:extLst>
          </p:cNvPr>
          <p:cNvSpPr/>
          <p:nvPr/>
        </p:nvSpPr>
        <p:spPr>
          <a:xfrm>
            <a:off x="4446270" y="2626361"/>
            <a:ext cx="612140" cy="612139"/>
          </a:xfrm>
          <a:custGeom>
            <a:avLst/>
            <a:gdLst>
              <a:gd name="connsiteX0" fmla="*/ 612140 w 612140"/>
              <a:gd name="connsiteY0" fmla="*/ 306070 h 612139"/>
              <a:gd name="connsiteX1" fmla="*/ 306070 w 612140"/>
              <a:gd name="connsiteY1" fmla="*/ 612140 h 612139"/>
              <a:gd name="connsiteX2" fmla="*/ 0 w 612140"/>
              <a:gd name="connsiteY2" fmla="*/ 306070 h 612139"/>
              <a:gd name="connsiteX3" fmla="*/ 306070 w 612140"/>
              <a:gd name="connsiteY3" fmla="*/ 0 h 612139"/>
              <a:gd name="connsiteX4" fmla="*/ 612140 w 612140"/>
              <a:gd name="connsiteY4" fmla="*/ 306070 h 612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140" h="612139">
                <a:moveTo>
                  <a:pt x="612140" y="306070"/>
                </a:moveTo>
                <a:cubicBezTo>
                  <a:pt x="612140" y="475108"/>
                  <a:pt x="475108" y="612140"/>
                  <a:pt x="306070" y="612140"/>
                </a:cubicBezTo>
                <a:cubicBezTo>
                  <a:pt x="137032" y="612140"/>
                  <a:pt x="0" y="475108"/>
                  <a:pt x="0" y="306070"/>
                </a:cubicBezTo>
                <a:cubicBezTo>
                  <a:pt x="0" y="137032"/>
                  <a:pt x="137032" y="0"/>
                  <a:pt x="306070" y="0"/>
                </a:cubicBezTo>
                <a:cubicBezTo>
                  <a:pt x="475108" y="0"/>
                  <a:pt x="612140" y="137032"/>
                  <a:pt x="612140" y="306070"/>
                </a:cubicBezTo>
                <a:close/>
              </a:path>
            </a:pathLst>
          </a:custGeom>
          <a:solidFill>
            <a:srgbClr val="003591"/>
          </a:solidFill>
          <a:ln w="1665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27" name="任意形状 29">
            <a:extLst>
              <a:ext uri="{FF2B5EF4-FFF2-40B4-BE49-F238E27FC236}">
                <a16:creationId xmlns:a16="http://schemas.microsoft.com/office/drawing/2014/main" id="{78A675EB-C771-0559-93C3-E7CC9188DBFE}"/>
              </a:ext>
            </a:extLst>
          </p:cNvPr>
          <p:cNvSpPr/>
          <p:nvPr/>
        </p:nvSpPr>
        <p:spPr>
          <a:xfrm>
            <a:off x="7133589" y="2626361"/>
            <a:ext cx="612140" cy="612139"/>
          </a:xfrm>
          <a:custGeom>
            <a:avLst/>
            <a:gdLst>
              <a:gd name="connsiteX0" fmla="*/ 612140 w 612140"/>
              <a:gd name="connsiteY0" fmla="*/ 306070 h 612139"/>
              <a:gd name="connsiteX1" fmla="*/ 306071 w 612140"/>
              <a:gd name="connsiteY1" fmla="*/ 612140 h 612139"/>
              <a:gd name="connsiteX2" fmla="*/ 1 w 612140"/>
              <a:gd name="connsiteY2" fmla="*/ 306070 h 612139"/>
              <a:gd name="connsiteX3" fmla="*/ 306071 w 612140"/>
              <a:gd name="connsiteY3" fmla="*/ 0 h 612139"/>
              <a:gd name="connsiteX4" fmla="*/ 612140 w 612140"/>
              <a:gd name="connsiteY4" fmla="*/ 306070 h 612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140" h="612139">
                <a:moveTo>
                  <a:pt x="612140" y="306070"/>
                </a:moveTo>
                <a:cubicBezTo>
                  <a:pt x="612140" y="475108"/>
                  <a:pt x="475108" y="612140"/>
                  <a:pt x="306071" y="612140"/>
                </a:cubicBezTo>
                <a:cubicBezTo>
                  <a:pt x="137033" y="612140"/>
                  <a:pt x="1" y="475108"/>
                  <a:pt x="1" y="306070"/>
                </a:cubicBezTo>
                <a:cubicBezTo>
                  <a:pt x="1" y="137032"/>
                  <a:pt x="137033" y="0"/>
                  <a:pt x="306071" y="0"/>
                </a:cubicBezTo>
                <a:cubicBezTo>
                  <a:pt x="475108" y="0"/>
                  <a:pt x="612140" y="137032"/>
                  <a:pt x="612140" y="306070"/>
                </a:cubicBezTo>
                <a:close/>
              </a:path>
            </a:pathLst>
          </a:custGeom>
          <a:solidFill>
            <a:srgbClr val="003591"/>
          </a:solidFill>
          <a:ln w="1665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28" name="任意形状 31">
            <a:extLst>
              <a:ext uri="{FF2B5EF4-FFF2-40B4-BE49-F238E27FC236}">
                <a16:creationId xmlns:a16="http://schemas.microsoft.com/office/drawing/2014/main" id="{6DA38EF8-C68B-D04F-8D48-5A7D8DE73663}"/>
              </a:ext>
            </a:extLst>
          </p:cNvPr>
          <p:cNvSpPr/>
          <p:nvPr/>
        </p:nvSpPr>
        <p:spPr>
          <a:xfrm>
            <a:off x="4446270" y="4394201"/>
            <a:ext cx="612140" cy="612140"/>
          </a:xfrm>
          <a:custGeom>
            <a:avLst/>
            <a:gdLst>
              <a:gd name="connsiteX0" fmla="*/ 612140 w 612140"/>
              <a:gd name="connsiteY0" fmla="*/ 306070 h 612140"/>
              <a:gd name="connsiteX1" fmla="*/ 306070 w 612140"/>
              <a:gd name="connsiteY1" fmla="*/ 612140 h 612140"/>
              <a:gd name="connsiteX2" fmla="*/ 0 w 612140"/>
              <a:gd name="connsiteY2" fmla="*/ 306070 h 612140"/>
              <a:gd name="connsiteX3" fmla="*/ 306070 w 612140"/>
              <a:gd name="connsiteY3" fmla="*/ 0 h 612140"/>
              <a:gd name="connsiteX4" fmla="*/ 612140 w 612140"/>
              <a:gd name="connsiteY4" fmla="*/ 306070 h 612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140" h="612140">
                <a:moveTo>
                  <a:pt x="612140" y="306070"/>
                </a:moveTo>
                <a:cubicBezTo>
                  <a:pt x="612140" y="475108"/>
                  <a:pt x="475108" y="612140"/>
                  <a:pt x="306070" y="612140"/>
                </a:cubicBezTo>
                <a:cubicBezTo>
                  <a:pt x="137032" y="612140"/>
                  <a:pt x="0" y="475108"/>
                  <a:pt x="0" y="306070"/>
                </a:cubicBezTo>
                <a:cubicBezTo>
                  <a:pt x="0" y="137032"/>
                  <a:pt x="137032" y="0"/>
                  <a:pt x="306070" y="0"/>
                </a:cubicBezTo>
                <a:cubicBezTo>
                  <a:pt x="475108" y="0"/>
                  <a:pt x="612140" y="137032"/>
                  <a:pt x="612140" y="306070"/>
                </a:cubicBezTo>
                <a:close/>
              </a:path>
            </a:pathLst>
          </a:custGeom>
          <a:solidFill>
            <a:srgbClr val="5385C5"/>
          </a:solidFill>
          <a:ln w="1665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29" name="任意形状 32">
            <a:extLst>
              <a:ext uri="{FF2B5EF4-FFF2-40B4-BE49-F238E27FC236}">
                <a16:creationId xmlns:a16="http://schemas.microsoft.com/office/drawing/2014/main" id="{4DFD4FD2-3B08-898D-B592-4BBBC5BF7FB8}"/>
              </a:ext>
            </a:extLst>
          </p:cNvPr>
          <p:cNvSpPr/>
          <p:nvPr/>
        </p:nvSpPr>
        <p:spPr>
          <a:xfrm>
            <a:off x="7133589" y="4394201"/>
            <a:ext cx="612140" cy="612140"/>
          </a:xfrm>
          <a:custGeom>
            <a:avLst/>
            <a:gdLst>
              <a:gd name="connsiteX0" fmla="*/ 612140 w 612140"/>
              <a:gd name="connsiteY0" fmla="*/ 306070 h 612140"/>
              <a:gd name="connsiteX1" fmla="*/ 306071 w 612140"/>
              <a:gd name="connsiteY1" fmla="*/ 612140 h 612140"/>
              <a:gd name="connsiteX2" fmla="*/ 1 w 612140"/>
              <a:gd name="connsiteY2" fmla="*/ 306070 h 612140"/>
              <a:gd name="connsiteX3" fmla="*/ 306071 w 612140"/>
              <a:gd name="connsiteY3" fmla="*/ 0 h 612140"/>
              <a:gd name="connsiteX4" fmla="*/ 612140 w 612140"/>
              <a:gd name="connsiteY4" fmla="*/ 306070 h 612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140" h="612140">
                <a:moveTo>
                  <a:pt x="612140" y="306070"/>
                </a:moveTo>
                <a:cubicBezTo>
                  <a:pt x="612140" y="475108"/>
                  <a:pt x="475108" y="612140"/>
                  <a:pt x="306071" y="612140"/>
                </a:cubicBezTo>
                <a:cubicBezTo>
                  <a:pt x="137033" y="612140"/>
                  <a:pt x="1" y="475108"/>
                  <a:pt x="1" y="306070"/>
                </a:cubicBezTo>
                <a:cubicBezTo>
                  <a:pt x="1" y="137032"/>
                  <a:pt x="137033" y="0"/>
                  <a:pt x="306071" y="0"/>
                </a:cubicBezTo>
                <a:cubicBezTo>
                  <a:pt x="475108" y="0"/>
                  <a:pt x="612140" y="137032"/>
                  <a:pt x="612140" y="306070"/>
                </a:cubicBezTo>
                <a:close/>
              </a:path>
            </a:pathLst>
          </a:custGeom>
          <a:solidFill>
            <a:srgbClr val="5385C5"/>
          </a:solidFill>
          <a:ln w="1665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30" name="文本框 4">
            <a:extLst>
              <a:ext uri="{FF2B5EF4-FFF2-40B4-BE49-F238E27FC236}">
                <a16:creationId xmlns:a16="http://schemas.microsoft.com/office/drawing/2014/main" id="{7C02AC51-0AAC-FF7B-B27D-B13E8CA58FA6}"/>
              </a:ext>
            </a:extLst>
          </p:cNvPr>
          <p:cNvSpPr txBox="1"/>
          <p:nvPr/>
        </p:nvSpPr>
        <p:spPr>
          <a:xfrm>
            <a:off x="548006" y="2085636"/>
            <a:ext cx="2858132" cy="1508105"/>
          </a:xfrm>
          <a:prstGeom prst="rect">
            <a:avLst/>
          </a:prstGeom>
          <a:noFill/>
          <a:ln>
            <a:noFill/>
          </a:ln>
        </p:spPr>
        <p:txBody>
          <a:bodyPr wrap="square" rtlCol="0">
            <a:spAutoFit/>
          </a:bodyPr>
          <a:lstStyle/>
          <a:p>
            <a:r>
              <a:rPr lang="en-US" sz="1100" b="1" dirty="0">
                <a:solidFill>
                  <a:srgbClr val="003591"/>
                </a:solidFill>
                <a:ea typeface="Alibaba PuHuiTi" pitchFamily="18" charset="-122"/>
              </a:rPr>
              <a:t>Focus on embedding security from the beginning of the solution lifecycle.</a:t>
            </a:r>
            <a:br>
              <a:rPr lang="en-US" sz="1000" dirty="0"/>
            </a:br>
            <a:endParaRPr lang="en-US" altLang="zh-CN" sz="1000" b="1" dirty="0">
              <a:solidFill>
                <a:srgbClr val="003591"/>
              </a:solidFill>
              <a:latin typeface="Alibaba PuHuiTi" pitchFamily="18" charset="-122"/>
              <a:ea typeface="Alibaba PuHuiTi" pitchFamily="18" charset="-122"/>
              <a:cs typeface="Alibaba PuHuiTi" pitchFamily="18" charset="-122"/>
            </a:endParaRPr>
          </a:p>
          <a:p>
            <a:pPr marL="171450" indent="-171450">
              <a:buFont typeface="Arial" panose="020B0604020202020204" pitchFamily="34" charset="0"/>
              <a:buChar char="•"/>
            </a:pPr>
            <a:r>
              <a:rPr lang="en-US" sz="1000" dirty="0"/>
              <a:t>Integrate security considerations early in solution design</a:t>
            </a:r>
          </a:p>
          <a:p>
            <a:pPr marL="171450" indent="-171450">
              <a:buFont typeface="Arial" panose="020B0604020202020204" pitchFamily="34" charset="0"/>
              <a:buChar char="•"/>
            </a:pPr>
            <a:r>
              <a:rPr lang="en-US" sz="1000" dirty="0"/>
              <a:t>Apply secure architecture principles across development initiatives</a:t>
            </a:r>
          </a:p>
          <a:p>
            <a:pPr marL="171450" indent="-171450">
              <a:buFont typeface="Arial" panose="020B0604020202020204" pitchFamily="34" charset="0"/>
              <a:buChar char="•"/>
            </a:pPr>
            <a:r>
              <a:rPr lang="en-US" sz="1000" dirty="0"/>
              <a:t>Reduce downstream risk through proactive design controls</a:t>
            </a:r>
            <a:r>
              <a:rPr lang="en-US" sz="1000" dirty="0">
                <a:solidFill>
                  <a:srgbClr val="383535"/>
                </a:solidFill>
                <a:ea typeface="Alibaba PuHuiTi" pitchFamily="18" charset="-122"/>
              </a:rPr>
              <a:t>.</a:t>
            </a:r>
            <a:endParaRPr lang="en-US" sz="1000" dirty="0"/>
          </a:p>
        </p:txBody>
      </p:sp>
      <p:sp>
        <p:nvSpPr>
          <p:cNvPr id="32" name="文本框 26">
            <a:extLst>
              <a:ext uri="{FF2B5EF4-FFF2-40B4-BE49-F238E27FC236}">
                <a16:creationId xmlns:a16="http://schemas.microsoft.com/office/drawing/2014/main" id="{F5815CAA-048F-FBE1-6274-761AF2ED8BBE}"/>
              </a:ext>
            </a:extLst>
          </p:cNvPr>
          <p:cNvSpPr txBox="1"/>
          <p:nvPr/>
        </p:nvSpPr>
        <p:spPr>
          <a:xfrm>
            <a:off x="8738126" y="2092942"/>
            <a:ext cx="2866608" cy="1508105"/>
          </a:xfrm>
          <a:prstGeom prst="rect">
            <a:avLst/>
          </a:prstGeom>
          <a:noFill/>
          <a:ln>
            <a:noFill/>
          </a:ln>
        </p:spPr>
        <p:txBody>
          <a:bodyPr wrap="square" rtlCol="0">
            <a:spAutoFit/>
          </a:bodyPr>
          <a:lstStyle/>
          <a:p>
            <a:r>
              <a:rPr lang="en-US" sz="1100" b="1" dirty="0">
                <a:solidFill>
                  <a:srgbClr val="003591"/>
                </a:solidFill>
                <a:ea typeface="Alibaba PuHuiTi" pitchFamily="18" charset="-122"/>
              </a:rPr>
              <a:t>Focus on consistency, scalability, and alignment.</a:t>
            </a:r>
          </a:p>
          <a:p>
            <a:endParaRPr lang="en-US" sz="1000" b="1" dirty="0">
              <a:solidFill>
                <a:srgbClr val="003591"/>
              </a:solidFill>
              <a:ea typeface="Alibaba PuHuiTi" pitchFamily="18" charset="-122"/>
            </a:endParaRPr>
          </a:p>
          <a:p>
            <a:pPr marL="171450" indent="-171450">
              <a:buFont typeface="Arial" panose="020B0604020202020204" pitchFamily="34" charset="0"/>
              <a:buChar char="•"/>
            </a:pPr>
            <a:r>
              <a:rPr lang="en-US" sz="1000" dirty="0"/>
              <a:t>Establish architecture standards and solution design guardrails</a:t>
            </a:r>
          </a:p>
          <a:p>
            <a:pPr marL="171450" indent="-171450">
              <a:buFont typeface="Arial" panose="020B0604020202020204" pitchFamily="34" charset="0"/>
              <a:buChar char="•"/>
            </a:pPr>
            <a:r>
              <a:rPr lang="en-US" sz="1000" dirty="0"/>
              <a:t>Ensure alignment with enterprise technology and security requirements</a:t>
            </a:r>
          </a:p>
          <a:p>
            <a:pPr marL="171450" indent="-171450">
              <a:buFont typeface="Arial" panose="020B0604020202020204" pitchFamily="34" charset="0"/>
              <a:buChar char="•"/>
            </a:pPr>
            <a:r>
              <a:rPr lang="en-US" sz="1000" dirty="0"/>
              <a:t>Improve design consistency across initiatives and regions</a:t>
            </a:r>
            <a:r>
              <a:rPr lang="en-US" sz="1000" b="1" dirty="0">
                <a:solidFill>
                  <a:srgbClr val="003591"/>
                </a:solidFill>
                <a:ea typeface="Alibaba PuHuiTi" pitchFamily="18" charset="-122"/>
              </a:rPr>
              <a:t>.</a:t>
            </a:r>
            <a:endParaRPr lang="zh-CN" altLang="en-US" sz="1000" dirty="0">
              <a:solidFill>
                <a:srgbClr val="383535"/>
              </a:solidFill>
              <a:latin typeface="Alibaba PuHuiTi" pitchFamily="18" charset="-122"/>
              <a:ea typeface="Alibaba PuHuiTi" pitchFamily="18" charset="-122"/>
              <a:cs typeface="Alibaba PuHuiTi" pitchFamily="18" charset="-122"/>
            </a:endParaRPr>
          </a:p>
        </p:txBody>
      </p:sp>
      <p:sp>
        <p:nvSpPr>
          <p:cNvPr id="33" name="文本框 34">
            <a:extLst>
              <a:ext uri="{FF2B5EF4-FFF2-40B4-BE49-F238E27FC236}">
                <a16:creationId xmlns:a16="http://schemas.microsoft.com/office/drawing/2014/main" id="{98D4D004-64DE-7D5D-F66E-17B39519E386}"/>
              </a:ext>
            </a:extLst>
          </p:cNvPr>
          <p:cNvSpPr txBox="1"/>
          <p:nvPr/>
        </p:nvSpPr>
        <p:spPr>
          <a:xfrm>
            <a:off x="555117" y="4371893"/>
            <a:ext cx="2919711" cy="1523494"/>
          </a:xfrm>
          <a:prstGeom prst="rect">
            <a:avLst/>
          </a:prstGeom>
          <a:noFill/>
          <a:ln>
            <a:noFill/>
          </a:ln>
        </p:spPr>
        <p:txBody>
          <a:bodyPr wrap="square" rtlCol="0">
            <a:spAutoFit/>
          </a:bodyPr>
          <a:lstStyle/>
          <a:p>
            <a:r>
              <a:rPr lang="en-US" sz="1100" b="1" dirty="0">
                <a:solidFill>
                  <a:srgbClr val="003591"/>
                </a:solidFill>
                <a:ea typeface="Alibaba PuHuiTi" pitchFamily="18" charset="-122"/>
              </a:rPr>
              <a:t>Focus on disciplined build practices and delivery quality.</a:t>
            </a:r>
          </a:p>
          <a:p>
            <a:endParaRPr lang="en-US" sz="1100" b="1" dirty="0">
              <a:solidFill>
                <a:srgbClr val="003591"/>
              </a:solidFill>
              <a:ea typeface="Alibaba PuHuiTi" pitchFamily="18" charset="-122"/>
            </a:endParaRPr>
          </a:p>
          <a:p>
            <a:pPr marL="171450" indent="-171450">
              <a:buFont typeface="Arial" panose="020B0604020202020204" pitchFamily="34" charset="0"/>
              <a:buChar char="•"/>
            </a:pPr>
            <a:r>
              <a:rPr lang="en-US" sz="1000" dirty="0"/>
              <a:t>Standardize development practices, documentation, and review controls</a:t>
            </a:r>
          </a:p>
          <a:p>
            <a:pPr marL="171450" indent="-171450">
              <a:buFont typeface="Arial" panose="020B0604020202020204" pitchFamily="34" charset="0"/>
              <a:buChar char="•"/>
            </a:pPr>
            <a:r>
              <a:rPr lang="en-US" sz="1000" dirty="0"/>
              <a:t>Promote reusable patterns and consistent engineering approaches</a:t>
            </a:r>
          </a:p>
          <a:p>
            <a:pPr marL="171450" indent="-171450">
              <a:buFont typeface="Arial" panose="020B0604020202020204" pitchFamily="34" charset="0"/>
              <a:buChar char="•"/>
            </a:pPr>
            <a:r>
              <a:rPr lang="en-US" sz="1000" dirty="0"/>
              <a:t>Improve code quality, maintainability, and delivery discipline</a:t>
            </a:r>
            <a:endParaRPr lang="zh-CN" altLang="en-US" sz="600" dirty="0">
              <a:solidFill>
                <a:srgbClr val="383535"/>
              </a:solidFill>
              <a:latin typeface="Alibaba PuHuiTi" pitchFamily="18" charset="-122"/>
              <a:ea typeface="Alibaba PuHuiTi" pitchFamily="18" charset="-122"/>
              <a:cs typeface="Alibaba PuHuiTi" pitchFamily="18" charset="-122"/>
            </a:endParaRPr>
          </a:p>
        </p:txBody>
      </p:sp>
      <p:sp>
        <p:nvSpPr>
          <p:cNvPr id="34" name="文本框 35">
            <a:extLst>
              <a:ext uri="{FF2B5EF4-FFF2-40B4-BE49-F238E27FC236}">
                <a16:creationId xmlns:a16="http://schemas.microsoft.com/office/drawing/2014/main" id="{654D7E00-9FC0-0B5C-B05B-AED7836B34E2}"/>
              </a:ext>
            </a:extLst>
          </p:cNvPr>
          <p:cNvSpPr txBox="1"/>
          <p:nvPr/>
        </p:nvSpPr>
        <p:spPr>
          <a:xfrm>
            <a:off x="8716010" y="4425286"/>
            <a:ext cx="2888724" cy="1354217"/>
          </a:xfrm>
          <a:prstGeom prst="rect">
            <a:avLst/>
          </a:prstGeom>
          <a:noFill/>
          <a:ln>
            <a:noFill/>
          </a:ln>
        </p:spPr>
        <p:txBody>
          <a:bodyPr wrap="square" rtlCol="0">
            <a:spAutoFit/>
          </a:bodyPr>
          <a:lstStyle/>
          <a:p>
            <a:r>
              <a:rPr lang="en-US" sz="1100" b="1" dirty="0">
                <a:solidFill>
                  <a:srgbClr val="003591"/>
                </a:solidFill>
                <a:ea typeface="Alibaba PuHuiTi" pitchFamily="18" charset="-122"/>
              </a:rPr>
              <a:t>Focus on long-term internal capability.</a:t>
            </a:r>
          </a:p>
          <a:p>
            <a:endParaRPr lang="en-US" sz="1100" b="1" dirty="0">
              <a:solidFill>
                <a:srgbClr val="003591"/>
              </a:solidFill>
              <a:ea typeface="Alibaba PuHuiTi" pitchFamily="18" charset="-122"/>
            </a:endParaRPr>
          </a:p>
          <a:p>
            <a:pPr marL="171450" indent="-171450">
              <a:buFont typeface="Arial" panose="020B0604020202020204" pitchFamily="34" charset="0"/>
              <a:buChar char="•"/>
            </a:pPr>
            <a:r>
              <a:rPr lang="en-US" sz="1000" dirty="0"/>
              <a:t>Strengthen internal knowledge in architecture and engineering practices</a:t>
            </a:r>
          </a:p>
          <a:p>
            <a:pPr marL="171450" indent="-171450">
              <a:buFont typeface="Arial" panose="020B0604020202020204" pitchFamily="34" charset="0"/>
              <a:buChar char="•"/>
            </a:pPr>
            <a:r>
              <a:rPr lang="en-US" sz="1000" dirty="0"/>
              <a:t>Build team awareness of security and technical standards</a:t>
            </a:r>
          </a:p>
          <a:p>
            <a:pPr marL="171450" indent="-171450">
              <a:buFont typeface="Arial" panose="020B0604020202020204" pitchFamily="34" charset="0"/>
              <a:buChar char="•"/>
            </a:pPr>
            <a:r>
              <a:rPr lang="en-US" sz="1000" dirty="0"/>
              <a:t>Reduce dependency on ad hoc or inconsistent delivery methods</a:t>
            </a:r>
            <a:endParaRPr lang="zh-CN" altLang="en-US" sz="500" dirty="0">
              <a:solidFill>
                <a:srgbClr val="383535"/>
              </a:solidFill>
              <a:latin typeface="Alibaba PuHuiTi" pitchFamily="18" charset="-122"/>
              <a:ea typeface="Alibaba PuHuiTi" pitchFamily="18" charset="-122"/>
              <a:cs typeface="Alibaba PuHuiTi" pitchFamily="18" charset="-122"/>
            </a:endParaRPr>
          </a:p>
        </p:txBody>
      </p:sp>
      <p:sp>
        <p:nvSpPr>
          <p:cNvPr id="35" name="Freeform 81">
            <a:extLst>
              <a:ext uri="{FF2B5EF4-FFF2-40B4-BE49-F238E27FC236}">
                <a16:creationId xmlns:a16="http://schemas.microsoft.com/office/drawing/2014/main" id="{02FB5FA9-8396-8256-A174-831420B0AE88}"/>
              </a:ext>
            </a:extLst>
          </p:cNvPr>
          <p:cNvSpPr>
            <a:spLocks noChangeArrowheads="1"/>
          </p:cNvSpPr>
          <p:nvPr/>
        </p:nvSpPr>
        <p:spPr bwMode="auto">
          <a:xfrm>
            <a:off x="4612203" y="2753818"/>
            <a:ext cx="268099" cy="296937"/>
          </a:xfrm>
          <a:custGeom>
            <a:avLst/>
            <a:gdLst>
              <a:gd name="T0" fmla="*/ 552 w 1107"/>
              <a:gd name="T1" fmla="*/ 0 h 1225"/>
              <a:gd name="T2" fmla="*/ 1106 w 1107"/>
              <a:gd name="T3" fmla="*/ 292 h 1225"/>
              <a:gd name="T4" fmla="*/ 1106 w 1107"/>
              <a:gd name="T5" fmla="*/ 410 h 1225"/>
              <a:gd name="T6" fmla="*/ 0 w 1107"/>
              <a:gd name="T7" fmla="*/ 410 h 1225"/>
              <a:gd name="T8" fmla="*/ 0 w 1107"/>
              <a:gd name="T9" fmla="*/ 292 h 1225"/>
              <a:gd name="T10" fmla="*/ 552 w 1107"/>
              <a:gd name="T11" fmla="*/ 0 h 1225"/>
              <a:gd name="T12" fmla="*/ 989 w 1107"/>
              <a:gd name="T13" fmla="*/ 524 h 1225"/>
              <a:gd name="T14" fmla="*/ 989 w 1107"/>
              <a:gd name="T15" fmla="*/ 934 h 1225"/>
              <a:gd name="T16" fmla="*/ 814 w 1107"/>
              <a:gd name="T17" fmla="*/ 934 h 1225"/>
              <a:gd name="T18" fmla="*/ 814 w 1107"/>
              <a:gd name="T19" fmla="*/ 524 h 1225"/>
              <a:gd name="T20" fmla="*/ 989 w 1107"/>
              <a:gd name="T21" fmla="*/ 524 h 1225"/>
              <a:gd name="T22" fmla="*/ 0 w 1107"/>
              <a:gd name="T23" fmla="*/ 1224 h 1225"/>
              <a:gd name="T24" fmla="*/ 0 w 1107"/>
              <a:gd name="T25" fmla="*/ 1049 h 1225"/>
              <a:gd name="T26" fmla="*/ 1106 w 1107"/>
              <a:gd name="T27" fmla="*/ 1049 h 1225"/>
              <a:gd name="T28" fmla="*/ 1106 w 1107"/>
              <a:gd name="T29" fmla="*/ 1224 h 1225"/>
              <a:gd name="T30" fmla="*/ 0 w 1107"/>
              <a:gd name="T31" fmla="*/ 1224 h 1225"/>
              <a:gd name="T32" fmla="*/ 464 w 1107"/>
              <a:gd name="T33" fmla="*/ 524 h 1225"/>
              <a:gd name="T34" fmla="*/ 639 w 1107"/>
              <a:gd name="T35" fmla="*/ 524 h 1225"/>
              <a:gd name="T36" fmla="*/ 639 w 1107"/>
              <a:gd name="T37" fmla="*/ 934 h 1225"/>
              <a:gd name="T38" fmla="*/ 464 w 1107"/>
              <a:gd name="T39" fmla="*/ 934 h 1225"/>
              <a:gd name="T40" fmla="*/ 464 w 1107"/>
              <a:gd name="T41" fmla="*/ 524 h 1225"/>
              <a:gd name="T42" fmla="*/ 114 w 1107"/>
              <a:gd name="T43" fmla="*/ 524 h 1225"/>
              <a:gd name="T44" fmla="*/ 289 w 1107"/>
              <a:gd name="T45" fmla="*/ 524 h 1225"/>
              <a:gd name="T46" fmla="*/ 289 w 1107"/>
              <a:gd name="T47" fmla="*/ 934 h 1225"/>
              <a:gd name="T48" fmla="*/ 114 w 1107"/>
              <a:gd name="T49" fmla="*/ 934 h 1225"/>
              <a:gd name="T50" fmla="*/ 114 w 1107"/>
              <a:gd name="T51" fmla="*/ 524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07" h="1225">
                <a:moveTo>
                  <a:pt x="552" y="0"/>
                </a:moveTo>
                <a:lnTo>
                  <a:pt x="1106" y="292"/>
                </a:lnTo>
                <a:lnTo>
                  <a:pt x="1106" y="410"/>
                </a:lnTo>
                <a:lnTo>
                  <a:pt x="0" y="410"/>
                </a:lnTo>
                <a:lnTo>
                  <a:pt x="0" y="292"/>
                </a:lnTo>
                <a:lnTo>
                  <a:pt x="552" y="0"/>
                </a:lnTo>
                <a:close/>
                <a:moveTo>
                  <a:pt x="989" y="524"/>
                </a:moveTo>
                <a:lnTo>
                  <a:pt x="989" y="934"/>
                </a:lnTo>
                <a:lnTo>
                  <a:pt x="814" y="934"/>
                </a:lnTo>
                <a:lnTo>
                  <a:pt x="814" y="524"/>
                </a:lnTo>
                <a:lnTo>
                  <a:pt x="989" y="524"/>
                </a:lnTo>
                <a:close/>
                <a:moveTo>
                  <a:pt x="0" y="1224"/>
                </a:moveTo>
                <a:lnTo>
                  <a:pt x="0" y="1049"/>
                </a:lnTo>
                <a:lnTo>
                  <a:pt x="1106" y="1049"/>
                </a:lnTo>
                <a:lnTo>
                  <a:pt x="1106" y="1224"/>
                </a:lnTo>
                <a:lnTo>
                  <a:pt x="0" y="1224"/>
                </a:lnTo>
                <a:close/>
                <a:moveTo>
                  <a:pt x="464" y="524"/>
                </a:moveTo>
                <a:lnTo>
                  <a:pt x="639" y="524"/>
                </a:lnTo>
                <a:lnTo>
                  <a:pt x="639" y="934"/>
                </a:lnTo>
                <a:lnTo>
                  <a:pt x="464" y="934"/>
                </a:lnTo>
                <a:lnTo>
                  <a:pt x="464" y="524"/>
                </a:lnTo>
                <a:close/>
                <a:moveTo>
                  <a:pt x="114" y="524"/>
                </a:moveTo>
                <a:lnTo>
                  <a:pt x="289" y="524"/>
                </a:lnTo>
                <a:lnTo>
                  <a:pt x="289" y="934"/>
                </a:lnTo>
                <a:lnTo>
                  <a:pt x="114" y="934"/>
                </a:lnTo>
                <a:lnTo>
                  <a:pt x="114" y="524"/>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800" b="0" i="0" u="none" strike="noStrike" kern="120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36" name="Freeform 41">
            <a:extLst>
              <a:ext uri="{FF2B5EF4-FFF2-40B4-BE49-F238E27FC236}">
                <a16:creationId xmlns:a16="http://schemas.microsoft.com/office/drawing/2014/main" id="{3FDA27E9-2A8C-00BB-4ED4-2475748EEB3C}"/>
              </a:ext>
            </a:extLst>
          </p:cNvPr>
          <p:cNvSpPr>
            <a:spLocks noChangeArrowheads="1"/>
          </p:cNvSpPr>
          <p:nvPr/>
        </p:nvSpPr>
        <p:spPr bwMode="auto">
          <a:xfrm>
            <a:off x="4612203" y="4542588"/>
            <a:ext cx="266221" cy="296423"/>
          </a:xfrm>
          <a:custGeom>
            <a:avLst/>
            <a:gdLst>
              <a:gd name="T0" fmla="*/ 875 w 1051"/>
              <a:gd name="T1" fmla="*/ 991 h 1167"/>
              <a:gd name="T2" fmla="*/ 875 w 1051"/>
              <a:gd name="T3" fmla="*/ 934 h 1167"/>
              <a:gd name="T4" fmla="*/ 525 w 1051"/>
              <a:gd name="T5" fmla="*/ 753 h 1167"/>
              <a:gd name="T6" fmla="*/ 175 w 1051"/>
              <a:gd name="T7" fmla="*/ 934 h 1167"/>
              <a:gd name="T8" fmla="*/ 175 w 1051"/>
              <a:gd name="T9" fmla="*/ 991 h 1167"/>
              <a:gd name="T10" fmla="*/ 875 w 1051"/>
              <a:gd name="T11" fmla="*/ 991 h 1167"/>
              <a:gd name="T12" fmla="*/ 525 w 1051"/>
              <a:gd name="T13" fmla="*/ 293 h 1167"/>
              <a:gd name="T14" fmla="*/ 350 w 1051"/>
              <a:gd name="T15" fmla="*/ 467 h 1167"/>
              <a:gd name="T16" fmla="*/ 525 w 1051"/>
              <a:gd name="T17" fmla="*/ 641 h 1167"/>
              <a:gd name="T18" fmla="*/ 700 w 1051"/>
              <a:gd name="T19" fmla="*/ 467 h 1167"/>
              <a:gd name="T20" fmla="*/ 525 w 1051"/>
              <a:gd name="T21" fmla="*/ 293 h 1167"/>
              <a:gd name="T22" fmla="*/ 932 w 1051"/>
              <a:gd name="T23" fmla="*/ 118 h 1167"/>
              <a:gd name="T24" fmla="*/ 932 w 1051"/>
              <a:gd name="T25" fmla="*/ 118 h 1167"/>
              <a:gd name="T26" fmla="*/ 932 w 1051"/>
              <a:gd name="T27" fmla="*/ 118 h 1167"/>
              <a:gd name="T28" fmla="*/ 1050 w 1051"/>
              <a:gd name="T29" fmla="*/ 235 h 1167"/>
              <a:gd name="T30" fmla="*/ 1050 w 1051"/>
              <a:gd name="T31" fmla="*/ 1048 h 1167"/>
              <a:gd name="T32" fmla="*/ 932 w 1051"/>
              <a:gd name="T33" fmla="*/ 1166 h 1167"/>
              <a:gd name="T34" fmla="*/ 118 w 1051"/>
              <a:gd name="T35" fmla="*/ 1166 h 1167"/>
              <a:gd name="T36" fmla="*/ 0 w 1051"/>
              <a:gd name="T37" fmla="*/ 1048 h 1167"/>
              <a:gd name="T38" fmla="*/ 0 w 1051"/>
              <a:gd name="T39" fmla="*/ 235 h 1167"/>
              <a:gd name="T40" fmla="*/ 118 w 1051"/>
              <a:gd name="T41" fmla="*/ 118 h 1167"/>
              <a:gd name="T42" fmla="*/ 175 w 1051"/>
              <a:gd name="T43" fmla="*/ 118 h 1167"/>
              <a:gd name="T44" fmla="*/ 175 w 1051"/>
              <a:gd name="T45" fmla="*/ 0 h 1167"/>
              <a:gd name="T46" fmla="*/ 293 w 1051"/>
              <a:gd name="T47" fmla="*/ 0 h 1167"/>
              <a:gd name="T48" fmla="*/ 293 w 1051"/>
              <a:gd name="T49" fmla="*/ 118 h 1167"/>
              <a:gd name="T50" fmla="*/ 757 w 1051"/>
              <a:gd name="T51" fmla="*/ 118 h 1167"/>
              <a:gd name="T52" fmla="*/ 757 w 1051"/>
              <a:gd name="T53" fmla="*/ 0 h 1167"/>
              <a:gd name="T54" fmla="*/ 875 w 1051"/>
              <a:gd name="T55" fmla="*/ 0 h 1167"/>
              <a:gd name="T56" fmla="*/ 875 w 1051"/>
              <a:gd name="T57" fmla="*/ 118 h 1167"/>
              <a:gd name="T58" fmla="*/ 932 w 1051"/>
              <a:gd name="T59" fmla="*/ 118 h 1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51" h="1167">
                <a:moveTo>
                  <a:pt x="875" y="991"/>
                </a:moveTo>
                <a:lnTo>
                  <a:pt x="875" y="934"/>
                </a:lnTo>
                <a:cubicBezTo>
                  <a:pt x="875" y="816"/>
                  <a:pt x="643" y="753"/>
                  <a:pt x="525" y="753"/>
                </a:cubicBezTo>
                <a:cubicBezTo>
                  <a:pt x="408" y="753"/>
                  <a:pt x="175" y="816"/>
                  <a:pt x="175" y="934"/>
                </a:cubicBezTo>
                <a:lnTo>
                  <a:pt x="175" y="991"/>
                </a:lnTo>
                <a:lnTo>
                  <a:pt x="875" y="991"/>
                </a:lnTo>
                <a:close/>
                <a:moveTo>
                  <a:pt x="525" y="293"/>
                </a:moveTo>
                <a:cubicBezTo>
                  <a:pt x="429" y="293"/>
                  <a:pt x="350" y="371"/>
                  <a:pt x="350" y="467"/>
                </a:cubicBezTo>
                <a:cubicBezTo>
                  <a:pt x="350" y="562"/>
                  <a:pt x="429" y="641"/>
                  <a:pt x="525" y="641"/>
                </a:cubicBezTo>
                <a:cubicBezTo>
                  <a:pt x="621" y="641"/>
                  <a:pt x="700" y="562"/>
                  <a:pt x="700" y="467"/>
                </a:cubicBezTo>
                <a:cubicBezTo>
                  <a:pt x="700" y="371"/>
                  <a:pt x="621" y="293"/>
                  <a:pt x="525" y="293"/>
                </a:cubicBezTo>
                <a:close/>
                <a:moveTo>
                  <a:pt x="932" y="118"/>
                </a:moveTo>
                <a:lnTo>
                  <a:pt x="932" y="118"/>
                </a:lnTo>
                <a:lnTo>
                  <a:pt x="932" y="118"/>
                </a:lnTo>
                <a:cubicBezTo>
                  <a:pt x="995" y="118"/>
                  <a:pt x="1050" y="172"/>
                  <a:pt x="1050" y="235"/>
                </a:cubicBezTo>
                <a:lnTo>
                  <a:pt x="1050" y="1048"/>
                </a:lnTo>
                <a:cubicBezTo>
                  <a:pt x="1050" y="1111"/>
                  <a:pt x="995" y="1166"/>
                  <a:pt x="932" y="1166"/>
                </a:cubicBezTo>
                <a:lnTo>
                  <a:pt x="118" y="1166"/>
                </a:lnTo>
                <a:cubicBezTo>
                  <a:pt x="52" y="1166"/>
                  <a:pt x="0" y="1111"/>
                  <a:pt x="0" y="1048"/>
                </a:cubicBezTo>
                <a:lnTo>
                  <a:pt x="0" y="235"/>
                </a:lnTo>
                <a:cubicBezTo>
                  <a:pt x="0" y="172"/>
                  <a:pt x="52" y="118"/>
                  <a:pt x="118" y="118"/>
                </a:cubicBezTo>
                <a:lnTo>
                  <a:pt x="175" y="118"/>
                </a:lnTo>
                <a:lnTo>
                  <a:pt x="175" y="0"/>
                </a:lnTo>
                <a:lnTo>
                  <a:pt x="293" y="0"/>
                </a:lnTo>
                <a:lnTo>
                  <a:pt x="293" y="118"/>
                </a:lnTo>
                <a:lnTo>
                  <a:pt x="757" y="118"/>
                </a:lnTo>
                <a:lnTo>
                  <a:pt x="757" y="0"/>
                </a:lnTo>
                <a:lnTo>
                  <a:pt x="875" y="0"/>
                </a:lnTo>
                <a:lnTo>
                  <a:pt x="875" y="118"/>
                </a:lnTo>
                <a:lnTo>
                  <a:pt x="932" y="118"/>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800" b="0" i="0" u="none" strike="noStrike" kern="120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37" name="Freeform 17">
            <a:extLst>
              <a:ext uri="{FF2B5EF4-FFF2-40B4-BE49-F238E27FC236}">
                <a16:creationId xmlns:a16="http://schemas.microsoft.com/office/drawing/2014/main" id="{794FF411-39BD-86E6-E98A-85E826073814}"/>
              </a:ext>
            </a:extLst>
          </p:cNvPr>
          <p:cNvSpPr>
            <a:spLocks noChangeArrowheads="1"/>
          </p:cNvSpPr>
          <p:nvPr/>
        </p:nvSpPr>
        <p:spPr bwMode="auto">
          <a:xfrm>
            <a:off x="7313574" y="2754075"/>
            <a:ext cx="266221" cy="296423"/>
          </a:xfrm>
          <a:custGeom>
            <a:avLst/>
            <a:gdLst>
              <a:gd name="T0" fmla="*/ 933 w 1051"/>
              <a:gd name="T1" fmla="*/ 1050 h 1169"/>
              <a:gd name="T2" fmla="*/ 933 w 1051"/>
              <a:gd name="T3" fmla="*/ 411 h 1169"/>
              <a:gd name="T4" fmla="*/ 118 w 1051"/>
              <a:gd name="T5" fmla="*/ 411 h 1169"/>
              <a:gd name="T6" fmla="*/ 118 w 1051"/>
              <a:gd name="T7" fmla="*/ 1050 h 1169"/>
              <a:gd name="T8" fmla="*/ 933 w 1051"/>
              <a:gd name="T9" fmla="*/ 1050 h 1169"/>
              <a:gd name="T10" fmla="*/ 933 w 1051"/>
              <a:gd name="T11" fmla="*/ 118 h 1169"/>
              <a:gd name="T12" fmla="*/ 1050 w 1051"/>
              <a:gd name="T13" fmla="*/ 236 h 1169"/>
              <a:gd name="T14" fmla="*/ 1050 w 1051"/>
              <a:gd name="T15" fmla="*/ 1050 h 1169"/>
              <a:gd name="T16" fmla="*/ 933 w 1051"/>
              <a:gd name="T17" fmla="*/ 1168 h 1169"/>
              <a:gd name="T18" fmla="*/ 118 w 1051"/>
              <a:gd name="T19" fmla="*/ 1168 h 1169"/>
              <a:gd name="T20" fmla="*/ 0 w 1051"/>
              <a:gd name="T21" fmla="*/ 1050 h 1169"/>
              <a:gd name="T22" fmla="*/ 0 w 1051"/>
              <a:gd name="T23" fmla="*/ 236 h 1169"/>
              <a:gd name="T24" fmla="*/ 118 w 1051"/>
              <a:gd name="T25" fmla="*/ 118 h 1169"/>
              <a:gd name="T26" fmla="*/ 175 w 1051"/>
              <a:gd name="T27" fmla="*/ 118 h 1169"/>
              <a:gd name="T28" fmla="*/ 175 w 1051"/>
              <a:gd name="T29" fmla="*/ 0 h 1169"/>
              <a:gd name="T30" fmla="*/ 293 w 1051"/>
              <a:gd name="T31" fmla="*/ 0 h 1169"/>
              <a:gd name="T32" fmla="*/ 293 w 1051"/>
              <a:gd name="T33" fmla="*/ 118 h 1169"/>
              <a:gd name="T34" fmla="*/ 758 w 1051"/>
              <a:gd name="T35" fmla="*/ 118 h 1169"/>
              <a:gd name="T36" fmla="*/ 758 w 1051"/>
              <a:gd name="T37" fmla="*/ 0 h 1169"/>
              <a:gd name="T38" fmla="*/ 875 w 1051"/>
              <a:gd name="T39" fmla="*/ 0 h 1169"/>
              <a:gd name="T40" fmla="*/ 875 w 1051"/>
              <a:gd name="T41" fmla="*/ 118 h 1169"/>
              <a:gd name="T42" fmla="*/ 933 w 1051"/>
              <a:gd name="T43" fmla="*/ 118 h 1169"/>
              <a:gd name="T44" fmla="*/ 790 w 1051"/>
              <a:gd name="T45" fmla="*/ 588 h 1169"/>
              <a:gd name="T46" fmla="*/ 443 w 1051"/>
              <a:gd name="T47" fmla="*/ 935 h 1169"/>
              <a:gd name="T48" fmla="*/ 257 w 1051"/>
              <a:gd name="T49" fmla="*/ 750 h 1169"/>
              <a:gd name="T50" fmla="*/ 320 w 1051"/>
              <a:gd name="T51" fmla="*/ 687 h 1169"/>
              <a:gd name="T52" fmla="*/ 443 w 1051"/>
              <a:gd name="T53" fmla="*/ 810 h 1169"/>
              <a:gd name="T54" fmla="*/ 728 w 1051"/>
              <a:gd name="T55" fmla="*/ 525 h 1169"/>
              <a:gd name="T56" fmla="*/ 790 w 1051"/>
              <a:gd name="T57" fmla="*/ 588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51" h="1169">
                <a:moveTo>
                  <a:pt x="933" y="1050"/>
                </a:moveTo>
                <a:lnTo>
                  <a:pt x="933" y="411"/>
                </a:lnTo>
                <a:lnTo>
                  <a:pt x="118" y="411"/>
                </a:lnTo>
                <a:lnTo>
                  <a:pt x="118" y="1050"/>
                </a:lnTo>
                <a:lnTo>
                  <a:pt x="933" y="1050"/>
                </a:lnTo>
                <a:close/>
                <a:moveTo>
                  <a:pt x="933" y="118"/>
                </a:moveTo>
                <a:cubicBezTo>
                  <a:pt x="996" y="118"/>
                  <a:pt x="1050" y="173"/>
                  <a:pt x="1050" y="236"/>
                </a:cubicBezTo>
                <a:lnTo>
                  <a:pt x="1050" y="1050"/>
                </a:lnTo>
                <a:cubicBezTo>
                  <a:pt x="1050" y="1113"/>
                  <a:pt x="996" y="1168"/>
                  <a:pt x="933" y="1168"/>
                </a:cubicBezTo>
                <a:lnTo>
                  <a:pt x="118" y="1168"/>
                </a:lnTo>
                <a:cubicBezTo>
                  <a:pt x="52" y="1168"/>
                  <a:pt x="0" y="1113"/>
                  <a:pt x="0" y="1050"/>
                </a:cubicBezTo>
                <a:lnTo>
                  <a:pt x="0" y="236"/>
                </a:lnTo>
                <a:cubicBezTo>
                  <a:pt x="0" y="173"/>
                  <a:pt x="52" y="118"/>
                  <a:pt x="118" y="118"/>
                </a:cubicBezTo>
                <a:lnTo>
                  <a:pt x="175" y="118"/>
                </a:lnTo>
                <a:lnTo>
                  <a:pt x="175" y="0"/>
                </a:lnTo>
                <a:lnTo>
                  <a:pt x="293" y="0"/>
                </a:lnTo>
                <a:lnTo>
                  <a:pt x="293" y="118"/>
                </a:lnTo>
                <a:lnTo>
                  <a:pt x="758" y="118"/>
                </a:lnTo>
                <a:lnTo>
                  <a:pt x="758" y="0"/>
                </a:lnTo>
                <a:lnTo>
                  <a:pt x="875" y="0"/>
                </a:lnTo>
                <a:lnTo>
                  <a:pt x="875" y="118"/>
                </a:lnTo>
                <a:lnTo>
                  <a:pt x="933" y="118"/>
                </a:lnTo>
                <a:close/>
                <a:moveTo>
                  <a:pt x="790" y="588"/>
                </a:moveTo>
                <a:lnTo>
                  <a:pt x="443" y="935"/>
                </a:lnTo>
                <a:lnTo>
                  <a:pt x="257" y="750"/>
                </a:lnTo>
                <a:lnTo>
                  <a:pt x="320" y="687"/>
                </a:lnTo>
                <a:lnTo>
                  <a:pt x="443" y="810"/>
                </a:lnTo>
                <a:lnTo>
                  <a:pt x="728" y="525"/>
                </a:lnTo>
                <a:lnTo>
                  <a:pt x="790" y="588"/>
                </a:ln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800" b="0" i="0" u="none" strike="noStrike" kern="120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38" name="Freeform 41">
            <a:extLst>
              <a:ext uri="{FF2B5EF4-FFF2-40B4-BE49-F238E27FC236}">
                <a16:creationId xmlns:a16="http://schemas.microsoft.com/office/drawing/2014/main" id="{89D0B503-ED09-8116-A1F8-310387739B33}"/>
              </a:ext>
            </a:extLst>
          </p:cNvPr>
          <p:cNvSpPr>
            <a:spLocks noChangeArrowheads="1"/>
          </p:cNvSpPr>
          <p:nvPr/>
        </p:nvSpPr>
        <p:spPr bwMode="auto">
          <a:xfrm>
            <a:off x="7273651" y="4534263"/>
            <a:ext cx="332016" cy="332016"/>
          </a:xfrm>
          <a:custGeom>
            <a:avLst/>
            <a:gdLst>
              <a:gd name="T0" fmla="*/ 583 w 1166"/>
              <a:gd name="T1" fmla="*/ 1049 h 1165"/>
              <a:gd name="T2" fmla="*/ 1050 w 1166"/>
              <a:gd name="T3" fmla="*/ 582 h 1165"/>
              <a:gd name="T4" fmla="*/ 1031 w 1166"/>
              <a:gd name="T5" fmla="*/ 451 h 1165"/>
              <a:gd name="T6" fmla="*/ 900 w 1166"/>
              <a:gd name="T7" fmla="*/ 465 h 1165"/>
              <a:gd name="T8" fmla="*/ 424 w 1166"/>
              <a:gd name="T9" fmla="*/ 219 h 1165"/>
              <a:gd name="T10" fmla="*/ 118 w 1166"/>
              <a:gd name="T11" fmla="*/ 533 h 1165"/>
              <a:gd name="T12" fmla="*/ 115 w 1166"/>
              <a:gd name="T13" fmla="*/ 582 h 1165"/>
              <a:gd name="T14" fmla="*/ 583 w 1166"/>
              <a:gd name="T15" fmla="*/ 1049 h 1165"/>
              <a:gd name="T16" fmla="*/ 583 w 1166"/>
              <a:gd name="T17" fmla="*/ 0 h 1165"/>
              <a:gd name="T18" fmla="*/ 1165 w 1166"/>
              <a:gd name="T19" fmla="*/ 582 h 1165"/>
              <a:gd name="T20" fmla="*/ 583 w 1166"/>
              <a:gd name="T21" fmla="*/ 1164 h 1165"/>
              <a:gd name="T22" fmla="*/ 0 w 1166"/>
              <a:gd name="T23" fmla="*/ 582 h 1165"/>
              <a:gd name="T24" fmla="*/ 583 w 1166"/>
              <a:gd name="T25" fmla="*/ 0 h 1165"/>
              <a:gd name="T26" fmla="*/ 758 w 1166"/>
              <a:gd name="T27" fmla="*/ 569 h 1165"/>
              <a:gd name="T28" fmla="*/ 831 w 1166"/>
              <a:gd name="T29" fmla="*/ 639 h 1165"/>
              <a:gd name="T30" fmla="*/ 758 w 1166"/>
              <a:gd name="T31" fmla="*/ 713 h 1165"/>
              <a:gd name="T32" fmla="*/ 684 w 1166"/>
              <a:gd name="T33" fmla="*/ 639 h 1165"/>
              <a:gd name="T34" fmla="*/ 758 w 1166"/>
              <a:gd name="T35" fmla="*/ 569 h 1165"/>
              <a:gd name="T36" fmla="*/ 408 w 1166"/>
              <a:gd name="T37" fmla="*/ 569 h 1165"/>
              <a:gd name="T38" fmla="*/ 481 w 1166"/>
              <a:gd name="T39" fmla="*/ 639 h 1165"/>
              <a:gd name="T40" fmla="*/ 408 w 1166"/>
              <a:gd name="T41" fmla="*/ 713 h 1165"/>
              <a:gd name="T42" fmla="*/ 334 w 1166"/>
              <a:gd name="T43" fmla="*/ 639 h 1165"/>
              <a:gd name="T44" fmla="*/ 408 w 1166"/>
              <a:gd name="T45" fmla="*/ 569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66" h="1165">
                <a:moveTo>
                  <a:pt x="583" y="1049"/>
                </a:moveTo>
                <a:cubicBezTo>
                  <a:pt x="840" y="1049"/>
                  <a:pt x="1050" y="838"/>
                  <a:pt x="1050" y="582"/>
                </a:cubicBezTo>
                <a:cubicBezTo>
                  <a:pt x="1050" y="536"/>
                  <a:pt x="1042" y="492"/>
                  <a:pt x="1031" y="451"/>
                </a:cubicBezTo>
                <a:cubicBezTo>
                  <a:pt x="990" y="462"/>
                  <a:pt x="946" y="465"/>
                  <a:pt x="900" y="465"/>
                </a:cubicBezTo>
                <a:cubicBezTo>
                  <a:pt x="703" y="465"/>
                  <a:pt x="531" y="369"/>
                  <a:pt x="424" y="219"/>
                </a:cubicBezTo>
                <a:cubicBezTo>
                  <a:pt x="367" y="358"/>
                  <a:pt x="254" y="473"/>
                  <a:pt x="118" y="533"/>
                </a:cubicBezTo>
                <a:cubicBezTo>
                  <a:pt x="115" y="550"/>
                  <a:pt x="115" y="566"/>
                  <a:pt x="115" y="582"/>
                </a:cubicBezTo>
                <a:cubicBezTo>
                  <a:pt x="115" y="838"/>
                  <a:pt x="326" y="1049"/>
                  <a:pt x="583" y="1049"/>
                </a:cubicBezTo>
                <a:close/>
                <a:moveTo>
                  <a:pt x="583" y="0"/>
                </a:moveTo>
                <a:cubicBezTo>
                  <a:pt x="905" y="0"/>
                  <a:pt x="1165" y="259"/>
                  <a:pt x="1165" y="582"/>
                </a:cubicBezTo>
                <a:cubicBezTo>
                  <a:pt x="1165" y="904"/>
                  <a:pt x="906" y="1164"/>
                  <a:pt x="583" y="1164"/>
                </a:cubicBezTo>
                <a:cubicBezTo>
                  <a:pt x="261" y="1164"/>
                  <a:pt x="0" y="904"/>
                  <a:pt x="0" y="582"/>
                </a:cubicBezTo>
                <a:cubicBezTo>
                  <a:pt x="0" y="259"/>
                  <a:pt x="260" y="0"/>
                  <a:pt x="583" y="0"/>
                </a:cubicBezTo>
                <a:close/>
                <a:moveTo>
                  <a:pt x="758" y="569"/>
                </a:moveTo>
                <a:cubicBezTo>
                  <a:pt x="799" y="569"/>
                  <a:pt x="831" y="599"/>
                  <a:pt x="831" y="639"/>
                </a:cubicBezTo>
                <a:cubicBezTo>
                  <a:pt x="831" y="680"/>
                  <a:pt x="799" y="713"/>
                  <a:pt x="758" y="713"/>
                </a:cubicBezTo>
                <a:cubicBezTo>
                  <a:pt x="717" y="713"/>
                  <a:pt x="684" y="680"/>
                  <a:pt x="684" y="639"/>
                </a:cubicBezTo>
                <a:cubicBezTo>
                  <a:pt x="684" y="599"/>
                  <a:pt x="717" y="569"/>
                  <a:pt x="758" y="569"/>
                </a:cubicBezTo>
                <a:close/>
                <a:moveTo>
                  <a:pt x="408" y="569"/>
                </a:moveTo>
                <a:cubicBezTo>
                  <a:pt x="449" y="569"/>
                  <a:pt x="481" y="599"/>
                  <a:pt x="481" y="639"/>
                </a:cubicBezTo>
                <a:cubicBezTo>
                  <a:pt x="481" y="680"/>
                  <a:pt x="449" y="713"/>
                  <a:pt x="408" y="713"/>
                </a:cubicBezTo>
                <a:cubicBezTo>
                  <a:pt x="367" y="713"/>
                  <a:pt x="334" y="680"/>
                  <a:pt x="334" y="639"/>
                </a:cubicBezTo>
                <a:cubicBezTo>
                  <a:pt x="334" y="599"/>
                  <a:pt x="367" y="569"/>
                  <a:pt x="408" y="569"/>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800" b="0" i="0" u="none" strike="noStrike" kern="120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3" name="TextBox 2">
            <a:extLst>
              <a:ext uri="{FF2B5EF4-FFF2-40B4-BE49-F238E27FC236}">
                <a16:creationId xmlns:a16="http://schemas.microsoft.com/office/drawing/2014/main" id="{13A13B07-7AC8-A484-C248-ED43F17021A8}"/>
              </a:ext>
            </a:extLst>
          </p:cNvPr>
          <p:cNvSpPr txBox="1"/>
          <p:nvPr/>
        </p:nvSpPr>
        <p:spPr>
          <a:xfrm>
            <a:off x="8508955" y="6070581"/>
            <a:ext cx="3324947" cy="338554"/>
          </a:xfrm>
          <a:prstGeom prst="rect">
            <a:avLst/>
          </a:prstGeom>
          <a:noFill/>
        </p:spPr>
        <p:txBody>
          <a:bodyPr wrap="square" rtlCol="0">
            <a:spAutoFit/>
          </a:bodyPr>
          <a:lstStyle/>
          <a:p>
            <a:r>
              <a:rPr lang="en-US" sz="1600" b="1" dirty="0">
                <a:solidFill>
                  <a:schemeClr val="bg1"/>
                </a:solidFill>
              </a:rPr>
              <a:t>Sustainable Capability Building</a:t>
            </a:r>
          </a:p>
        </p:txBody>
      </p:sp>
      <p:sp>
        <p:nvSpPr>
          <p:cNvPr id="39" name="TextBox 38">
            <a:extLst>
              <a:ext uri="{FF2B5EF4-FFF2-40B4-BE49-F238E27FC236}">
                <a16:creationId xmlns:a16="http://schemas.microsoft.com/office/drawing/2014/main" id="{49CE9D81-BBEA-2FE2-7C5C-A0C79D3AC043}"/>
              </a:ext>
            </a:extLst>
          </p:cNvPr>
          <p:cNvSpPr txBox="1"/>
          <p:nvPr/>
        </p:nvSpPr>
        <p:spPr>
          <a:xfrm>
            <a:off x="5179121" y="3400851"/>
            <a:ext cx="1833756" cy="830997"/>
          </a:xfrm>
          <a:prstGeom prst="rect">
            <a:avLst/>
          </a:prstGeom>
          <a:noFill/>
        </p:spPr>
        <p:txBody>
          <a:bodyPr wrap="square" rtlCol="0">
            <a:spAutoFit/>
          </a:bodyPr>
          <a:lstStyle/>
          <a:p>
            <a:pPr algn="ctr"/>
            <a:r>
              <a:rPr lang="en-US" sz="2400" b="1" dirty="0"/>
              <a:t>Consistent Standards</a:t>
            </a:r>
            <a:endParaRPr lang="en-US" sz="2400" dirty="0"/>
          </a:p>
        </p:txBody>
      </p:sp>
    </p:spTree>
    <p:extLst>
      <p:ext uri="{BB962C8B-B14F-4D97-AF65-F5344CB8AC3E}">
        <p14:creationId xmlns:p14="http://schemas.microsoft.com/office/powerpoint/2010/main" val="7767270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5B4EA-6E65-52E0-584F-C39AB329C773}"/>
            </a:ext>
          </a:extLst>
        </p:cNvPr>
        <p:cNvGrpSpPr/>
        <p:nvPr/>
      </p:nvGrpSpPr>
      <p:grpSpPr>
        <a:xfrm>
          <a:off x="0" y="0"/>
          <a:ext cx="0" cy="0"/>
          <a:chOff x="0" y="0"/>
          <a:chExt cx="0" cy="0"/>
        </a:xfrm>
      </p:grpSpPr>
      <p:sp>
        <p:nvSpPr>
          <p:cNvPr id="42" name="Ellipse 28">
            <a:extLst>
              <a:ext uri="{FF2B5EF4-FFF2-40B4-BE49-F238E27FC236}">
                <a16:creationId xmlns:a16="http://schemas.microsoft.com/office/drawing/2014/main" id="{8696F8A4-3407-E051-85D5-F607EDDFE15C}"/>
              </a:ext>
            </a:extLst>
          </p:cNvPr>
          <p:cNvSpPr>
            <a:spLocks/>
          </p:cNvSpPr>
          <p:nvPr/>
        </p:nvSpPr>
        <p:spPr>
          <a:xfrm>
            <a:off x="3548228" y="1703800"/>
            <a:ext cx="4502150" cy="4502733"/>
          </a:xfrm>
          <a:prstGeom prst="ellipse">
            <a:avLst/>
          </a:prstGeom>
          <a:solidFill>
            <a:srgbClr val="0070C0"/>
          </a:solidFill>
          <a:ln w="6350">
            <a:solidFill>
              <a:srgbClr val="0067B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marR="0" lvl="0" algn="ctr" defTabSz="914400" eaLnBrk="1" fontAlgn="auto" latinLnBrk="0" hangingPunct="1">
              <a:lnSpc>
                <a:spcPct val="100000"/>
              </a:lnSpc>
              <a:spcBef>
                <a:spcPts val="0"/>
              </a:spcBef>
              <a:spcAft>
                <a:spcPts val="600"/>
              </a:spcAft>
              <a:buClr>
                <a:srgbClr val="000000"/>
              </a:buClr>
              <a:buSzTx/>
              <a:tabLst/>
              <a:defRPr/>
            </a:pPr>
            <a:endParaRPr kumimoji="0" lang="en-US" sz="1400" b="1" i="0" u="none" strike="noStrike" kern="1200" cap="none" spc="0" normalizeH="0" baseline="0" noProof="0" dirty="0">
              <a:ln>
                <a:noFill/>
              </a:ln>
              <a:solidFill>
                <a:schemeClr val="bg1"/>
              </a:solidFill>
              <a:effectLst/>
              <a:uLnTx/>
              <a:uFillTx/>
              <a:ea typeface="+mn-ea"/>
              <a:sym typeface="Futura"/>
            </a:endParaRPr>
          </a:p>
        </p:txBody>
      </p:sp>
      <p:sp>
        <p:nvSpPr>
          <p:cNvPr id="3" name="Partial Circle 2">
            <a:extLst>
              <a:ext uri="{FF2B5EF4-FFF2-40B4-BE49-F238E27FC236}">
                <a16:creationId xmlns:a16="http://schemas.microsoft.com/office/drawing/2014/main" id="{1ABE3F03-3AD2-A441-7AAC-951152902744}"/>
              </a:ext>
            </a:extLst>
          </p:cNvPr>
          <p:cNvSpPr/>
          <p:nvPr/>
        </p:nvSpPr>
        <p:spPr>
          <a:xfrm>
            <a:off x="3552224" y="1699608"/>
            <a:ext cx="4521938" cy="4514394"/>
          </a:xfrm>
          <a:prstGeom prst="pie">
            <a:avLst>
              <a:gd name="adj1" fmla="val 16166523"/>
              <a:gd name="adj2" fmla="val 537000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文本占位符 1">
            <a:extLst>
              <a:ext uri="{FF2B5EF4-FFF2-40B4-BE49-F238E27FC236}">
                <a16:creationId xmlns:a16="http://schemas.microsoft.com/office/drawing/2014/main" id="{4062246C-477E-C20E-B18F-556D67EABA7E}"/>
              </a:ext>
            </a:extLst>
          </p:cNvPr>
          <p:cNvSpPr>
            <a:spLocks noGrp="1"/>
          </p:cNvSpPr>
          <p:nvPr>
            <p:ph type="body" sz="quarter" idx="15"/>
          </p:nvPr>
        </p:nvSpPr>
        <p:spPr>
          <a:xfrm>
            <a:off x="311171" y="343126"/>
            <a:ext cx="9608722" cy="523220"/>
          </a:xfrm>
        </p:spPr>
        <p:txBody>
          <a:bodyPr/>
          <a:lstStyle/>
          <a:p>
            <a:r>
              <a:rPr lang="en-US" dirty="0"/>
              <a:t>ROADMAP 2026 – </a:t>
            </a:r>
            <a:r>
              <a:rPr lang="en-US" u="sng" dirty="0"/>
              <a:t>DRIVE NEW BUSINESS MODEL</a:t>
            </a:r>
            <a:endParaRPr lang="zh-CN" altLang="en-US" u="sng" dirty="0"/>
          </a:p>
        </p:txBody>
      </p:sp>
      <p:sp>
        <p:nvSpPr>
          <p:cNvPr id="4" name="Ellipse 16">
            <a:extLst>
              <a:ext uri="{FF2B5EF4-FFF2-40B4-BE49-F238E27FC236}">
                <a16:creationId xmlns:a16="http://schemas.microsoft.com/office/drawing/2014/main" id="{4A9B060D-FBD8-1390-3CB8-A4898919DCCC}"/>
              </a:ext>
            </a:extLst>
          </p:cNvPr>
          <p:cNvSpPr>
            <a:spLocks/>
          </p:cNvSpPr>
          <p:nvPr/>
        </p:nvSpPr>
        <p:spPr>
          <a:xfrm>
            <a:off x="6441684" y="5678232"/>
            <a:ext cx="655816" cy="655903"/>
          </a:xfrm>
          <a:prstGeom prst="ellipse">
            <a:avLst/>
          </a:prstGeom>
          <a:solidFill>
            <a:schemeClr val="bg2"/>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spcBef>
                <a:spcPts val="400"/>
              </a:spcBef>
            </a:pPr>
            <a:r>
              <a:rPr lang="en-US" sz="1200" b="1" dirty="0">
                <a:solidFill>
                  <a:schemeClr val="accent1"/>
                </a:solidFill>
                <a:ea typeface="Verdana" pitchFamily="34" charset="0"/>
                <a:cs typeface="Verdana" pitchFamily="34" charset="0"/>
              </a:rPr>
              <a:t>May</a:t>
            </a:r>
            <a:endParaRPr lang="en-US" sz="2000" b="1" dirty="0">
              <a:solidFill>
                <a:schemeClr val="accent1"/>
              </a:solidFill>
              <a:ea typeface="Verdana" pitchFamily="34" charset="0"/>
              <a:cs typeface="Verdana" pitchFamily="34" charset="0"/>
            </a:endParaRPr>
          </a:p>
        </p:txBody>
      </p:sp>
      <p:sp>
        <p:nvSpPr>
          <p:cNvPr id="6" name="Ellipse 17">
            <a:extLst>
              <a:ext uri="{FF2B5EF4-FFF2-40B4-BE49-F238E27FC236}">
                <a16:creationId xmlns:a16="http://schemas.microsoft.com/office/drawing/2014/main" id="{220048AD-EE9E-1843-9361-B8C95FBE2C1C}"/>
              </a:ext>
            </a:extLst>
          </p:cNvPr>
          <p:cNvSpPr>
            <a:spLocks/>
          </p:cNvSpPr>
          <p:nvPr/>
        </p:nvSpPr>
        <p:spPr>
          <a:xfrm>
            <a:off x="7483486" y="4512866"/>
            <a:ext cx="655816" cy="655903"/>
          </a:xfrm>
          <a:prstGeom prst="ellipse">
            <a:avLst/>
          </a:prstGeom>
          <a:solidFill>
            <a:schemeClr val="bg2"/>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spcBef>
                <a:spcPts val="400"/>
              </a:spcBef>
            </a:pPr>
            <a:r>
              <a:rPr lang="en-US" sz="1200" b="1" dirty="0">
                <a:solidFill>
                  <a:schemeClr val="accent1"/>
                </a:solidFill>
                <a:ea typeface="Verdana" pitchFamily="34" charset="0"/>
                <a:cs typeface="Verdana" pitchFamily="34" charset="0"/>
              </a:rPr>
              <a:t>Apr</a:t>
            </a:r>
            <a:endParaRPr lang="en-US" b="1" dirty="0">
              <a:solidFill>
                <a:schemeClr val="accent1"/>
              </a:solidFill>
              <a:ea typeface="Verdana" pitchFamily="34" charset="0"/>
              <a:cs typeface="Verdana" pitchFamily="34" charset="0"/>
            </a:endParaRPr>
          </a:p>
        </p:txBody>
      </p:sp>
      <p:sp>
        <p:nvSpPr>
          <p:cNvPr id="7" name="Ellipse 18">
            <a:extLst>
              <a:ext uri="{FF2B5EF4-FFF2-40B4-BE49-F238E27FC236}">
                <a16:creationId xmlns:a16="http://schemas.microsoft.com/office/drawing/2014/main" id="{B7F4B222-95F0-2E1B-A06A-793580732A97}"/>
              </a:ext>
            </a:extLst>
          </p:cNvPr>
          <p:cNvSpPr>
            <a:spLocks/>
          </p:cNvSpPr>
          <p:nvPr/>
        </p:nvSpPr>
        <p:spPr>
          <a:xfrm>
            <a:off x="7609735" y="2999775"/>
            <a:ext cx="655816" cy="655903"/>
          </a:xfrm>
          <a:prstGeom prst="ellipse">
            <a:avLst/>
          </a:prstGeom>
          <a:solidFill>
            <a:schemeClr val="bg2"/>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spcBef>
                <a:spcPts val="400"/>
              </a:spcBef>
            </a:pPr>
            <a:r>
              <a:rPr lang="en-US" sz="1200" b="1" dirty="0">
                <a:solidFill>
                  <a:schemeClr val="accent1"/>
                </a:solidFill>
                <a:ea typeface="Verdana" pitchFamily="34" charset="0"/>
                <a:cs typeface="Verdana" pitchFamily="34" charset="0"/>
              </a:rPr>
              <a:t>Mar</a:t>
            </a:r>
            <a:endParaRPr lang="en-US" sz="2000" b="1" dirty="0">
              <a:solidFill>
                <a:schemeClr val="accent1"/>
              </a:solidFill>
              <a:ea typeface="Verdana" pitchFamily="34" charset="0"/>
              <a:cs typeface="Verdana" pitchFamily="34" charset="0"/>
            </a:endParaRPr>
          </a:p>
        </p:txBody>
      </p:sp>
      <p:sp>
        <p:nvSpPr>
          <p:cNvPr id="8" name="Ellipse 20">
            <a:extLst>
              <a:ext uri="{FF2B5EF4-FFF2-40B4-BE49-F238E27FC236}">
                <a16:creationId xmlns:a16="http://schemas.microsoft.com/office/drawing/2014/main" id="{E31A5355-C455-2C98-D3DD-2500F77A4A03}"/>
              </a:ext>
            </a:extLst>
          </p:cNvPr>
          <p:cNvSpPr>
            <a:spLocks/>
          </p:cNvSpPr>
          <p:nvPr/>
        </p:nvSpPr>
        <p:spPr>
          <a:xfrm flipH="1">
            <a:off x="6503794" y="1596941"/>
            <a:ext cx="655816" cy="655903"/>
          </a:xfrm>
          <a:prstGeom prst="ellipse">
            <a:avLst/>
          </a:prstGeom>
          <a:solidFill>
            <a:schemeClr val="bg2"/>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spcBef>
                <a:spcPts val="400"/>
              </a:spcBef>
            </a:pPr>
            <a:r>
              <a:rPr lang="en-US" sz="1200" b="1" dirty="0">
                <a:solidFill>
                  <a:schemeClr val="accent1"/>
                </a:solidFill>
                <a:ea typeface="Verdana" pitchFamily="34" charset="0"/>
                <a:cs typeface="Verdana" pitchFamily="34" charset="0"/>
              </a:rPr>
              <a:t>Jan</a:t>
            </a:r>
            <a:endParaRPr lang="en-US" b="1" dirty="0">
              <a:solidFill>
                <a:schemeClr val="accent1"/>
              </a:solidFill>
              <a:ea typeface="Verdana" pitchFamily="34" charset="0"/>
              <a:cs typeface="Verdana" pitchFamily="34" charset="0"/>
            </a:endParaRPr>
          </a:p>
        </p:txBody>
      </p:sp>
      <p:sp>
        <p:nvSpPr>
          <p:cNvPr id="9" name="Ellipse 21">
            <a:extLst>
              <a:ext uri="{FF2B5EF4-FFF2-40B4-BE49-F238E27FC236}">
                <a16:creationId xmlns:a16="http://schemas.microsoft.com/office/drawing/2014/main" id="{D1D7DAB4-AA64-C548-C48A-8FDF7B5E9217}"/>
              </a:ext>
            </a:extLst>
          </p:cNvPr>
          <p:cNvSpPr>
            <a:spLocks/>
          </p:cNvSpPr>
          <p:nvPr/>
        </p:nvSpPr>
        <p:spPr>
          <a:xfrm flipH="1">
            <a:off x="4469236" y="1602014"/>
            <a:ext cx="655816" cy="655903"/>
          </a:xfrm>
          <a:prstGeom prst="ellipse">
            <a:avLst/>
          </a:prstGeom>
          <a:solidFill>
            <a:schemeClr val="bg2"/>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spcBef>
                <a:spcPts val="400"/>
              </a:spcBef>
            </a:pPr>
            <a:r>
              <a:rPr lang="en-US" sz="1200" b="1" dirty="0">
                <a:solidFill>
                  <a:schemeClr val="accent1"/>
                </a:solidFill>
                <a:ea typeface="Verdana" pitchFamily="34" charset="0"/>
                <a:cs typeface="Verdana" pitchFamily="34" charset="0"/>
              </a:rPr>
              <a:t>Nov</a:t>
            </a:r>
            <a:endParaRPr lang="en-US" sz="2000" b="1" dirty="0">
              <a:solidFill>
                <a:schemeClr val="accent1"/>
              </a:solidFill>
              <a:ea typeface="Verdana" pitchFamily="34" charset="0"/>
              <a:cs typeface="Verdana" pitchFamily="34" charset="0"/>
            </a:endParaRPr>
          </a:p>
        </p:txBody>
      </p:sp>
      <p:sp>
        <p:nvSpPr>
          <p:cNvPr id="10" name="Ellipse 22">
            <a:extLst>
              <a:ext uri="{FF2B5EF4-FFF2-40B4-BE49-F238E27FC236}">
                <a16:creationId xmlns:a16="http://schemas.microsoft.com/office/drawing/2014/main" id="{94550E64-A2F3-7B91-14A6-865A32E69BD3}"/>
              </a:ext>
            </a:extLst>
          </p:cNvPr>
          <p:cNvSpPr>
            <a:spLocks/>
          </p:cNvSpPr>
          <p:nvPr/>
        </p:nvSpPr>
        <p:spPr>
          <a:xfrm flipH="1">
            <a:off x="3621902" y="2387956"/>
            <a:ext cx="655816" cy="655903"/>
          </a:xfrm>
          <a:prstGeom prst="ellipse">
            <a:avLst/>
          </a:prstGeom>
          <a:solidFill>
            <a:schemeClr val="bg2"/>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spcBef>
                <a:spcPts val="400"/>
              </a:spcBef>
            </a:pPr>
            <a:r>
              <a:rPr lang="en-US" sz="1400" b="1" dirty="0">
                <a:solidFill>
                  <a:schemeClr val="accent1"/>
                </a:solidFill>
                <a:ea typeface="Verdana" pitchFamily="34" charset="0"/>
                <a:cs typeface="Verdana" pitchFamily="34" charset="0"/>
              </a:rPr>
              <a:t>Oct</a:t>
            </a:r>
            <a:endParaRPr lang="en-US" sz="2000" b="1" dirty="0">
              <a:solidFill>
                <a:schemeClr val="accent1"/>
              </a:solidFill>
              <a:ea typeface="Verdana" pitchFamily="34" charset="0"/>
              <a:cs typeface="Verdana" pitchFamily="34" charset="0"/>
            </a:endParaRPr>
          </a:p>
        </p:txBody>
      </p:sp>
      <p:sp>
        <p:nvSpPr>
          <p:cNvPr id="11" name="Ellipse 23">
            <a:extLst>
              <a:ext uri="{FF2B5EF4-FFF2-40B4-BE49-F238E27FC236}">
                <a16:creationId xmlns:a16="http://schemas.microsoft.com/office/drawing/2014/main" id="{E939DCC6-424D-A811-3595-2FA9F7B4D1A1}"/>
              </a:ext>
            </a:extLst>
          </p:cNvPr>
          <p:cNvSpPr>
            <a:spLocks/>
          </p:cNvSpPr>
          <p:nvPr/>
        </p:nvSpPr>
        <p:spPr>
          <a:xfrm flipH="1">
            <a:off x="3240273" y="3478125"/>
            <a:ext cx="655816" cy="655903"/>
          </a:xfrm>
          <a:prstGeom prst="ellipse">
            <a:avLst/>
          </a:prstGeom>
          <a:solidFill>
            <a:schemeClr val="bg2"/>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spcBef>
                <a:spcPts val="400"/>
              </a:spcBef>
            </a:pPr>
            <a:r>
              <a:rPr lang="en-US" sz="1200" b="1" dirty="0">
                <a:solidFill>
                  <a:schemeClr val="accent1"/>
                </a:solidFill>
                <a:ea typeface="Verdana" pitchFamily="34" charset="0"/>
                <a:cs typeface="Verdana" pitchFamily="34" charset="0"/>
              </a:rPr>
              <a:t>Sep</a:t>
            </a:r>
            <a:endParaRPr lang="en-US" sz="2000" b="1" dirty="0">
              <a:solidFill>
                <a:schemeClr val="accent1"/>
              </a:solidFill>
              <a:ea typeface="Verdana" pitchFamily="34" charset="0"/>
              <a:cs typeface="Verdana" pitchFamily="34" charset="0"/>
            </a:endParaRPr>
          </a:p>
        </p:txBody>
      </p:sp>
      <p:sp>
        <p:nvSpPr>
          <p:cNvPr id="12" name="Ellipse 24">
            <a:extLst>
              <a:ext uri="{FF2B5EF4-FFF2-40B4-BE49-F238E27FC236}">
                <a16:creationId xmlns:a16="http://schemas.microsoft.com/office/drawing/2014/main" id="{D1C5EA3E-BDC4-3D44-4221-FBCA85EA6D6D}"/>
              </a:ext>
            </a:extLst>
          </p:cNvPr>
          <p:cNvSpPr>
            <a:spLocks/>
          </p:cNvSpPr>
          <p:nvPr/>
        </p:nvSpPr>
        <p:spPr>
          <a:xfrm flipH="1">
            <a:off x="3548680" y="4664155"/>
            <a:ext cx="655816" cy="655903"/>
          </a:xfrm>
          <a:prstGeom prst="ellipse">
            <a:avLst/>
          </a:prstGeom>
          <a:solidFill>
            <a:schemeClr val="bg2"/>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spcBef>
                <a:spcPts val="400"/>
              </a:spcBef>
            </a:pPr>
            <a:r>
              <a:rPr lang="en-US" sz="1200" b="1" dirty="0">
                <a:solidFill>
                  <a:schemeClr val="accent1"/>
                </a:solidFill>
                <a:ea typeface="Verdana" pitchFamily="34" charset="0"/>
                <a:cs typeface="Verdana" pitchFamily="34" charset="0"/>
              </a:rPr>
              <a:t>Aug</a:t>
            </a:r>
            <a:endParaRPr lang="en-US" sz="2000" b="1" dirty="0">
              <a:solidFill>
                <a:schemeClr val="accent1"/>
              </a:solidFill>
              <a:ea typeface="Verdana" pitchFamily="34" charset="0"/>
              <a:cs typeface="Verdana" pitchFamily="34" charset="0"/>
            </a:endParaRPr>
          </a:p>
        </p:txBody>
      </p:sp>
      <p:cxnSp>
        <p:nvCxnSpPr>
          <p:cNvPr id="13" name="Gerade Verbindung 22">
            <a:extLst>
              <a:ext uri="{FF2B5EF4-FFF2-40B4-BE49-F238E27FC236}">
                <a16:creationId xmlns:a16="http://schemas.microsoft.com/office/drawing/2014/main" id="{6DDCF1DF-EACE-061F-AD1F-ACBE8B3A9797}"/>
              </a:ext>
            </a:extLst>
          </p:cNvPr>
          <p:cNvCxnSpPr>
            <a:cxnSpLocks/>
          </p:cNvCxnSpPr>
          <p:nvPr/>
        </p:nvCxnSpPr>
        <p:spPr bwMode="gray">
          <a:xfrm>
            <a:off x="7164153" y="1886282"/>
            <a:ext cx="2778152" cy="13177"/>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platzhalter 13">
            <a:extLst>
              <a:ext uri="{FF2B5EF4-FFF2-40B4-BE49-F238E27FC236}">
                <a16:creationId xmlns:a16="http://schemas.microsoft.com/office/drawing/2014/main" id="{2BB59593-0B4B-AC58-73E4-5DCB1FD8F102}"/>
              </a:ext>
            </a:extLst>
          </p:cNvPr>
          <p:cNvSpPr txBox="1">
            <a:spLocks/>
          </p:cNvSpPr>
          <p:nvPr/>
        </p:nvSpPr>
        <p:spPr bwMode="gray">
          <a:xfrm>
            <a:off x="7219755" y="1596225"/>
            <a:ext cx="3840073" cy="288147"/>
          </a:xfrm>
          <a:prstGeom prst="rect">
            <a:avLst/>
          </a:prstGeom>
        </p:spPr>
        <p:txBody>
          <a:bodyPr vert="horz" wrap="square" lIns="0" tIns="0" rIns="0" bIns="72000" rtlCol="0" anchor="b">
            <a:spAutoFit/>
          </a:bodyPr>
          <a:lstStyle>
            <a:defPPr>
              <a:defRPr lang="de-DE"/>
            </a:defPPr>
            <a:lvl1pPr marL="0" indent="0">
              <a:lnSpc>
                <a:spcPct val="100000"/>
              </a:lnSpc>
              <a:spcBef>
                <a:spcPts val="400"/>
              </a:spcBef>
              <a:buFont typeface="Arial" pitchFamily="34" charset="0"/>
              <a:buNone/>
              <a:defRPr sz="1300" cap="all">
                <a:solidFill>
                  <a:schemeClr val="tx2"/>
                </a:solidFill>
                <a:latin typeface="+mn-lt"/>
                <a:ea typeface="Verdana" pitchFamily="34" charset="0"/>
                <a:cs typeface="Verdana" pitchFamily="34" charset="0"/>
              </a:defRPr>
            </a:lvl1pPr>
            <a:lvl2pPr marL="180975" indent="-180975">
              <a:lnSpc>
                <a:spcPct val="95000"/>
              </a:lnSpc>
              <a:spcBef>
                <a:spcPts val="400"/>
              </a:spcBef>
              <a:buFont typeface="Wingdings" pitchFamily="2" charset="2"/>
              <a:buChar char="§"/>
              <a:defRPr sz="1300">
                <a:latin typeface="+mn-lt"/>
                <a:ea typeface="Verdana" pitchFamily="34" charset="0"/>
                <a:cs typeface="Verdana" pitchFamily="34" charset="0"/>
              </a:defRPr>
            </a:lvl2pPr>
            <a:lvl3pPr marL="361950" indent="-180975">
              <a:lnSpc>
                <a:spcPct val="95000"/>
              </a:lnSpc>
              <a:spcBef>
                <a:spcPts val="400"/>
              </a:spcBef>
              <a:buFont typeface="Arial" pitchFamily="34" charset="0"/>
              <a:buChar char="̵"/>
              <a:defRPr sz="1300">
                <a:latin typeface="+mn-lt"/>
                <a:ea typeface="Verdana" pitchFamily="34" charset="0"/>
                <a:cs typeface="Verdana" pitchFamily="34" charset="0"/>
              </a:defRPr>
            </a:lvl3pPr>
            <a:lvl4pPr marL="534988" indent="-173038">
              <a:lnSpc>
                <a:spcPct val="95000"/>
              </a:lnSpc>
              <a:spcBef>
                <a:spcPts val="400"/>
              </a:spcBef>
              <a:buFont typeface="Arial" pitchFamily="34" charset="0"/>
              <a:buChar char="̵"/>
              <a:defRPr sz="1300">
                <a:latin typeface="+mn-lt"/>
                <a:ea typeface="Verdana" pitchFamily="34" charset="0"/>
                <a:cs typeface="Verdana" pitchFamily="34" charset="0"/>
              </a:defRPr>
            </a:lvl4pPr>
            <a:lvl5pPr marL="715963" indent="-180975">
              <a:lnSpc>
                <a:spcPct val="95000"/>
              </a:lnSpc>
              <a:spcBef>
                <a:spcPts val="400"/>
              </a:spcBef>
              <a:buFont typeface="Arial" pitchFamily="34" charset="0"/>
              <a:buChar char="̵"/>
              <a:defRPr sz="1300">
                <a:latin typeface="+mn-lt"/>
                <a:ea typeface="Verdana" pitchFamily="34" charset="0"/>
                <a:cs typeface="Verdana" pitchFamily="34" charset="0"/>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r>
              <a:rPr lang="en-US" altLang="zh-CN" sz="1400" cap="none" dirty="0">
                <a:solidFill>
                  <a:schemeClr val="tx1"/>
                </a:solidFill>
              </a:rPr>
              <a:t>(Q1) License Module  (100%)</a:t>
            </a:r>
            <a:endParaRPr lang="en-US" sz="1400" cap="none" dirty="0">
              <a:solidFill>
                <a:schemeClr val="tx1"/>
              </a:solidFill>
            </a:endParaRPr>
          </a:p>
        </p:txBody>
      </p:sp>
      <p:cxnSp>
        <p:nvCxnSpPr>
          <p:cNvPr id="16" name="Gerade Verbindung 22">
            <a:extLst>
              <a:ext uri="{FF2B5EF4-FFF2-40B4-BE49-F238E27FC236}">
                <a16:creationId xmlns:a16="http://schemas.microsoft.com/office/drawing/2014/main" id="{9F3795A0-4BD7-AA21-95F0-697B4A48472E}"/>
              </a:ext>
            </a:extLst>
          </p:cNvPr>
          <p:cNvCxnSpPr>
            <a:cxnSpLocks/>
          </p:cNvCxnSpPr>
          <p:nvPr/>
        </p:nvCxnSpPr>
        <p:spPr bwMode="gray">
          <a:xfrm flipV="1">
            <a:off x="7947691" y="2979567"/>
            <a:ext cx="3104575" cy="12143"/>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platzhalter 13">
            <a:extLst>
              <a:ext uri="{FF2B5EF4-FFF2-40B4-BE49-F238E27FC236}">
                <a16:creationId xmlns:a16="http://schemas.microsoft.com/office/drawing/2014/main" id="{47911357-B98F-EEB8-AEED-FD77DE21073F}"/>
              </a:ext>
            </a:extLst>
          </p:cNvPr>
          <p:cNvSpPr txBox="1">
            <a:spLocks/>
          </p:cNvSpPr>
          <p:nvPr/>
        </p:nvSpPr>
        <p:spPr bwMode="gray">
          <a:xfrm>
            <a:off x="7937643" y="2714100"/>
            <a:ext cx="4009324" cy="288147"/>
          </a:xfrm>
          <a:prstGeom prst="rect">
            <a:avLst/>
          </a:prstGeom>
        </p:spPr>
        <p:txBody>
          <a:bodyPr vert="horz" wrap="square" lIns="0" tIns="0" rIns="0" bIns="72000" rtlCol="0" anchor="b">
            <a:spAutoFit/>
          </a:bodyPr>
          <a:lstStyle>
            <a:defPPr>
              <a:defRPr lang="de-DE"/>
            </a:defPPr>
            <a:lvl1pPr marL="0" indent="0">
              <a:lnSpc>
                <a:spcPct val="100000"/>
              </a:lnSpc>
              <a:spcBef>
                <a:spcPts val="400"/>
              </a:spcBef>
              <a:buFont typeface="Arial" pitchFamily="34" charset="0"/>
              <a:buNone/>
              <a:defRPr sz="1300" cap="all">
                <a:solidFill>
                  <a:schemeClr val="tx2"/>
                </a:solidFill>
                <a:latin typeface="+mn-lt"/>
                <a:ea typeface="Verdana" pitchFamily="34" charset="0"/>
                <a:cs typeface="Verdana" pitchFamily="34" charset="0"/>
              </a:defRPr>
            </a:lvl1pPr>
            <a:lvl2pPr marL="180975" indent="-180975">
              <a:lnSpc>
                <a:spcPct val="95000"/>
              </a:lnSpc>
              <a:spcBef>
                <a:spcPts val="400"/>
              </a:spcBef>
              <a:buFont typeface="Wingdings" pitchFamily="2" charset="2"/>
              <a:buChar char="§"/>
              <a:defRPr sz="1300">
                <a:latin typeface="+mn-lt"/>
                <a:ea typeface="Verdana" pitchFamily="34" charset="0"/>
                <a:cs typeface="Verdana" pitchFamily="34" charset="0"/>
              </a:defRPr>
            </a:lvl2pPr>
            <a:lvl3pPr marL="361950" indent="-180975">
              <a:lnSpc>
                <a:spcPct val="95000"/>
              </a:lnSpc>
              <a:spcBef>
                <a:spcPts val="400"/>
              </a:spcBef>
              <a:buFont typeface="Arial" pitchFamily="34" charset="0"/>
              <a:buChar char="̵"/>
              <a:defRPr sz="1300">
                <a:latin typeface="+mn-lt"/>
                <a:ea typeface="Verdana" pitchFamily="34" charset="0"/>
                <a:cs typeface="Verdana" pitchFamily="34" charset="0"/>
              </a:defRPr>
            </a:lvl3pPr>
            <a:lvl4pPr marL="534988" indent="-173038">
              <a:lnSpc>
                <a:spcPct val="95000"/>
              </a:lnSpc>
              <a:spcBef>
                <a:spcPts val="400"/>
              </a:spcBef>
              <a:buFont typeface="Arial" pitchFamily="34" charset="0"/>
              <a:buChar char="̵"/>
              <a:defRPr sz="1300">
                <a:latin typeface="+mn-lt"/>
                <a:ea typeface="Verdana" pitchFamily="34" charset="0"/>
                <a:cs typeface="Verdana" pitchFamily="34" charset="0"/>
              </a:defRPr>
            </a:lvl4pPr>
            <a:lvl5pPr marL="715963" indent="-180975">
              <a:lnSpc>
                <a:spcPct val="95000"/>
              </a:lnSpc>
              <a:spcBef>
                <a:spcPts val="400"/>
              </a:spcBef>
              <a:buFont typeface="Arial" pitchFamily="34" charset="0"/>
              <a:buChar char="̵"/>
              <a:defRPr sz="1300">
                <a:latin typeface="+mn-lt"/>
                <a:ea typeface="Verdana" pitchFamily="34" charset="0"/>
                <a:cs typeface="Verdana" pitchFamily="34" charset="0"/>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r>
              <a:rPr lang="en-US" altLang="zh-CN" sz="1400" cap="none" dirty="0">
                <a:solidFill>
                  <a:schemeClr val="tx1"/>
                </a:solidFill>
              </a:rPr>
              <a:t>(Q1) Access Control Solution Enhancement (100%)</a:t>
            </a:r>
            <a:endParaRPr lang="en-US" sz="1400" cap="none" dirty="0">
              <a:solidFill>
                <a:schemeClr val="tx1"/>
              </a:solidFill>
            </a:endParaRPr>
          </a:p>
        </p:txBody>
      </p:sp>
      <p:cxnSp>
        <p:nvCxnSpPr>
          <p:cNvPr id="19" name="Gerade Verbindung 22">
            <a:extLst>
              <a:ext uri="{FF2B5EF4-FFF2-40B4-BE49-F238E27FC236}">
                <a16:creationId xmlns:a16="http://schemas.microsoft.com/office/drawing/2014/main" id="{94DD4698-15C4-E3FA-4FE4-31E980C0DB61}"/>
              </a:ext>
            </a:extLst>
          </p:cNvPr>
          <p:cNvCxnSpPr>
            <a:cxnSpLocks/>
          </p:cNvCxnSpPr>
          <p:nvPr/>
        </p:nvCxnSpPr>
        <p:spPr bwMode="gray">
          <a:xfrm>
            <a:off x="7937543" y="4533769"/>
            <a:ext cx="4044097"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platzhalter 13">
            <a:extLst>
              <a:ext uri="{FF2B5EF4-FFF2-40B4-BE49-F238E27FC236}">
                <a16:creationId xmlns:a16="http://schemas.microsoft.com/office/drawing/2014/main" id="{C32A95BC-4750-33F9-C340-2A35284CF185}"/>
              </a:ext>
            </a:extLst>
          </p:cNvPr>
          <p:cNvSpPr txBox="1">
            <a:spLocks/>
          </p:cNvSpPr>
          <p:nvPr/>
        </p:nvSpPr>
        <p:spPr bwMode="gray">
          <a:xfrm>
            <a:off x="2086777" y="5771124"/>
            <a:ext cx="2448911" cy="288147"/>
          </a:xfrm>
          <a:prstGeom prst="rect">
            <a:avLst/>
          </a:prstGeom>
        </p:spPr>
        <p:txBody>
          <a:bodyPr vert="horz" wrap="square" lIns="0" tIns="0" rIns="0" bIns="72000" rtlCol="0" anchor="b">
            <a:spAutoFit/>
          </a:bodyPr>
          <a:lstStyle>
            <a:defPPr>
              <a:defRPr lang="de-DE"/>
            </a:defPPr>
            <a:lvl1pPr marL="0" indent="0">
              <a:lnSpc>
                <a:spcPct val="100000"/>
              </a:lnSpc>
              <a:spcBef>
                <a:spcPts val="400"/>
              </a:spcBef>
              <a:buFont typeface="Arial" pitchFamily="34" charset="0"/>
              <a:buNone/>
              <a:defRPr sz="1300" cap="all">
                <a:solidFill>
                  <a:schemeClr val="tx2"/>
                </a:solidFill>
                <a:latin typeface="+mn-lt"/>
                <a:ea typeface="Verdana" pitchFamily="34" charset="0"/>
                <a:cs typeface="Verdana" pitchFamily="34" charset="0"/>
              </a:defRPr>
            </a:lvl1pPr>
            <a:lvl2pPr marL="180975" indent="-180975">
              <a:lnSpc>
                <a:spcPct val="95000"/>
              </a:lnSpc>
              <a:spcBef>
                <a:spcPts val="400"/>
              </a:spcBef>
              <a:buFont typeface="Wingdings" pitchFamily="2" charset="2"/>
              <a:buChar char="§"/>
              <a:defRPr sz="1300">
                <a:latin typeface="+mn-lt"/>
                <a:ea typeface="Verdana" pitchFamily="34" charset="0"/>
                <a:cs typeface="Verdana" pitchFamily="34" charset="0"/>
              </a:defRPr>
            </a:lvl2pPr>
            <a:lvl3pPr marL="361950" indent="-180975">
              <a:lnSpc>
                <a:spcPct val="95000"/>
              </a:lnSpc>
              <a:spcBef>
                <a:spcPts val="400"/>
              </a:spcBef>
              <a:buFont typeface="Arial" pitchFamily="34" charset="0"/>
              <a:buChar char="̵"/>
              <a:defRPr sz="1300">
                <a:latin typeface="+mn-lt"/>
                <a:ea typeface="Verdana" pitchFamily="34" charset="0"/>
                <a:cs typeface="Verdana" pitchFamily="34" charset="0"/>
              </a:defRPr>
            </a:lvl3pPr>
            <a:lvl4pPr marL="534988" indent="-173038">
              <a:lnSpc>
                <a:spcPct val="95000"/>
              </a:lnSpc>
              <a:spcBef>
                <a:spcPts val="400"/>
              </a:spcBef>
              <a:buFont typeface="Arial" pitchFamily="34" charset="0"/>
              <a:buChar char="̵"/>
              <a:defRPr sz="1300">
                <a:latin typeface="+mn-lt"/>
                <a:ea typeface="Verdana" pitchFamily="34" charset="0"/>
                <a:cs typeface="Verdana" pitchFamily="34" charset="0"/>
              </a:defRPr>
            </a:lvl4pPr>
            <a:lvl5pPr marL="715963" indent="-180975">
              <a:lnSpc>
                <a:spcPct val="95000"/>
              </a:lnSpc>
              <a:spcBef>
                <a:spcPts val="400"/>
              </a:spcBef>
              <a:buFont typeface="Arial" pitchFamily="34" charset="0"/>
              <a:buChar char="̵"/>
              <a:defRPr sz="1300">
                <a:latin typeface="+mn-lt"/>
                <a:ea typeface="Verdana" pitchFamily="34" charset="0"/>
                <a:cs typeface="Verdana" pitchFamily="34" charset="0"/>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r>
              <a:rPr lang="en-US" altLang="zh-CN" sz="1400" cap="none" dirty="0">
                <a:solidFill>
                  <a:schemeClr val="tx1"/>
                </a:solidFill>
              </a:rPr>
              <a:t>(Q3) Alarm</a:t>
            </a:r>
            <a:r>
              <a:rPr lang="zh-CN" altLang="en-US" sz="1400" cap="none" dirty="0">
                <a:solidFill>
                  <a:schemeClr val="tx1"/>
                </a:solidFill>
              </a:rPr>
              <a:t> </a:t>
            </a:r>
            <a:r>
              <a:rPr lang="en-US" altLang="zh-CN" sz="1400" cap="none" dirty="0">
                <a:solidFill>
                  <a:schemeClr val="tx1"/>
                </a:solidFill>
              </a:rPr>
              <a:t>Notification Module</a:t>
            </a:r>
            <a:endParaRPr lang="en-US" sz="1400" cap="none" dirty="0">
              <a:solidFill>
                <a:schemeClr val="tx1"/>
              </a:solidFill>
            </a:endParaRPr>
          </a:p>
        </p:txBody>
      </p:sp>
      <p:cxnSp>
        <p:nvCxnSpPr>
          <p:cNvPr id="21" name="Gerade Verbindung 22">
            <a:extLst>
              <a:ext uri="{FF2B5EF4-FFF2-40B4-BE49-F238E27FC236}">
                <a16:creationId xmlns:a16="http://schemas.microsoft.com/office/drawing/2014/main" id="{2815D64C-CDE1-C766-1D77-E302AEC2EE7D}"/>
              </a:ext>
            </a:extLst>
          </p:cNvPr>
          <p:cNvCxnSpPr>
            <a:cxnSpLocks/>
          </p:cNvCxnSpPr>
          <p:nvPr/>
        </p:nvCxnSpPr>
        <p:spPr bwMode="gray">
          <a:xfrm flipV="1">
            <a:off x="7097500" y="5967689"/>
            <a:ext cx="3524028" cy="6689"/>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Gerade Verbindung 22">
            <a:extLst>
              <a:ext uri="{FF2B5EF4-FFF2-40B4-BE49-F238E27FC236}">
                <a16:creationId xmlns:a16="http://schemas.microsoft.com/office/drawing/2014/main" id="{AD51C428-02ED-2B4A-4EDD-93402FABAB17}"/>
              </a:ext>
            </a:extLst>
          </p:cNvPr>
          <p:cNvCxnSpPr>
            <a:cxnSpLocks/>
          </p:cNvCxnSpPr>
          <p:nvPr/>
        </p:nvCxnSpPr>
        <p:spPr bwMode="gray">
          <a:xfrm>
            <a:off x="1912614" y="6023166"/>
            <a:ext cx="2778152" cy="13177"/>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 name="Textplatzhalter 13">
            <a:extLst>
              <a:ext uri="{FF2B5EF4-FFF2-40B4-BE49-F238E27FC236}">
                <a16:creationId xmlns:a16="http://schemas.microsoft.com/office/drawing/2014/main" id="{058929DA-C212-4686-3828-68E1A14E1149}"/>
              </a:ext>
            </a:extLst>
          </p:cNvPr>
          <p:cNvSpPr txBox="1">
            <a:spLocks/>
          </p:cNvSpPr>
          <p:nvPr/>
        </p:nvSpPr>
        <p:spPr bwMode="gray">
          <a:xfrm>
            <a:off x="13362" y="3480066"/>
            <a:ext cx="3238220" cy="288147"/>
          </a:xfrm>
          <a:prstGeom prst="rect">
            <a:avLst/>
          </a:prstGeom>
        </p:spPr>
        <p:txBody>
          <a:bodyPr vert="horz" wrap="square" lIns="0" tIns="0" rIns="0" bIns="72000" rtlCol="0" anchor="b">
            <a:spAutoFit/>
          </a:bodyPr>
          <a:lstStyle>
            <a:defPPr>
              <a:defRPr lang="de-DE"/>
            </a:defPPr>
            <a:lvl1pPr marL="0" indent="0">
              <a:lnSpc>
                <a:spcPct val="100000"/>
              </a:lnSpc>
              <a:spcBef>
                <a:spcPts val="400"/>
              </a:spcBef>
              <a:buFont typeface="Arial" pitchFamily="34" charset="0"/>
              <a:buNone/>
              <a:defRPr sz="1300" cap="all">
                <a:solidFill>
                  <a:schemeClr val="tx2"/>
                </a:solidFill>
                <a:latin typeface="+mn-lt"/>
                <a:ea typeface="Verdana" pitchFamily="34" charset="0"/>
                <a:cs typeface="Verdana" pitchFamily="34" charset="0"/>
              </a:defRPr>
            </a:lvl1pPr>
            <a:lvl2pPr marL="180975" indent="-180975">
              <a:lnSpc>
                <a:spcPct val="95000"/>
              </a:lnSpc>
              <a:spcBef>
                <a:spcPts val="400"/>
              </a:spcBef>
              <a:buFont typeface="Wingdings" pitchFamily="2" charset="2"/>
              <a:buChar char="§"/>
              <a:defRPr sz="1300">
                <a:latin typeface="+mn-lt"/>
                <a:ea typeface="Verdana" pitchFamily="34" charset="0"/>
                <a:cs typeface="Verdana" pitchFamily="34" charset="0"/>
              </a:defRPr>
            </a:lvl2pPr>
            <a:lvl3pPr marL="361950" indent="-180975">
              <a:lnSpc>
                <a:spcPct val="95000"/>
              </a:lnSpc>
              <a:spcBef>
                <a:spcPts val="400"/>
              </a:spcBef>
              <a:buFont typeface="Arial" pitchFamily="34" charset="0"/>
              <a:buChar char="̵"/>
              <a:defRPr sz="1300">
                <a:latin typeface="+mn-lt"/>
                <a:ea typeface="Verdana" pitchFamily="34" charset="0"/>
                <a:cs typeface="Verdana" pitchFamily="34" charset="0"/>
              </a:defRPr>
            </a:lvl3pPr>
            <a:lvl4pPr marL="534988" indent="-173038">
              <a:lnSpc>
                <a:spcPct val="95000"/>
              </a:lnSpc>
              <a:spcBef>
                <a:spcPts val="400"/>
              </a:spcBef>
              <a:buFont typeface="Arial" pitchFamily="34" charset="0"/>
              <a:buChar char="̵"/>
              <a:defRPr sz="1300">
                <a:latin typeface="+mn-lt"/>
                <a:ea typeface="Verdana" pitchFamily="34" charset="0"/>
                <a:cs typeface="Verdana" pitchFamily="34" charset="0"/>
              </a:defRPr>
            </a:lvl4pPr>
            <a:lvl5pPr marL="715963" indent="-180975">
              <a:lnSpc>
                <a:spcPct val="95000"/>
              </a:lnSpc>
              <a:spcBef>
                <a:spcPts val="400"/>
              </a:spcBef>
              <a:buFont typeface="Arial" pitchFamily="34" charset="0"/>
              <a:buChar char="̵"/>
              <a:defRPr sz="1300">
                <a:latin typeface="+mn-lt"/>
                <a:ea typeface="Verdana" pitchFamily="34" charset="0"/>
                <a:cs typeface="Verdana" pitchFamily="34" charset="0"/>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algn="r"/>
            <a:r>
              <a:rPr lang="en-US" altLang="zh-CN" sz="1400" cap="none" dirty="0">
                <a:solidFill>
                  <a:schemeClr val="tx1"/>
                </a:solidFill>
              </a:rPr>
              <a:t>(Q4) </a:t>
            </a:r>
            <a:r>
              <a:rPr lang="en-US" altLang="zh-CN" sz="1400" cap="none" dirty="0"/>
              <a:t>IoT Module (MQTT protocol)</a:t>
            </a:r>
            <a:endParaRPr lang="en-US" sz="1400" cap="none" dirty="0"/>
          </a:p>
        </p:txBody>
      </p:sp>
      <p:sp>
        <p:nvSpPr>
          <p:cNvPr id="24" name="Textplatzhalter 13">
            <a:extLst>
              <a:ext uri="{FF2B5EF4-FFF2-40B4-BE49-F238E27FC236}">
                <a16:creationId xmlns:a16="http://schemas.microsoft.com/office/drawing/2014/main" id="{70FBB320-0CF7-80BC-384D-2639BE0E072D}"/>
              </a:ext>
            </a:extLst>
          </p:cNvPr>
          <p:cNvSpPr txBox="1">
            <a:spLocks/>
          </p:cNvSpPr>
          <p:nvPr/>
        </p:nvSpPr>
        <p:spPr bwMode="gray">
          <a:xfrm>
            <a:off x="1445584" y="2434956"/>
            <a:ext cx="2077599" cy="288147"/>
          </a:xfrm>
          <a:prstGeom prst="rect">
            <a:avLst/>
          </a:prstGeom>
        </p:spPr>
        <p:txBody>
          <a:bodyPr vert="horz" wrap="square" lIns="0" tIns="0" rIns="0" bIns="72000" rtlCol="0" anchor="b">
            <a:spAutoFit/>
          </a:bodyPr>
          <a:lstStyle>
            <a:defPPr>
              <a:defRPr lang="de-DE"/>
            </a:defPPr>
            <a:lvl1pPr marL="0" indent="0">
              <a:lnSpc>
                <a:spcPct val="100000"/>
              </a:lnSpc>
              <a:spcBef>
                <a:spcPts val="400"/>
              </a:spcBef>
              <a:buFont typeface="Arial" pitchFamily="34" charset="0"/>
              <a:buNone/>
              <a:defRPr sz="1300" cap="all">
                <a:solidFill>
                  <a:schemeClr val="tx2"/>
                </a:solidFill>
                <a:latin typeface="+mn-lt"/>
                <a:ea typeface="Verdana" pitchFamily="34" charset="0"/>
                <a:cs typeface="Verdana" pitchFamily="34" charset="0"/>
              </a:defRPr>
            </a:lvl1pPr>
            <a:lvl2pPr marL="180975" indent="-180975">
              <a:lnSpc>
                <a:spcPct val="95000"/>
              </a:lnSpc>
              <a:spcBef>
                <a:spcPts val="400"/>
              </a:spcBef>
              <a:buFont typeface="Wingdings" pitchFamily="2" charset="2"/>
              <a:buChar char="§"/>
              <a:defRPr sz="1300">
                <a:latin typeface="+mn-lt"/>
                <a:ea typeface="Verdana" pitchFamily="34" charset="0"/>
                <a:cs typeface="Verdana" pitchFamily="34" charset="0"/>
              </a:defRPr>
            </a:lvl2pPr>
            <a:lvl3pPr marL="361950" indent="-180975">
              <a:lnSpc>
                <a:spcPct val="95000"/>
              </a:lnSpc>
              <a:spcBef>
                <a:spcPts val="400"/>
              </a:spcBef>
              <a:buFont typeface="Arial" pitchFamily="34" charset="0"/>
              <a:buChar char="̵"/>
              <a:defRPr sz="1300">
                <a:latin typeface="+mn-lt"/>
                <a:ea typeface="Verdana" pitchFamily="34" charset="0"/>
                <a:cs typeface="Verdana" pitchFamily="34" charset="0"/>
              </a:defRPr>
            </a:lvl3pPr>
            <a:lvl4pPr marL="534988" indent="-173038">
              <a:lnSpc>
                <a:spcPct val="95000"/>
              </a:lnSpc>
              <a:spcBef>
                <a:spcPts val="400"/>
              </a:spcBef>
              <a:buFont typeface="Arial" pitchFamily="34" charset="0"/>
              <a:buChar char="̵"/>
              <a:defRPr sz="1300">
                <a:latin typeface="+mn-lt"/>
                <a:ea typeface="Verdana" pitchFamily="34" charset="0"/>
                <a:cs typeface="Verdana" pitchFamily="34" charset="0"/>
              </a:defRPr>
            </a:lvl4pPr>
            <a:lvl5pPr marL="715963" indent="-180975">
              <a:lnSpc>
                <a:spcPct val="95000"/>
              </a:lnSpc>
              <a:spcBef>
                <a:spcPts val="400"/>
              </a:spcBef>
              <a:buFont typeface="Arial" pitchFamily="34" charset="0"/>
              <a:buChar char="̵"/>
              <a:defRPr sz="1300">
                <a:latin typeface="+mn-lt"/>
                <a:ea typeface="Verdana" pitchFamily="34" charset="0"/>
                <a:cs typeface="Verdana" pitchFamily="34" charset="0"/>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algn="r"/>
            <a:r>
              <a:rPr lang="en-US" altLang="zh-CN" sz="1400" cap="none" dirty="0">
                <a:solidFill>
                  <a:schemeClr val="tx1"/>
                </a:solidFill>
              </a:rPr>
              <a:t>(Q4) Car Park </a:t>
            </a:r>
            <a:r>
              <a:rPr lang="en-US" altLang="zh-CN" sz="1400" cap="none" dirty="0"/>
              <a:t>Module</a:t>
            </a:r>
            <a:endParaRPr lang="en-US" sz="1400" cap="none" dirty="0"/>
          </a:p>
        </p:txBody>
      </p:sp>
      <p:sp>
        <p:nvSpPr>
          <p:cNvPr id="25" name="Rechteck 84">
            <a:extLst>
              <a:ext uri="{FF2B5EF4-FFF2-40B4-BE49-F238E27FC236}">
                <a16:creationId xmlns:a16="http://schemas.microsoft.com/office/drawing/2014/main" id="{B106B103-CB05-440D-1F13-4240931A383F}"/>
              </a:ext>
            </a:extLst>
          </p:cNvPr>
          <p:cNvSpPr>
            <a:spLocks/>
          </p:cNvSpPr>
          <p:nvPr/>
        </p:nvSpPr>
        <p:spPr>
          <a:xfrm flipH="1">
            <a:off x="637750" y="2695730"/>
            <a:ext cx="2893456" cy="32025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08000" rIns="0" bIns="72000" numCol="1" spcCol="0" rtlCol="0" fromWordArt="0" anchor="t" anchorCtr="0" forceAA="0" compatLnSpc="1">
            <a:prstTxWarp prst="textNoShape">
              <a:avLst/>
            </a:prstTxWarp>
            <a:spAutoFit/>
          </a:bodyPr>
          <a:lstStyle/>
          <a:p>
            <a:pPr algn="r">
              <a:spcAft>
                <a:spcPts val="600"/>
              </a:spcAft>
              <a:defRPr/>
            </a:pPr>
            <a:r>
              <a:rPr lang="en-US" sz="900" dirty="0">
                <a:solidFill>
                  <a:schemeClr val="tx1"/>
                </a:solidFill>
              </a:rPr>
              <a:t>Integrate with ACS car part software SC2000</a:t>
            </a:r>
          </a:p>
        </p:txBody>
      </p:sp>
      <p:cxnSp>
        <p:nvCxnSpPr>
          <p:cNvPr id="26" name="Gerade Verbindung 22">
            <a:extLst>
              <a:ext uri="{FF2B5EF4-FFF2-40B4-BE49-F238E27FC236}">
                <a16:creationId xmlns:a16="http://schemas.microsoft.com/office/drawing/2014/main" id="{4F227FD8-ECBE-4FE9-E54E-F9366EC13FD7}"/>
              </a:ext>
            </a:extLst>
          </p:cNvPr>
          <p:cNvCxnSpPr>
            <a:cxnSpLocks/>
          </p:cNvCxnSpPr>
          <p:nvPr/>
        </p:nvCxnSpPr>
        <p:spPr bwMode="gray">
          <a:xfrm>
            <a:off x="2098033" y="1838986"/>
            <a:ext cx="2389010" cy="19046"/>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Gerade Verbindung 22">
            <a:extLst>
              <a:ext uri="{FF2B5EF4-FFF2-40B4-BE49-F238E27FC236}">
                <a16:creationId xmlns:a16="http://schemas.microsoft.com/office/drawing/2014/main" id="{C0739B27-D3E9-9936-F730-F58FB32BD9B6}"/>
              </a:ext>
            </a:extLst>
          </p:cNvPr>
          <p:cNvCxnSpPr>
            <a:cxnSpLocks/>
          </p:cNvCxnSpPr>
          <p:nvPr/>
        </p:nvCxnSpPr>
        <p:spPr bwMode="gray">
          <a:xfrm>
            <a:off x="1593816" y="2716713"/>
            <a:ext cx="1994041" cy="15359"/>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Gerade Verbindung 22">
            <a:extLst>
              <a:ext uri="{FF2B5EF4-FFF2-40B4-BE49-F238E27FC236}">
                <a16:creationId xmlns:a16="http://schemas.microsoft.com/office/drawing/2014/main" id="{6DC13EFB-3694-778E-9B51-8130699F06AD}"/>
              </a:ext>
            </a:extLst>
          </p:cNvPr>
          <p:cNvCxnSpPr>
            <a:cxnSpLocks/>
          </p:cNvCxnSpPr>
          <p:nvPr/>
        </p:nvCxnSpPr>
        <p:spPr bwMode="gray">
          <a:xfrm>
            <a:off x="473430" y="3761625"/>
            <a:ext cx="2778152" cy="13177"/>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extplatzhalter 13">
            <a:extLst>
              <a:ext uri="{FF2B5EF4-FFF2-40B4-BE49-F238E27FC236}">
                <a16:creationId xmlns:a16="http://schemas.microsoft.com/office/drawing/2014/main" id="{AF15F94D-D465-45F5-5F59-1A38EE6C22F6}"/>
              </a:ext>
            </a:extLst>
          </p:cNvPr>
          <p:cNvSpPr txBox="1">
            <a:spLocks/>
          </p:cNvSpPr>
          <p:nvPr/>
        </p:nvSpPr>
        <p:spPr bwMode="gray">
          <a:xfrm>
            <a:off x="1476271" y="1564869"/>
            <a:ext cx="2893456" cy="288147"/>
          </a:xfrm>
          <a:prstGeom prst="rect">
            <a:avLst/>
          </a:prstGeom>
        </p:spPr>
        <p:txBody>
          <a:bodyPr vert="horz" wrap="square" lIns="0" tIns="0" rIns="0" bIns="72000" rtlCol="0" anchor="b">
            <a:spAutoFit/>
          </a:bodyPr>
          <a:lstStyle>
            <a:defPPr>
              <a:defRPr lang="de-DE"/>
            </a:defPPr>
            <a:lvl1pPr marL="0" indent="0">
              <a:lnSpc>
                <a:spcPct val="100000"/>
              </a:lnSpc>
              <a:spcBef>
                <a:spcPts val="400"/>
              </a:spcBef>
              <a:buFont typeface="Arial" pitchFamily="34" charset="0"/>
              <a:buNone/>
              <a:defRPr sz="1300" cap="all">
                <a:solidFill>
                  <a:schemeClr val="tx2"/>
                </a:solidFill>
                <a:latin typeface="+mn-lt"/>
                <a:ea typeface="Verdana" pitchFamily="34" charset="0"/>
                <a:cs typeface="Verdana" pitchFamily="34" charset="0"/>
              </a:defRPr>
            </a:lvl1pPr>
            <a:lvl2pPr marL="180975" indent="-180975">
              <a:lnSpc>
                <a:spcPct val="95000"/>
              </a:lnSpc>
              <a:spcBef>
                <a:spcPts val="400"/>
              </a:spcBef>
              <a:buFont typeface="Wingdings" pitchFamily="2" charset="2"/>
              <a:buChar char="§"/>
              <a:defRPr sz="1300">
                <a:latin typeface="+mn-lt"/>
                <a:ea typeface="Verdana" pitchFamily="34" charset="0"/>
                <a:cs typeface="Verdana" pitchFamily="34" charset="0"/>
              </a:defRPr>
            </a:lvl2pPr>
            <a:lvl3pPr marL="361950" indent="-180975">
              <a:lnSpc>
                <a:spcPct val="95000"/>
              </a:lnSpc>
              <a:spcBef>
                <a:spcPts val="400"/>
              </a:spcBef>
              <a:buFont typeface="Arial" pitchFamily="34" charset="0"/>
              <a:buChar char="̵"/>
              <a:defRPr sz="1300">
                <a:latin typeface="+mn-lt"/>
                <a:ea typeface="Verdana" pitchFamily="34" charset="0"/>
                <a:cs typeface="Verdana" pitchFamily="34" charset="0"/>
              </a:defRPr>
            </a:lvl3pPr>
            <a:lvl4pPr marL="534988" indent="-173038">
              <a:lnSpc>
                <a:spcPct val="95000"/>
              </a:lnSpc>
              <a:spcBef>
                <a:spcPts val="400"/>
              </a:spcBef>
              <a:buFont typeface="Arial" pitchFamily="34" charset="0"/>
              <a:buChar char="̵"/>
              <a:defRPr sz="1300">
                <a:latin typeface="+mn-lt"/>
                <a:ea typeface="Verdana" pitchFamily="34" charset="0"/>
                <a:cs typeface="Verdana" pitchFamily="34" charset="0"/>
              </a:defRPr>
            </a:lvl4pPr>
            <a:lvl5pPr marL="715963" indent="-180975">
              <a:lnSpc>
                <a:spcPct val="95000"/>
              </a:lnSpc>
              <a:spcBef>
                <a:spcPts val="400"/>
              </a:spcBef>
              <a:buFont typeface="Arial" pitchFamily="34" charset="0"/>
              <a:buChar char="̵"/>
              <a:defRPr sz="1300">
                <a:latin typeface="+mn-lt"/>
                <a:ea typeface="Verdana" pitchFamily="34" charset="0"/>
                <a:cs typeface="Verdana" pitchFamily="34" charset="0"/>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algn="r"/>
            <a:r>
              <a:rPr lang="en-US" altLang="zh-CN" sz="1400" cap="none" dirty="0">
                <a:solidFill>
                  <a:schemeClr val="tx1"/>
                </a:solidFill>
              </a:rPr>
              <a:t>(Q4) Logistic </a:t>
            </a:r>
            <a:r>
              <a:rPr lang="en-US" altLang="zh-CN" sz="1400" cap="none" dirty="0"/>
              <a:t>Module</a:t>
            </a:r>
            <a:endParaRPr lang="en-US" sz="1400" cap="none" dirty="0"/>
          </a:p>
        </p:txBody>
      </p:sp>
      <p:cxnSp>
        <p:nvCxnSpPr>
          <p:cNvPr id="30" name="Gerade Verbindung 22">
            <a:extLst>
              <a:ext uri="{FF2B5EF4-FFF2-40B4-BE49-F238E27FC236}">
                <a16:creationId xmlns:a16="http://schemas.microsoft.com/office/drawing/2014/main" id="{62018317-5C29-E466-D59D-FF33181ECF72}"/>
              </a:ext>
            </a:extLst>
          </p:cNvPr>
          <p:cNvCxnSpPr>
            <a:cxnSpLocks/>
          </p:cNvCxnSpPr>
          <p:nvPr/>
        </p:nvCxnSpPr>
        <p:spPr bwMode="gray">
          <a:xfrm>
            <a:off x="237883" y="4906052"/>
            <a:ext cx="3307064"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2" name="Rechteck 96">
            <a:extLst>
              <a:ext uri="{FF2B5EF4-FFF2-40B4-BE49-F238E27FC236}">
                <a16:creationId xmlns:a16="http://schemas.microsoft.com/office/drawing/2014/main" id="{AA56DDD3-7BA9-053F-6672-64C7E200DE3D}"/>
              </a:ext>
            </a:extLst>
          </p:cNvPr>
          <p:cNvSpPr>
            <a:spLocks/>
          </p:cNvSpPr>
          <p:nvPr/>
        </p:nvSpPr>
        <p:spPr>
          <a:xfrm flipH="1">
            <a:off x="2134505" y="5997008"/>
            <a:ext cx="2534408" cy="45875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08000" rIns="0" bIns="72000" numCol="1" spcCol="0" rtlCol="0" fromWordArt="0" anchor="t" anchorCtr="0" forceAA="0" compatLnSpc="1">
            <a:prstTxWarp prst="textNoShape">
              <a:avLst/>
            </a:prstTxWarp>
            <a:spAutoFit/>
          </a:bodyPr>
          <a:lstStyle/>
          <a:p>
            <a:pPr algn="r">
              <a:spcAft>
                <a:spcPts val="600"/>
              </a:spcAft>
              <a:defRPr/>
            </a:pPr>
            <a:r>
              <a:rPr lang="en-US" sz="900" dirty="0">
                <a:solidFill>
                  <a:schemeClr val="tx1"/>
                </a:solidFill>
              </a:rPr>
              <a:t>Compatible with existing burglar alarm panel. fire alarm panel (Honeywell / Edwards)</a:t>
            </a:r>
          </a:p>
        </p:txBody>
      </p:sp>
      <p:sp>
        <p:nvSpPr>
          <p:cNvPr id="33" name="Textplatzhalter 13">
            <a:extLst>
              <a:ext uri="{FF2B5EF4-FFF2-40B4-BE49-F238E27FC236}">
                <a16:creationId xmlns:a16="http://schemas.microsoft.com/office/drawing/2014/main" id="{0E65C45C-EC06-3B69-6E40-CDD2D4158FEB}"/>
              </a:ext>
            </a:extLst>
          </p:cNvPr>
          <p:cNvSpPr txBox="1">
            <a:spLocks/>
          </p:cNvSpPr>
          <p:nvPr/>
        </p:nvSpPr>
        <p:spPr bwMode="gray">
          <a:xfrm>
            <a:off x="8163949" y="4075677"/>
            <a:ext cx="3657506" cy="503590"/>
          </a:xfrm>
          <a:prstGeom prst="rect">
            <a:avLst/>
          </a:prstGeom>
        </p:spPr>
        <p:txBody>
          <a:bodyPr vert="horz" wrap="square" lIns="0" tIns="0" rIns="0" bIns="72000" rtlCol="0" anchor="b">
            <a:spAutoFit/>
          </a:bodyPr>
          <a:lstStyle>
            <a:defPPr>
              <a:defRPr lang="de-DE"/>
            </a:defPPr>
            <a:lvl1pPr marL="0" indent="0">
              <a:lnSpc>
                <a:spcPct val="100000"/>
              </a:lnSpc>
              <a:spcBef>
                <a:spcPts val="400"/>
              </a:spcBef>
              <a:buFont typeface="Arial" pitchFamily="34" charset="0"/>
              <a:buNone/>
              <a:defRPr sz="1300" cap="all">
                <a:solidFill>
                  <a:schemeClr val="tx2"/>
                </a:solidFill>
                <a:latin typeface="+mn-lt"/>
                <a:ea typeface="Verdana" pitchFamily="34" charset="0"/>
                <a:cs typeface="Verdana" pitchFamily="34" charset="0"/>
              </a:defRPr>
            </a:lvl1pPr>
            <a:lvl2pPr marL="180975" indent="-180975">
              <a:lnSpc>
                <a:spcPct val="95000"/>
              </a:lnSpc>
              <a:spcBef>
                <a:spcPts val="400"/>
              </a:spcBef>
              <a:buFont typeface="Wingdings" pitchFamily="2" charset="2"/>
              <a:buChar char="§"/>
              <a:defRPr sz="1300">
                <a:latin typeface="+mn-lt"/>
                <a:ea typeface="Verdana" pitchFamily="34" charset="0"/>
                <a:cs typeface="Verdana" pitchFamily="34" charset="0"/>
              </a:defRPr>
            </a:lvl2pPr>
            <a:lvl3pPr marL="361950" indent="-180975">
              <a:lnSpc>
                <a:spcPct val="95000"/>
              </a:lnSpc>
              <a:spcBef>
                <a:spcPts val="400"/>
              </a:spcBef>
              <a:buFont typeface="Arial" pitchFamily="34" charset="0"/>
              <a:buChar char="̵"/>
              <a:defRPr sz="1300">
                <a:latin typeface="+mn-lt"/>
                <a:ea typeface="Verdana" pitchFamily="34" charset="0"/>
                <a:cs typeface="Verdana" pitchFamily="34" charset="0"/>
              </a:defRPr>
            </a:lvl3pPr>
            <a:lvl4pPr marL="534988" indent="-173038">
              <a:lnSpc>
                <a:spcPct val="95000"/>
              </a:lnSpc>
              <a:spcBef>
                <a:spcPts val="400"/>
              </a:spcBef>
              <a:buFont typeface="Arial" pitchFamily="34" charset="0"/>
              <a:buChar char="̵"/>
              <a:defRPr sz="1300">
                <a:latin typeface="+mn-lt"/>
                <a:ea typeface="Verdana" pitchFamily="34" charset="0"/>
                <a:cs typeface="Verdana" pitchFamily="34" charset="0"/>
              </a:defRPr>
            </a:lvl4pPr>
            <a:lvl5pPr marL="715963" indent="-180975">
              <a:lnSpc>
                <a:spcPct val="95000"/>
              </a:lnSpc>
              <a:spcBef>
                <a:spcPts val="400"/>
              </a:spcBef>
              <a:buFont typeface="Arial" pitchFamily="34" charset="0"/>
              <a:buChar char="̵"/>
              <a:defRPr sz="1300">
                <a:latin typeface="+mn-lt"/>
                <a:ea typeface="Verdana" pitchFamily="34" charset="0"/>
                <a:cs typeface="Verdana" pitchFamily="34" charset="0"/>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r>
              <a:rPr lang="en-US" altLang="zh-CN" sz="1400" cap="none" dirty="0">
                <a:solidFill>
                  <a:schemeClr val="tx1"/>
                </a:solidFill>
              </a:rPr>
              <a:t>(Q2) Remote Diagnostic Module (90%, Complete in June) </a:t>
            </a:r>
            <a:endParaRPr lang="en-US" sz="1400" cap="none" dirty="0">
              <a:solidFill>
                <a:schemeClr val="tx1"/>
              </a:solidFill>
            </a:endParaRPr>
          </a:p>
        </p:txBody>
      </p:sp>
      <p:sp>
        <p:nvSpPr>
          <p:cNvPr id="35" name="Rechteck 84">
            <a:extLst>
              <a:ext uri="{FF2B5EF4-FFF2-40B4-BE49-F238E27FC236}">
                <a16:creationId xmlns:a16="http://schemas.microsoft.com/office/drawing/2014/main" id="{5E21D186-46C1-DFF4-F5BE-A793005281EF}"/>
              </a:ext>
            </a:extLst>
          </p:cNvPr>
          <p:cNvSpPr>
            <a:spLocks/>
          </p:cNvSpPr>
          <p:nvPr/>
        </p:nvSpPr>
        <p:spPr>
          <a:xfrm flipH="1">
            <a:off x="1748671" y="1819246"/>
            <a:ext cx="2591103" cy="32025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08000" rIns="0" bIns="72000" numCol="1" spcCol="0" rtlCol="0" fromWordArt="0" anchor="t" anchorCtr="0" forceAA="0" compatLnSpc="1">
            <a:prstTxWarp prst="textNoShape">
              <a:avLst/>
            </a:prstTxWarp>
            <a:spAutoFit/>
          </a:bodyPr>
          <a:lstStyle/>
          <a:p>
            <a:pPr algn="r">
              <a:spcAft>
                <a:spcPts val="600"/>
              </a:spcAft>
              <a:defRPr/>
            </a:pPr>
            <a:r>
              <a:rPr lang="en-US" sz="900" dirty="0">
                <a:solidFill>
                  <a:schemeClr val="tx1"/>
                </a:solidFill>
              </a:rPr>
              <a:t>QR Code payment server and ATL Mobile App</a:t>
            </a:r>
          </a:p>
        </p:txBody>
      </p:sp>
      <p:sp>
        <p:nvSpPr>
          <p:cNvPr id="36" name="Ellipse 21">
            <a:extLst>
              <a:ext uri="{FF2B5EF4-FFF2-40B4-BE49-F238E27FC236}">
                <a16:creationId xmlns:a16="http://schemas.microsoft.com/office/drawing/2014/main" id="{C4275E83-F8B1-9814-6DFB-2FB9822B0E11}"/>
              </a:ext>
            </a:extLst>
          </p:cNvPr>
          <p:cNvSpPr>
            <a:spLocks/>
          </p:cNvSpPr>
          <p:nvPr/>
        </p:nvSpPr>
        <p:spPr>
          <a:xfrm flipH="1">
            <a:off x="4696382" y="5705721"/>
            <a:ext cx="655816" cy="655903"/>
          </a:xfrm>
          <a:prstGeom prst="ellipse">
            <a:avLst/>
          </a:prstGeom>
          <a:solidFill>
            <a:schemeClr val="bg2"/>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spcBef>
                <a:spcPts val="400"/>
              </a:spcBef>
            </a:pPr>
            <a:r>
              <a:rPr lang="en-US" sz="1200" b="1" dirty="0">
                <a:solidFill>
                  <a:schemeClr val="accent1"/>
                </a:solidFill>
                <a:ea typeface="Verdana" pitchFamily="34" charset="0"/>
                <a:cs typeface="Verdana" pitchFamily="34" charset="0"/>
              </a:rPr>
              <a:t>Jul</a:t>
            </a:r>
            <a:endParaRPr lang="en-US" b="1" dirty="0">
              <a:solidFill>
                <a:schemeClr val="accent1"/>
              </a:solidFill>
              <a:ea typeface="Verdana" pitchFamily="34" charset="0"/>
              <a:cs typeface="Verdana" pitchFamily="34" charset="0"/>
            </a:endParaRPr>
          </a:p>
        </p:txBody>
      </p:sp>
      <p:sp>
        <p:nvSpPr>
          <p:cNvPr id="39" name="Textplatzhalter 13">
            <a:extLst>
              <a:ext uri="{FF2B5EF4-FFF2-40B4-BE49-F238E27FC236}">
                <a16:creationId xmlns:a16="http://schemas.microsoft.com/office/drawing/2014/main" id="{8BAFDA1A-8EB7-3EAC-CB61-0E8B38F32255}"/>
              </a:ext>
            </a:extLst>
          </p:cNvPr>
          <p:cNvSpPr txBox="1">
            <a:spLocks/>
          </p:cNvSpPr>
          <p:nvPr/>
        </p:nvSpPr>
        <p:spPr bwMode="gray">
          <a:xfrm>
            <a:off x="7219755" y="5525819"/>
            <a:ext cx="4638261" cy="503590"/>
          </a:xfrm>
          <a:prstGeom prst="rect">
            <a:avLst/>
          </a:prstGeom>
        </p:spPr>
        <p:txBody>
          <a:bodyPr vert="horz" wrap="square" lIns="0" tIns="0" rIns="0" bIns="72000" rtlCol="0" anchor="b">
            <a:spAutoFit/>
          </a:bodyPr>
          <a:lstStyle>
            <a:defPPr>
              <a:defRPr lang="de-DE"/>
            </a:defPPr>
            <a:lvl1pPr marL="0" indent="0">
              <a:lnSpc>
                <a:spcPct val="100000"/>
              </a:lnSpc>
              <a:spcBef>
                <a:spcPts val="400"/>
              </a:spcBef>
              <a:buFont typeface="Arial" pitchFamily="34" charset="0"/>
              <a:buNone/>
              <a:defRPr sz="1300" cap="all">
                <a:solidFill>
                  <a:schemeClr val="tx2"/>
                </a:solidFill>
                <a:latin typeface="+mn-lt"/>
                <a:ea typeface="Verdana" pitchFamily="34" charset="0"/>
                <a:cs typeface="Verdana" pitchFamily="34" charset="0"/>
              </a:defRPr>
            </a:lvl1pPr>
            <a:lvl2pPr marL="180975" indent="-180975">
              <a:lnSpc>
                <a:spcPct val="95000"/>
              </a:lnSpc>
              <a:spcBef>
                <a:spcPts val="400"/>
              </a:spcBef>
              <a:buFont typeface="Wingdings" pitchFamily="2" charset="2"/>
              <a:buChar char="§"/>
              <a:defRPr sz="1300">
                <a:latin typeface="+mn-lt"/>
                <a:ea typeface="Verdana" pitchFamily="34" charset="0"/>
                <a:cs typeface="Verdana" pitchFamily="34" charset="0"/>
              </a:defRPr>
            </a:lvl2pPr>
            <a:lvl3pPr marL="361950" indent="-180975">
              <a:lnSpc>
                <a:spcPct val="95000"/>
              </a:lnSpc>
              <a:spcBef>
                <a:spcPts val="400"/>
              </a:spcBef>
              <a:buFont typeface="Arial" pitchFamily="34" charset="0"/>
              <a:buChar char="̵"/>
              <a:defRPr sz="1300">
                <a:latin typeface="+mn-lt"/>
                <a:ea typeface="Verdana" pitchFamily="34" charset="0"/>
                <a:cs typeface="Verdana" pitchFamily="34" charset="0"/>
              </a:defRPr>
            </a:lvl3pPr>
            <a:lvl4pPr marL="534988" indent="-173038">
              <a:lnSpc>
                <a:spcPct val="95000"/>
              </a:lnSpc>
              <a:spcBef>
                <a:spcPts val="400"/>
              </a:spcBef>
              <a:buFont typeface="Arial" pitchFamily="34" charset="0"/>
              <a:buChar char="̵"/>
              <a:defRPr sz="1300">
                <a:latin typeface="+mn-lt"/>
                <a:ea typeface="Verdana" pitchFamily="34" charset="0"/>
                <a:cs typeface="Verdana" pitchFamily="34" charset="0"/>
              </a:defRPr>
            </a:lvl4pPr>
            <a:lvl5pPr marL="715963" indent="-180975">
              <a:lnSpc>
                <a:spcPct val="95000"/>
              </a:lnSpc>
              <a:spcBef>
                <a:spcPts val="400"/>
              </a:spcBef>
              <a:buFont typeface="Arial" pitchFamily="34" charset="0"/>
              <a:buChar char="̵"/>
              <a:defRPr sz="1300">
                <a:latin typeface="+mn-lt"/>
                <a:ea typeface="Verdana" pitchFamily="34" charset="0"/>
                <a:cs typeface="Verdana" pitchFamily="34" charset="0"/>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r>
              <a:rPr lang="en-US" altLang="zh-CN" sz="1400" cap="none" dirty="0">
                <a:solidFill>
                  <a:schemeClr val="tx1"/>
                </a:solidFill>
              </a:rPr>
              <a:t>(Q2) Access Control Solution Enhancement (70%, Complete in June)</a:t>
            </a:r>
            <a:endParaRPr lang="en-US" sz="1400" cap="none" dirty="0">
              <a:solidFill>
                <a:schemeClr val="tx1"/>
              </a:solidFill>
            </a:endParaRPr>
          </a:p>
        </p:txBody>
      </p:sp>
      <p:sp>
        <p:nvSpPr>
          <p:cNvPr id="5" name="Rechteck 96">
            <a:extLst>
              <a:ext uri="{FF2B5EF4-FFF2-40B4-BE49-F238E27FC236}">
                <a16:creationId xmlns:a16="http://schemas.microsoft.com/office/drawing/2014/main" id="{7A5E8C0A-0CD2-F804-EB8F-A24ACDAC1D19}"/>
              </a:ext>
            </a:extLst>
          </p:cNvPr>
          <p:cNvSpPr>
            <a:spLocks/>
          </p:cNvSpPr>
          <p:nvPr/>
        </p:nvSpPr>
        <p:spPr>
          <a:xfrm flipH="1">
            <a:off x="8385053" y="2913205"/>
            <a:ext cx="2935646" cy="87425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08000" rIns="0" bIns="72000" numCol="1" spcCol="0" rtlCol="0" fromWordArt="0" anchor="t" anchorCtr="0" forceAA="0" compatLnSpc="1">
            <a:prstTxWarp prst="textNoShape">
              <a:avLst/>
            </a:prstTxWarp>
            <a:spAutoFit/>
          </a:bodyPr>
          <a:lstStyle/>
          <a:p>
            <a:pPr marL="91440" indent="-228600">
              <a:buAutoNum type="arabicPeriod"/>
              <a:defRPr/>
            </a:pPr>
            <a:r>
              <a:rPr lang="en-US" sz="900" dirty="0">
                <a:solidFill>
                  <a:schemeClr val="tx1"/>
                </a:solidFill>
              </a:rPr>
              <a:t>Digital IO board expansion (IO6 / IO16)</a:t>
            </a:r>
          </a:p>
          <a:p>
            <a:pPr marL="91440" indent="-228600">
              <a:buFontTx/>
              <a:buAutoNum type="arabicPeriod"/>
              <a:defRPr/>
            </a:pPr>
            <a:r>
              <a:rPr lang="en-US" sz="900" dirty="0">
                <a:solidFill>
                  <a:schemeClr val="tx1"/>
                </a:solidFill>
              </a:rPr>
              <a:t>Controller auto-scan</a:t>
            </a:r>
          </a:p>
          <a:p>
            <a:pPr marL="91440" indent="-228600">
              <a:buFontTx/>
              <a:buAutoNum type="arabicPeriod"/>
              <a:defRPr/>
            </a:pPr>
            <a:r>
              <a:rPr lang="en-US" sz="900" dirty="0">
                <a:solidFill>
                  <a:schemeClr val="tx1"/>
                </a:solidFill>
              </a:rPr>
              <a:t>Interlock</a:t>
            </a:r>
          </a:p>
          <a:p>
            <a:pPr marL="91440" indent="-228600">
              <a:buFontTx/>
              <a:buAutoNum type="arabicPeriod"/>
              <a:defRPr/>
            </a:pPr>
            <a:r>
              <a:rPr lang="en-US" sz="900" dirty="0">
                <a:solidFill>
                  <a:schemeClr val="tx1"/>
                </a:solidFill>
              </a:rPr>
              <a:t>Attendance report</a:t>
            </a:r>
          </a:p>
          <a:p>
            <a:pPr marL="91440" indent="-228600">
              <a:buFontTx/>
              <a:buAutoNum type="arabicPeriod"/>
              <a:defRPr/>
            </a:pPr>
            <a:r>
              <a:rPr lang="en-US" sz="900" dirty="0">
                <a:solidFill>
                  <a:schemeClr val="tx1"/>
                </a:solidFill>
              </a:rPr>
              <a:t>Octopus</a:t>
            </a:r>
          </a:p>
        </p:txBody>
      </p:sp>
      <p:sp>
        <p:nvSpPr>
          <p:cNvPr id="43" name="Rechteck 96">
            <a:extLst>
              <a:ext uri="{FF2B5EF4-FFF2-40B4-BE49-F238E27FC236}">
                <a16:creationId xmlns:a16="http://schemas.microsoft.com/office/drawing/2014/main" id="{E77714E1-DADC-2389-71B9-88AE411C891C}"/>
              </a:ext>
            </a:extLst>
          </p:cNvPr>
          <p:cNvSpPr>
            <a:spLocks/>
          </p:cNvSpPr>
          <p:nvPr/>
        </p:nvSpPr>
        <p:spPr>
          <a:xfrm flipH="1">
            <a:off x="7478448" y="1858384"/>
            <a:ext cx="2315626" cy="59725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08000" rIns="0" bIns="72000" numCol="1" spcCol="0" rtlCol="0" fromWordArt="0" anchor="t" anchorCtr="0" forceAA="0" compatLnSpc="1">
            <a:prstTxWarp prst="textNoShape">
              <a:avLst/>
            </a:prstTxWarp>
            <a:spAutoFit/>
          </a:bodyPr>
          <a:lstStyle/>
          <a:p>
            <a:pPr marL="91440" indent="-228600">
              <a:buAutoNum type="arabicPeriod"/>
              <a:defRPr/>
            </a:pPr>
            <a:r>
              <a:rPr lang="en-US" sz="900" dirty="0">
                <a:solidFill>
                  <a:schemeClr val="tx1"/>
                </a:solidFill>
              </a:rPr>
              <a:t>System architecture redesign</a:t>
            </a:r>
          </a:p>
          <a:p>
            <a:pPr marL="91440" indent="-228600">
              <a:buAutoNum type="arabicPeriod"/>
              <a:defRPr/>
            </a:pPr>
            <a:r>
              <a:rPr lang="en-US" sz="900" dirty="0">
                <a:solidFill>
                  <a:schemeClr val="tx1"/>
                </a:solidFill>
              </a:rPr>
              <a:t>System stability</a:t>
            </a:r>
          </a:p>
          <a:p>
            <a:pPr marL="91440" indent="-228600">
              <a:buAutoNum type="arabicPeriod"/>
              <a:defRPr/>
            </a:pPr>
            <a:r>
              <a:rPr lang="en-US" sz="900" dirty="0">
                <a:solidFill>
                  <a:schemeClr val="tx1"/>
                </a:solidFill>
              </a:rPr>
              <a:t>License Module</a:t>
            </a:r>
          </a:p>
        </p:txBody>
      </p:sp>
      <p:sp>
        <p:nvSpPr>
          <p:cNvPr id="44" name="Rechteck 84">
            <a:extLst>
              <a:ext uri="{FF2B5EF4-FFF2-40B4-BE49-F238E27FC236}">
                <a16:creationId xmlns:a16="http://schemas.microsoft.com/office/drawing/2014/main" id="{168BCB80-E9F4-5477-2DB2-4A8BE3047EC9}"/>
              </a:ext>
            </a:extLst>
          </p:cNvPr>
          <p:cNvSpPr>
            <a:spLocks/>
          </p:cNvSpPr>
          <p:nvPr/>
        </p:nvSpPr>
        <p:spPr>
          <a:xfrm flipH="1">
            <a:off x="8281061" y="4535410"/>
            <a:ext cx="3590483" cy="80155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08000" rIns="0" bIns="0" numCol="1" spcCol="0" rtlCol="0" fromWordArt="0" anchor="t" anchorCtr="0" forceAA="0" compatLnSpc="1">
            <a:prstTxWarp prst="textNoShape">
              <a:avLst/>
            </a:prstTxWarp>
            <a:spAutoFit/>
          </a:bodyPr>
          <a:lstStyle/>
          <a:p>
            <a:pPr>
              <a:buAutoNum type="arabicPeriod"/>
              <a:defRPr/>
            </a:pPr>
            <a:r>
              <a:rPr lang="en-US" sz="900" dirty="0">
                <a:solidFill>
                  <a:schemeClr val="tx1"/>
                </a:solidFill>
              </a:rPr>
              <a:t>Remote Diagnostic data set is ready</a:t>
            </a:r>
          </a:p>
          <a:p>
            <a:pPr>
              <a:buAutoNum type="arabicPeriod"/>
              <a:defRPr/>
            </a:pPr>
            <a:r>
              <a:rPr lang="en-US" sz="900" dirty="0">
                <a:solidFill>
                  <a:schemeClr val="tx1"/>
                </a:solidFill>
              </a:rPr>
              <a:t>Server and controller status is ready for diagnostic</a:t>
            </a:r>
          </a:p>
          <a:p>
            <a:pPr>
              <a:buAutoNum type="arabicPeriod"/>
              <a:defRPr/>
            </a:pPr>
            <a:r>
              <a:rPr lang="en-US" sz="900" dirty="0">
                <a:solidFill>
                  <a:schemeClr val="tx1"/>
                </a:solidFill>
              </a:rPr>
              <a:t>Defined notification criteria for the alert</a:t>
            </a:r>
          </a:p>
          <a:p>
            <a:pPr>
              <a:buAutoNum type="arabicPeriod"/>
              <a:defRPr/>
            </a:pPr>
            <a:r>
              <a:rPr lang="en-US" sz="900" dirty="0">
                <a:solidFill>
                  <a:schemeClr val="tx1"/>
                </a:solidFill>
              </a:rPr>
              <a:t>Notification sent by SMS and email for on-prem environment</a:t>
            </a:r>
          </a:p>
          <a:p>
            <a:pPr>
              <a:defRPr/>
            </a:pPr>
            <a:r>
              <a:rPr lang="en-US" sz="900" dirty="0">
                <a:solidFill>
                  <a:schemeClr val="tx1"/>
                </a:solidFill>
              </a:rPr>
              <a:t> </a:t>
            </a:r>
          </a:p>
        </p:txBody>
      </p:sp>
      <p:sp>
        <p:nvSpPr>
          <p:cNvPr id="45" name="Rechteck 96">
            <a:extLst>
              <a:ext uri="{FF2B5EF4-FFF2-40B4-BE49-F238E27FC236}">
                <a16:creationId xmlns:a16="http://schemas.microsoft.com/office/drawing/2014/main" id="{FE3FA827-F079-775F-AE59-43329AA2ABFF}"/>
              </a:ext>
            </a:extLst>
          </p:cNvPr>
          <p:cNvSpPr>
            <a:spLocks/>
          </p:cNvSpPr>
          <p:nvPr/>
        </p:nvSpPr>
        <p:spPr>
          <a:xfrm flipH="1">
            <a:off x="7254207" y="5928353"/>
            <a:ext cx="2729396" cy="87425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08000" rIns="0" bIns="72000" numCol="1" spcCol="0" rtlCol="0" fromWordArt="0" anchor="t" anchorCtr="0" forceAA="0" compatLnSpc="1">
            <a:prstTxWarp prst="textNoShape">
              <a:avLst/>
            </a:prstTxWarp>
            <a:spAutoFit/>
          </a:bodyPr>
          <a:lstStyle/>
          <a:p>
            <a:pPr marL="91440" indent="-228600">
              <a:buAutoNum type="arabicPeriod"/>
              <a:defRPr/>
            </a:pPr>
            <a:r>
              <a:rPr lang="en-US" sz="900" dirty="0">
                <a:solidFill>
                  <a:schemeClr val="tx1"/>
                </a:solidFill>
              </a:rPr>
              <a:t>License generation portal</a:t>
            </a:r>
          </a:p>
          <a:p>
            <a:pPr marL="91440" indent="-228600">
              <a:buAutoNum type="arabicPeriod"/>
              <a:defRPr/>
            </a:pPr>
            <a:r>
              <a:rPr lang="en-US" sz="900" dirty="0">
                <a:solidFill>
                  <a:schemeClr val="tx1"/>
                </a:solidFill>
              </a:rPr>
              <a:t>Dual Authentication</a:t>
            </a:r>
          </a:p>
          <a:p>
            <a:pPr marL="91440" indent="-228600">
              <a:buAutoNum type="arabicPeriod"/>
              <a:defRPr/>
            </a:pPr>
            <a:r>
              <a:rPr lang="en-US" sz="900" dirty="0">
                <a:solidFill>
                  <a:schemeClr val="tx1"/>
                </a:solidFill>
              </a:rPr>
              <a:t>Card Printing</a:t>
            </a:r>
          </a:p>
          <a:p>
            <a:pPr marL="91440" indent="-228600">
              <a:buFontTx/>
              <a:buAutoNum type="arabicPeriod"/>
              <a:defRPr/>
            </a:pPr>
            <a:r>
              <a:rPr lang="en-US" sz="900" dirty="0">
                <a:solidFill>
                  <a:schemeClr val="tx1"/>
                </a:solidFill>
              </a:rPr>
              <a:t>iAM Smart</a:t>
            </a:r>
          </a:p>
          <a:p>
            <a:pPr marL="91440" indent="-228600">
              <a:buFontTx/>
              <a:buAutoNum type="arabicPeriod"/>
              <a:defRPr/>
            </a:pPr>
            <a:r>
              <a:rPr lang="en-US" sz="900" dirty="0">
                <a:solidFill>
                  <a:schemeClr val="tx1"/>
                </a:solidFill>
              </a:rPr>
              <a:t>Anti </a:t>
            </a:r>
            <a:r>
              <a:rPr lang="en-US" sz="900" dirty="0" err="1">
                <a:solidFill>
                  <a:schemeClr val="tx1"/>
                </a:solidFill>
              </a:rPr>
              <a:t>passback</a:t>
            </a:r>
            <a:r>
              <a:rPr lang="en-US" sz="900" dirty="0">
                <a:solidFill>
                  <a:schemeClr val="tx1"/>
                </a:solidFill>
              </a:rPr>
              <a:t> (Phase 1)</a:t>
            </a:r>
          </a:p>
        </p:txBody>
      </p:sp>
      <p:sp>
        <p:nvSpPr>
          <p:cNvPr id="48" name="Rechteck 84">
            <a:extLst>
              <a:ext uri="{FF2B5EF4-FFF2-40B4-BE49-F238E27FC236}">
                <a16:creationId xmlns:a16="http://schemas.microsoft.com/office/drawing/2014/main" id="{A125097B-A96E-2722-7A23-047AD713A9D0}"/>
              </a:ext>
            </a:extLst>
          </p:cNvPr>
          <p:cNvSpPr>
            <a:spLocks/>
          </p:cNvSpPr>
          <p:nvPr/>
        </p:nvSpPr>
        <p:spPr>
          <a:xfrm flipH="1">
            <a:off x="967830" y="3731585"/>
            <a:ext cx="2187248" cy="59725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08000" rIns="0" bIns="72000" numCol="1" spcCol="0" rtlCol="0" fromWordArt="0" anchor="t" anchorCtr="0" forceAA="0" compatLnSpc="1">
            <a:prstTxWarp prst="textNoShape">
              <a:avLst/>
            </a:prstTxWarp>
            <a:spAutoFit/>
          </a:bodyPr>
          <a:lstStyle/>
          <a:p>
            <a:pPr algn="r">
              <a:spcAft>
                <a:spcPts val="600"/>
              </a:spcAft>
              <a:defRPr/>
            </a:pPr>
            <a:r>
              <a:rPr lang="en-US" sz="900" dirty="0">
                <a:solidFill>
                  <a:schemeClr val="tx1"/>
                </a:solidFill>
              </a:rPr>
              <a:t>Compatible with </a:t>
            </a:r>
            <a:r>
              <a:rPr lang="en-US" sz="900" dirty="0" err="1">
                <a:solidFill>
                  <a:schemeClr val="tx1"/>
                </a:solidFill>
              </a:rPr>
              <a:t>Milesight</a:t>
            </a:r>
            <a:r>
              <a:rPr lang="en-US" sz="900" dirty="0">
                <a:solidFill>
                  <a:schemeClr val="tx1"/>
                </a:solidFill>
              </a:rPr>
              <a:t> IoT Gateway with Door sensor, water leakage sensor and IAQ sensor</a:t>
            </a:r>
          </a:p>
        </p:txBody>
      </p:sp>
      <p:sp>
        <p:nvSpPr>
          <p:cNvPr id="34" name="Textplatzhalter 13">
            <a:extLst>
              <a:ext uri="{FF2B5EF4-FFF2-40B4-BE49-F238E27FC236}">
                <a16:creationId xmlns:a16="http://schemas.microsoft.com/office/drawing/2014/main" id="{D2CBF08A-E884-04C2-9783-7E3BFEC2F214}"/>
              </a:ext>
            </a:extLst>
          </p:cNvPr>
          <p:cNvSpPr txBox="1">
            <a:spLocks/>
          </p:cNvSpPr>
          <p:nvPr/>
        </p:nvSpPr>
        <p:spPr bwMode="gray">
          <a:xfrm>
            <a:off x="4055854" y="3552920"/>
            <a:ext cx="3541351" cy="811367"/>
          </a:xfrm>
          <a:prstGeom prst="rect">
            <a:avLst/>
          </a:prstGeom>
          <a:solidFill>
            <a:schemeClr val="bg1"/>
          </a:solidFill>
          <a:effectLst>
            <a:outerShdw blurRad="50800" dist="50800" dir="5400000" algn="ctr" rotWithShape="0">
              <a:schemeClr val="bg1">
                <a:lumMod val="65000"/>
              </a:schemeClr>
            </a:outerShdw>
          </a:effectLst>
        </p:spPr>
        <p:txBody>
          <a:bodyPr vert="horz" wrap="square" lIns="0" tIns="0" rIns="0" bIns="72000" rtlCol="0" anchor="b">
            <a:spAutoFit/>
          </a:bodyPr>
          <a:lstStyle>
            <a:defPPr>
              <a:defRPr lang="de-DE"/>
            </a:defPPr>
            <a:lvl1pPr marL="0" indent="0">
              <a:lnSpc>
                <a:spcPct val="100000"/>
              </a:lnSpc>
              <a:spcBef>
                <a:spcPts val="400"/>
              </a:spcBef>
              <a:buFont typeface="Arial" pitchFamily="34" charset="0"/>
              <a:buNone/>
              <a:defRPr sz="1300" cap="all">
                <a:solidFill>
                  <a:schemeClr val="tx2"/>
                </a:solidFill>
                <a:latin typeface="+mn-lt"/>
                <a:ea typeface="Verdana" pitchFamily="34" charset="0"/>
                <a:cs typeface="Verdana" pitchFamily="34" charset="0"/>
              </a:defRPr>
            </a:lvl1pPr>
            <a:lvl2pPr marL="180975" indent="-180975">
              <a:lnSpc>
                <a:spcPct val="95000"/>
              </a:lnSpc>
              <a:spcBef>
                <a:spcPts val="400"/>
              </a:spcBef>
              <a:buFont typeface="Wingdings" pitchFamily="2" charset="2"/>
              <a:buChar char="§"/>
              <a:defRPr sz="1300">
                <a:latin typeface="+mn-lt"/>
                <a:ea typeface="Verdana" pitchFamily="34" charset="0"/>
                <a:cs typeface="Verdana" pitchFamily="34" charset="0"/>
              </a:defRPr>
            </a:lvl2pPr>
            <a:lvl3pPr marL="361950" indent="-180975">
              <a:lnSpc>
                <a:spcPct val="95000"/>
              </a:lnSpc>
              <a:spcBef>
                <a:spcPts val="400"/>
              </a:spcBef>
              <a:buFont typeface="Arial" pitchFamily="34" charset="0"/>
              <a:buChar char="̵"/>
              <a:defRPr sz="1300">
                <a:latin typeface="+mn-lt"/>
                <a:ea typeface="Verdana" pitchFamily="34" charset="0"/>
                <a:cs typeface="Verdana" pitchFamily="34" charset="0"/>
              </a:defRPr>
            </a:lvl3pPr>
            <a:lvl4pPr marL="534988" indent="-173038">
              <a:lnSpc>
                <a:spcPct val="95000"/>
              </a:lnSpc>
              <a:spcBef>
                <a:spcPts val="400"/>
              </a:spcBef>
              <a:buFont typeface="Arial" pitchFamily="34" charset="0"/>
              <a:buChar char="̵"/>
              <a:defRPr sz="1300">
                <a:latin typeface="+mn-lt"/>
                <a:ea typeface="Verdana" pitchFamily="34" charset="0"/>
                <a:cs typeface="Verdana" pitchFamily="34" charset="0"/>
              </a:defRPr>
            </a:lvl4pPr>
            <a:lvl5pPr marL="715963" indent="-180975">
              <a:lnSpc>
                <a:spcPct val="95000"/>
              </a:lnSpc>
              <a:spcBef>
                <a:spcPts val="400"/>
              </a:spcBef>
              <a:buFont typeface="Arial" pitchFamily="34" charset="0"/>
              <a:buChar char="̵"/>
              <a:defRPr sz="1300">
                <a:latin typeface="+mn-lt"/>
                <a:ea typeface="Verdana" pitchFamily="34" charset="0"/>
                <a:cs typeface="Verdana" pitchFamily="34" charset="0"/>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algn="ctr"/>
            <a:r>
              <a:rPr lang="en-US" sz="2400" b="1" cap="none" dirty="0">
                <a:solidFill>
                  <a:schemeClr val="tx2">
                    <a:lumMod val="75000"/>
                    <a:lumOff val="25000"/>
                  </a:schemeClr>
                </a:solidFill>
              </a:rPr>
              <a:t>Modular Platform Development </a:t>
            </a:r>
          </a:p>
        </p:txBody>
      </p:sp>
      <p:sp>
        <p:nvSpPr>
          <p:cNvPr id="46" name="Textplatzhalter 13">
            <a:extLst>
              <a:ext uri="{FF2B5EF4-FFF2-40B4-BE49-F238E27FC236}">
                <a16:creationId xmlns:a16="http://schemas.microsoft.com/office/drawing/2014/main" id="{560EB86D-64CA-37A4-F79A-86C609FF94D8}"/>
              </a:ext>
            </a:extLst>
          </p:cNvPr>
          <p:cNvSpPr txBox="1">
            <a:spLocks/>
          </p:cNvSpPr>
          <p:nvPr/>
        </p:nvSpPr>
        <p:spPr bwMode="gray">
          <a:xfrm>
            <a:off x="13362" y="4617905"/>
            <a:ext cx="3558404" cy="288147"/>
          </a:xfrm>
          <a:prstGeom prst="rect">
            <a:avLst/>
          </a:prstGeom>
        </p:spPr>
        <p:txBody>
          <a:bodyPr vert="horz" wrap="square" lIns="0" tIns="0" rIns="0" bIns="72000" rtlCol="0" anchor="b">
            <a:spAutoFit/>
          </a:bodyPr>
          <a:lstStyle>
            <a:defPPr>
              <a:defRPr lang="de-DE"/>
            </a:defPPr>
            <a:lvl1pPr marL="0" indent="0">
              <a:lnSpc>
                <a:spcPct val="100000"/>
              </a:lnSpc>
              <a:spcBef>
                <a:spcPts val="400"/>
              </a:spcBef>
              <a:buFont typeface="Arial" pitchFamily="34" charset="0"/>
              <a:buNone/>
              <a:defRPr sz="1300" cap="all">
                <a:solidFill>
                  <a:schemeClr val="tx2"/>
                </a:solidFill>
                <a:latin typeface="+mn-lt"/>
                <a:ea typeface="Verdana" pitchFamily="34" charset="0"/>
                <a:cs typeface="Verdana" pitchFamily="34" charset="0"/>
              </a:defRPr>
            </a:lvl1pPr>
            <a:lvl2pPr marL="180975" indent="-180975">
              <a:lnSpc>
                <a:spcPct val="95000"/>
              </a:lnSpc>
              <a:spcBef>
                <a:spcPts val="400"/>
              </a:spcBef>
              <a:buFont typeface="Wingdings" pitchFamily="2" charset="2"/>
              <a:buChar char="§"/>
              <a:defRPr sz="1300">
                <a:latin typeface="+mn-lt"/>
                <a:ea typeface="Verdana" pitchFamily="34" charset="0"/>
                <a:cs typeface="Verdana" pitchFamily="34" charset="0"/>
              </a:defRPr>
            </a:lvl2pPr>
            <a:lvl3pPr marL="361950" indent="-180975">
              <a:lnSpc>
                <a:spcPct val="95000"/>
              </a:lnSpc>
              <a:spcBef>
                <a:spcPts val="400"/>
              </a:spcBef>
              <a:buFont typeface="Arial" pitchFamily="34" charset="0"/>
              <a:buChar char="̵"/>
              <a:defRPr sz="1300">
                <a:latin typeface="+mn-lt"/>
                <a:ea typeface="Verdana" pitchFamily="34" charset="0"/>
                <a:cs typeface="Verdana" pitchFamily="34" charset="0"/>
              </a:defRPr>
            </a:lvl3pPr>
            <a:lvl4pPr marL="534988" indent="-173038">
              <a:lnSpc>
                <a:spcPct val="95000"/>
              </a:lnSpc>
              <a:spcBef>
                <a:spcPts val="400"/>
              </a:spcBef>
              <a:buFont typeface="Arial" pitchFamily="34" charset="0"/>
              <a:buChar char="̵"/>
              <a:defRPr sz="1300">
                <a:latin typeface="+mn-lt"/>
                <a:ea typeface="Verdana" pitchFamily="34" charset="0"/>
                <a:cs typeface="Verdana" pitchFamily="34" charset="0"/>
              </a:defRPr>
            </a:lvl4pPr>
            <a:lvl5pPr marL="715963" indent="-180975">
              <a:lnSpc>
                <a:spcPct val="95000"/>
              </a:lnSpc>
              <a:spcBef>
                <a:spcPts val="400"/>
              </a:spcBef>
              <a:buFont typeface="Arial" pitchFamily="34" charset="0"/>
              <a:buChar char="̵"/>
              <a:defRPr sz="1300">
                <a:latin typeface="+mn-lt"/>
                <a:ea typeface="Verdana" pitchFamily="34" charset="0"/>
                <a:cs typeface="Verdana" pitchFamily="34" charset="0"/>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algn="r"/>
            <a:r>
              <a:rPr lang="en-US" altLang="zh-CN" sz="1400" cap="none" dirty="0">
                <a:solidFill>
                  <a:schemeClr val="tx1"/>
                </a:solidFill>
              </a:rPr>
              <a:t>(Q3) Access Control Solution Enhancement</a:t>
            </a:r>
            <a:endParaRPr lang="en-US" sz="1400" cap="none" dirty="0">
              <a:solidFill>
                <a:schemeClr val="tx1"/>
              </a:solidFill>
            </a:endParaRPr>
          </a:p>
        </p:txBody>
      </p:sp>
      <p:sp>
        <p:nvSpPr>
          <p:cNvPr id="47" name="Rechteck 96">
            <a:extLst>
              <a:ext uri="{FF2B5EF4-FFF2-40B4-BE49-F238E27FC236}">
                <a16:creationId xmlns:a16="http://schemas.microsoft.com/office/drawing/2014/main" id="{56B51608-7489-9368-1E96-728C5728130D}"/>
              </a:ext>
            </a:extLst>
          </p:cNvPr>
          <p:cNvSpPr>
            <a:spLocks/>
          </p:cNvSpPr>
          <p:nvPr/>
        </p:nvSpPr>
        <p:spPr>
          <a:xfrm flipH="1">
            <a:off x="732962" y="4848084"/>
            <a:ext cx="2729396" cy="73575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08000" rIns="0" bIns="72000" numCol="1" spcCol="0" rtlCol="0" fromWordArt="0" anchor="t" anchorCtr="0" forceAA="0" compatLnSpc="1">
            <a:prstTxWarp prst="textNoShape">
              <a:avLst/>
            </a:prstTxWarp>
            <a:spAutoFit/>
          </a:bodyPr>
          <a:lstStyle/>
          <a:p>
            <a:pPr marL="91440" indent="-228600" algn="r">
              <a:buAutoNum type="arabicPeriod"/>
              <a:defRPr/>
            </a:pPr>
            <a:r>
              <a:rPr lang="en-US" sz="900" dirty="0">
                <a:solidFill>
                  <a:schemeClr val="tx1"/>
                </a:solidFill>
              </a:rPr>
              <a:t>Elevator control</a:t>
            </a:r>
          </a:p>
          <a:p>
            <a:pPr marL="91440" indent="-228600" algn="r">
              <a:buAutoNum type="arabicPeriod"/>
              <a:defRPr/>
            </a:pPr>
            <a:r>
              <a:rPr lang="en-US" sz="900" dirty="0">
                <a:solidFill>
                  <a:schemeClr val="tx1"/>
                </a:solidFill>
              </a:rPr>
              <a:t>Anti </a:t>
            </a:r>
            <a:r>
              <a:rPr lang="en-US" sz="900" dirty="0" err="1">
                <a:solidFill>
                  <a:schemeClr val="tx1"/>
                </a:solidFill>
              </a:rPr>
              <a:t>passback</a:t>
            </a:r>
            <a:r>
              <a:rPr lang="en-US" sz="900" dirty="0">
                <a:solidFill>
                  <a:schemeClr val="tx1"/>
                </a:solidFill>
              </a:rPr>
              <a:t> (Phase 2)</a:t>
            </a:r>
          </a:p>
          <a:p>
            <a:pPr marL="91440" indent="-228600" algn="r">
              <a:buAutoNum type="arabicPeriod"/>
              <a:defRPr/>
            </a:pPr>
            <a:r>
              <a:rPr lang="en-US" sz="900" dirty="0">
                <a:solidFill>
                  <a:schemeClr val="tx1"/>
                </a:solidFill>
              </a:rPr>
              <a:t>Event and Alarm digital output logic</a:t>
            </a:r>
          </a:p>
          <a:p>
            <a:pPr marL="91440" indent="-228600" algn="r">
              <a:buAutoNum type="arabicPeriod"/>
              <a:defRPr/>
            </a:pPr>
            <a:r>
              <a:rPr lang="en-US" sz="900" dirty="0">
                <a:solidFill>
                  <a:schemeClr val="tx1"/>
                </a:solidFill>
              </a:rPr>
              <a:t>Controller webpage</a:t>
            </a:r>
          </a:p>
        </p:txBody>
      </p:sp>
    </p:spTree>
    <p:extLst>
      <p:ext uri="{BB962C8B-B14F-4D97-AF65-F5344CB8AC3E}">
        <p14:creationId xmlns:p14="http://schemas.microsoft.com/office/powerpoint/2010/main" val="1247462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4F939-83F4-9D48-DC3C-F15EC438FD7C}"/>
            </a:ext>
          </a:extLst>
        </p:cNvPr>
        <p:cNvGrpSpPr/>
        <p:nvPr/>
      </p:nvGrpSpPr>
      <p:grpSpPr>
        <a:xfrm>
          <a:off x="0" y="0"/>
          <a:ext cx="0" cy="0"/>
          <a:chOff x="0" y="0"/>
          <a:chExt cx="0" cy="0"/>
        </a:xfrm>
      </p:grpSpPr>
      <p:sp>
        <p:nvSpPr>
          <p:cNvPr id="2" name="文本占位符 1">
            <a:extLst>
              <a:ext uri="{FF2B5EF4-FFF2-40B4-BE49-F238E27FC236}">
                <a16:creationId xmlns:a16="http://schemas.microsoft.com/office/drawing/2014/main" id="{B2BCE92D-DE1A-214E-0491-752735E5AAD0}"/>
              </a:ext>
            </a:extLst>
          </p:cNvPr>
          <p:cNvSpPr>
            <a:spLocks noGrp="1"/>
          </p:cNvSpPr>
          <p:nvPr>
            <p:ph type="body" sz="quarter" idx="15"/>
          </p:nvPr>
        </p:nvSpPr>
        <p:spPr/>
        <p:txBody>
          <a:bodyPr/>
          <a:lstStyle/>
          <a:p>
            <a:r>
              <a:rPr lang="en-US" altLang="zh-CN" dirty="0"/>
              <a:t>LONG TERM PLANNING</a:t>
            </a:r>
            <a:endParaRPr lang="zh-CN" altLang="en-US" dirty="0"/>
          </a:p>
        </p:txBody>
      </p:sp>
      <p:graphicFrame>
        <p:nvGraphicFramePr>
          <p:cNvPr id="3" name="Table 2">
            <a:extLst>
              <a:ext uri="{FF2B5EF4-FFF2-40B4-BE49-F238E27FC236}">
                <a16:creationId xmlns:a16="http://schemas.microsoft.com/office/drawing/2014/main" id="{BE9CA270-807B-3ABE-576F-C5797769D60F}"/>
              </a:ext>
            </a:extLst>
          </p:cNvPr>
          <p:cNvGraphicFramePr>
            <a:graphicFrameLocks noGrp="1"/>
          </p:cNvGraphicFramePr>
          <p:nvPr>
            <p:extLst>
              <p:ext uri="{D42A27DB-BD31-4B8C-83A1-F6EECF244321}">
                <p14:modId xmlns:p14="http://schemas.microsoft.com/office/powerpoint/2010/main" val="622815024"/>
              </p:ext>
            </p:extLst>
          </p:nvPr>
        </p:nvGraphicFramePr>
        <p:xfrm>
          <a:off x="452966" y="1350843"/>
          <a:ext cx="11286068" cy="3201843"/>
        </p:xfrm>
        <a:graphic>
          <a:graphicData uri="http://schemas.openxmlformats.org/drawingml/2006/table">
            <a:tbl>
              <a:tblPr firstRow="1" bandRow="1">
                <a:tableStyleId>{5C22544A-7EE6-4342-B048-85BDC9FD1C3A}</a:tableStyleId>
              </a:tblPr>
              <a:tblGrid>
                <a:gridCol w="5643034">
                  <a:extLst>
                    <a:ext uri="{9D8B030D-6E8A-4147-A177-3AD203B41FA5}">
                      <a16:colId xmlns:a16="http://schemas.microsoft.com/office/drawing/2014/main" val="1557848249"/>
                    </a:ext>
                  </a:extLst>
                </a:gridCol>
                <a:gridCol w="5643034">
                  <a:extLst>
                    <a:ext uri="{9D8B030D-6E8A-4147-A177-3AD203B41FA5}">
                      <a16:colId xmlns:a16="http://schemas.microsoft.com/office/drawing/2014/main" val="3742061747"/>
                    </a:ext>
                  </a:extLst>
                </a:gridCol>
              </a:tblGrid>
              <a:tr h="6396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i="0" kern="1200" dirty="0">
                          <a:solidFill>
                            <a:schemeClr val="lt1"/>
                          </a:solidFill>
                          <a:effectLst/>
                          <a:latin typeface="+mn-lt"/>
                          <a:ea typeface="+mn-ea"/>
                          <a:cs typeface="+mn-cs"/>
                        </a:rPr>
                        <a:t>Optimization and Modernization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Short Term</a:t>
                      </a:r>
                    </a:p>
                  </a:txBody>
                  <a:tcPr anchor="ctr">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i="0" kern="1200" dirty="0">
                          <a:solidFill>
                            <a:schemeClr val="lt1"/>
                          </a:solidFill>
                          <a:effectLst/>
                          <a:latin typeface="+mn-lt"/>
                          <a:ea typeface="+mn-ea"/>
                          <a:cs typeface="+mn-cs"/>
                        </a:rPr>
                        <a:t>Transformation and Innovation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Mid to Long Term</a:t>
                      </a:r>
                    </a:p>
                  </a:txBody>
                  <a:tcPr anchor="ctr">
                    <a:solidFill>
                      <a:srgbClr val="0070C0"/>
                    </a:solidFill>
                  </a:tcPr>
                </a:tc>
                <a:extLst>
                  <a:ext uri="{0D108BD9-81ED-4DB2-BD59-A6C34878D82A}">
                    <a16:rowId xmlns:a16="http://schemas.microsoft.com/office/drawing/2014/main" val="1800389831"/>
                  </a:ext>
                </a:extLst>
              </a:tr>
              <a:tr h="610606">
                <a:tc>
                  <a:txBody>
                    <a:bodyPr/>
                    <a:lstStyle/>
                    <a:p>
                      <a:r>
                        <a:rPr lang="en-US" sz="1600" dirty="0"/>
                        <a:t>Establish an API set for other systems to integrate with Chubb System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Move forward to platform-based (</a:t>
                      </a:r>
                      <a:r>
                        <a:rPr lang="en-US" sz="1600" dirty="0" err="1"/>
                        <a:t>ACaaS</a:t>
                      </a:r>
                      <a:r>
                        <a:rPr lang="en-US" sz="1600" dirty="0"/>
                        <a:t>) solution delivery</a:t>
                      </a:r>
                    </a:p>
                  </a:txBody>
                  <a:tcPr/>
                </a:tc>
                <a:extLst>
                  <a:ext uri="{0D108BD9-81ED-4DB2-BD59-A6C34878D82A}">
                    <a16:rowId xmlns:a16="http://schemas.microsoft.com/office/drawing/2014/main" val="1800340445"/>
                  </a:ext>
                </a:extLst>
              </a:tr>
              <a:tr h="6106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Integrate with other subsystem to become a turkey solution, such as Hikvision / Axis / Bosch / HID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Build enterprise-level integration and data capabilities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txBody>
                  <a:tcPr/>
                </a:tc>
                <a:extLst>
                  <a:ext uri="{0D108BD9-81ED-4DB2-BD59-A6C34878D82A}">
                    <a16:rowId xmlns:a16="http://schemas.microsoft.com/office/drawing/2014/main" val="4028934137"/>
                  </a:ext>
                </a:extLst>
              </a:tr>
              <a:tr h="6994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Including AI elements in our solution – chat-bot &amp; voice-bot / video analytics</a:t>
                      </a:r>
                    </a:p>
                  </a:txBody>
                  <a:tcPr/>
                </a:tc>
                <a:tc>
                  <a:txBody>
                    <a:bodyPr/>
                    <a:lstStyle/>
                    <a:p>
                      <a:r>
                        <a:rPr lang="en-US" sz="1600" dirty="0"/>
                        <a:t>Expand use of AI Solution – intelligent automation</a:t>
                      </a:r>
                    </a:p>
                  </a:txBody>
                  <a:tcPr/>
                </a:tc>
                <a:extLst>
                  <a:ext uri="{0D108BD9-81ED-4DB2-BD59-A6C34878D82A}">
                    <a16:rowId xmlns:a16="http://schemas.microsoft.com/office/drawing/2014/main" val="2659278584"/>
                  </a:ext>
                </a:extLst>
              </a:tr>
              <a:tr h="6106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Robot integration – AMRs for logistic center</a:t>
                      </a:r>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Expand use of Robot Solution – virtual guarding, service robot in Hotel and Hospitality</a:t>
                      </a:r>
                    </a:p>
                  </a:txBody>
                  <a:tcPr/>
                </a:tc>
                <a:extLst>
                  <a:ext uri="{0D108BD9-81ED-4DB2-BD59-A6C34878D82A}">
                    <a16:rowId xmlns:a16="http://schemas.microsoft.com/office/drawing/2014/main" val="81118051"/>
                  </a:ext>
                </a:extLst>
              </a:tr>
            </a:tbl>
          </a:graphicData>
        </a:graphic>
      </p:graphicFrame>
      <p:sp>
        <p:nvSpPr>
          <p:cNvPr id="4" name="Rectangle: Rounded Corners 3">
            <a:extLst>
              <a:ext uri="{FF2B5EF4-FFF2-40B4-BE49-F238E27FC236}">
                <a16:creationId xmlns:a16="http://schemas.microsoft.com/office/drawing/2014/main" id="{C507790B-1796-6E20-981F-D4FAA05036AE}"/>
              </a:ext>
            </a:extLst>
          </p:cNvPr>
          <p:cNvSpPr/>
          <p:nvPr/>
        </p:nvSpPr>
        <p:spPr>
          <a:xfrm>
            <a:off x="1543938" y="4782436"/>
            <a:ext cx="1326321" cy="915685"/>
          </a:xfrm>
          <a:prstGeom prst="roundRect">
            <a:avLst/>
          </a:prstGeom>
          <a:solidFill>
            <a:srgbClr val="EFEFE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8</a:t>
            </a:r>
          </a:p>
        </p:txBody>
      </p:sp>
      <p:sp>
        <p:nvSpPr>
          <p:cNvPr id="5" name="Arrow: Right 4">
            <a:extLst>
              <a:ext uri="{FF2B5EF4-FFF2-40B4-BE49-F238E27FC236}">
                <a16:creationId xmlns:a16="http://schemas.microsoft.com/office/drawing/2014/main" id="{D1314887-D0D2-F40F-42D4-4E372B69AB87}"/>
              </a:ext>
            </a:extLst>
          </p:cNvPr>
          <p:cNvSpPr/>
          <p:nvPr/>
        </p:nvSpPr>
        <p:spPr>
          <a:xfrm>
            <a:off x="3170913" y="5122772"/>
            <a:ext cx="694267" cy="304800"/>
          </a:xfrm>
          <a:prstGeom prst="rightArrow">
            <a:avLst/>
          </a:prstGeom>
          <a:solidFill>
            <a:srgbClr val="46B1E1"/>
          </a:solidFill>
          <a:ln>
            <a:solidFill>
              <a:srgbClr val="46B1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F0301D9-3518-2D29-E7C3-87ACE6E3C567}"/>
              </a:ext>
            </a:extLst>
          </p:cNvPr>
          <p:cNvSpPr/>
          <p:nvPr/>
        </p:nvSpPr>
        <p:spPr>
          <a:xfrm>
            <a:off x="1536326" y="5929504"/>
            <a:ext cx="990601" cy="383929"/>
          </a:xfrm>
          <a:prstGeom prst="rect">
            <a:avLst/>
          </a:prstGeom>
          <a:solidFill>
            <a:srgbClr val="46B1E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2027</a:t>
            </a:r>
            <a:endParaRPr b="1" dirty="0">
              <a:solidFill>
                <a:schemeClr val="tx1"/>
              </a:solidFill>
            </a:endParaRPr>
          </a:p>
        </p:txBody>
      </p:sp>
      <p:sp>
        <p:nvSpPr>
          <p:cNvPr id="12" name="Rectangle 11">
            <a:extLst>
              <a:ext uri="{FF2B5EF4-FFF2-40B4-BE49-F238E27FC236}">
                <a16:creationId xmlns:a16="http://schemas.microsoft.com/office/drawing/2014/main" id="{76744796-F5C6-2BEB-2F5D-585A6560124E}"/>
              </a:ext>
            </a:extLst>
          </p:cNvPr>
          <p:cNvSpPr/>
          <p:nvPr/>
        </p:nvSpPr>
        <p:spPr>
          <a:xfrm>
            <a:off x="4431927" y="5929504"/>
            <a:ext cx="990601" cy="383929"/>
          </a:xfrm>
          <a:prstGeom prst="rect">
            <a:avLst/>
          </a:prstGeom>
          <a:solidFill>
            <a:srgbClr val="46B1E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2028</a:t>
            </a:r>
            <a:endParaRPr b="1" dirty="0">
              <a:solidFill>
                <a:schemeClr val="tx1"/>
              </a:solidFill>
            </a:endParaRPr>
          </a:p>
        </p:txBody>
      </p:sp>
      <p:sp>
        <p:nvSpPr>
          <p:cNvPr id="13" name="Rectangle 12">
            <a:extLst>
              <a:ext uri="{FF2B5EF4-FFF2-40B4-BE49-F238E27FC236}">
                <a16:creationId xmlns:a16="http://schemas.microsoft.com/office/drawing/2014/main" id="{6FD4F9F3-78A7-FBB1-EE4D-F6BA41ACCC31}"/>
              </a:ext>
            </a:extLst>
          </p:cNvPr>
          <p:cNvSpPr/>
          <p:nvPr/>
        </p:nvSpPr>
        <p:spPr>
          <a:xfrm>
            <a:off x="7331761" y="5929503"/>
            <a:ext cx="990601" cy="383929"/>
          </a:xfrm>
          <a:prstGeom prst="rect">
            <a:avLst/>
          </a:prstGeom>
          <a:solidFill>
            <a:srgbClr val="46B1E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2029</a:t>
            </a:r>
            <a:endParaRPr b="1" dirty="0">
              <a:solidFill>
                <a:schemeClr val="tx1"/>
              </a:solidFill>
            </a:endParaRPr>
          </a:p>
        </p:txBody>
      </p:sp>
      <p:sp>
        <p:nvSpPr>
          <p:cNvPr id="14" name="Rectangle 13">
            <a:extLst>
              <a:ext uri="{FF2B5EF4-FFF2-40B4-BE49-F238E27FC236}">
                <a16:creationId xmlns:a16="http://schemas.microsoft.com/office/drawing/2014/main" id="{ED84B72E-112B-6AE0-8363-C065273B5B72}"/>
              </a:ext>
            </a:extLst>
          </p:cNvPr>
          <p:cNvSpPr/>
          <p:nvPr/>
        </p:nvSpPr>
        <p:spPr>
          <a:xfrm>
            <a:off x="10227362" y="5929502"/>
            <a:ext cx="990601" cy="383929"/>
          </a:xfrm>
          <a:prstGeom prst="rect">
            <a:avLst/>
          </a:prstGeom>
          <a:solidFill>
            <a:srgbClr val="46B1E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2030</a:t>
            </a:r>
            <a:endParaRPr b="1" dirty="0">
              <a:solidFill>
                <a:schemeClr val="tx1"/>
              </a:solidFill>
            </a:endParaRPr>
          </a:p>
        </p:txBody>
      </p:sp>
      <p:sp>
        <p:nvSpPr>
          <p:cNvPr id="15" name="Rectangle: Rounded Corners 14">
            <a:extLst>
              <a:ext uri="{FF2B5EF4-FFF2-40B4-BE49-F238E27FC236}">
                <a16:creationId xmlns:a16="http://schemas.microsoft.com/office/drawing/2014/main" id="{871980C5-E90E-12FA-DE33-7A61E3EF6514}"/>
              </a:ext>
            </a:extLst>
          </p:cNvPr>
          <p:cNvSpPr/>
          <p:nvPr/>
        </p:nvSpPr>
        <p:spPr>
          <a:xfrm>
            <a:off x="4280047" y="4782436"/>
            <a:ext cx="1325880" cy="914400"/>
          </a:xfrm>
          <a:prstGeom prst="roundRect">
            <a:avLst/>
          </a:prstGeom>
          <a:solidFill>
            <a:srgbClr val="EFEFE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10</a:t>
            </a:r>
          </a:p>
        </p:txBody>
      </p:sp>
      <p:sp>
        <p:nvSpPr>
          <p:cNvPr id="17" name="Rectangle: Rounded Corners 16">
            <a:extLst>
              <a:ext uri="{FF2B5EF4-FFF2-40B4-BE49-F238E27FC236}">
                <a16:creationId xmlns:a16="http://schemas.microsoft.com/office/drawing/2014/main" id="{DD8C18E1-B093-7CF8-2C14-E8F815499249}"/>
              </a:ext>
            </a:extLst>
          </p:cNvPr>
          <p:cNvSpPr/>
          <p:nvPr/>
        </p:nvSpPr>
        <p:spPr>
          <a:xfrm>
            <a:off x="7175648" y="4782436"/>
            <a:ext cx="1325880" cy="914400"/>
          </a:xfrm>
          <a:prstGeom prst="roundRect">
            <a:avLst/>
          </a:prstGeom>
          <a:solidFill>
            <a:srgbClr val="EFEFE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12</a:t>
            </a:r>
          </a:p>
        </p:txBody>
      </p:sp>
      <p:sp>
        <p:nvSpPr>
          <p:cNvPr id="19" name="Rectangle: Rounded Corners 18">
            <a:extLst>
              <a:ext uri="{FF2B5EF4-FFF2-40B4-BE49-F238E27FC236}">
                <a16:creationId xmlns:a16="http://schemas.microsoft.com/office/drawing/2014/main" id="{3F7DCA14-8141-4D47-CFBC-E53A75AF3B4B}"/>
              </a:ext>
            </a:extLst>
          </p:cNvPr>
          <p:cNvSpPr/>
          <p:nvPr/>
        </p:nvSpPr>
        <p:spPr>
          <a:xfrm>
            <a:off x="10071249" y="4782436"/>
            <a:ext cx="1325880" cy="914400"/>
          </a:xfrm>
          <a:prstGeom prst="roundRect">
            <a:avLst/>
          </a:prstGeom>
          <a:solidFill>
            <a:srgbClr val="EFEFE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15</a:t>
            </a:r>
          </a:p>
        </p:txBody>
      </p:sp>
      <p:sp>
        <p:nvSpPr>
          <p:cNvPr id="7" name="TextBox 6">
            <a:extLst>
              <a:ext uri="{FF2B5EF4-FFF2-40B4-BE49-F238E27FC236}">
                <a16:creationId xmlns:a16="http://schemas.microsoft.com/office/drawing/2014/main" id="{F571B933-5028-D588-8E64-B7041FBE069B}"/>
              </a:ext>
            </a:extLst>
          </p:cNvPr>
          <p:cNvSpPr txBox="1"/>
          <p:nvPr/>
        </p:nvSpPr>
        <p:spPr>
          <a:xfrm>
            <a:off x="187750" y="4995595"/>
            <a:ext cx="1143529" cy="584775"/>
          </a:xfrm>
          <a:prstGeom prst="rect">
            <a:avLst/>
          </a:prstGeom>
          <a:noFill/>
        </p:spPr>
        <p:txBody>
          <a:bodyPr wrap="square">
            <a:spAutoFit/>
          </a:bodyPr>
          <a:lstStyle/>
          <a:p>
            <a:r>
              <a:rPr lang="en-US" sz="1600" b="1" dirty="0">
                <a:solidFill>
                  <a:schemeClr val="tx2">
                    <a:lumMod val="75000"/>
                    <a:lumOff val="25000"/>
                  </a:schemeClr>
                </a:solidFill>
              </a:rPr>
              <a:t>People Resource</a:t>
            </a:r>
          </a:p>
        </p:txBody>
      </p:sp>
      <p:sp>
        <p:nvSpPr>
          <p:cNvPr id="8" name="TextBox 7">
            <a:extLst>
              <a:ext uri="{FF2B5EF4-FFF2-40B4-BE49-F238E27FC236}">
                <a16:creationId xmlns:a16="http://schemas.microsoft.com/office/drawing/2014/main" id="{8D7119CA-AF9E-53D4-E5C2-C70BBDF7714D}"/>
              </a:ext>
            </a:extLst>
          </p:cNvPr>
          <p:cNvSpPr txBox="1"/>
          <p:nvPr/>
        </p:nvSpPr>
        <p:spPr>
          <a:xfrm>
            <a:off x="2831729" y="5859855"/>
            <a:ext cx="1621364" cy="523220"/>
          </a:xfrm>
          <a:prstGeom prst="rect">
            <a:avLst/>
          </a:prstGeom>
          <a:noFill/>
        </p:spPr>
        <p:txBody>
          <a:bodyPr wrap="square">
            <a:spAutoFit/>
          </a:bodyPr>
          <a:lstStyle/>
          <a:p>
            <a:r>
              <a:rPr lang="en-US" sz="1400" b="1" dirty="0"/>
              <a:t>PM &amp; Technical support</a:t>
            </a:r>
          </a:p>
        </p:txBody>
      </p:sp>
      <p:sp>
        <p:nvSpPr>
          <p:cNvPr id="9" name="TextBox 8">
            <a:extLst>
              <a:ext uri="{FF2B5EF4-FFF2-40B4-BE49-F238E27FC236}">
                <a16:creationId xmlns:a16="http://schemas.microsoft.com/office/drawing/2014/main" id="{BB9F7434-0C3F-7EBC-1E49-E907F1256C7F}"/>
              </a:ext>
            </a:extLst>
          </p:cNvPr>
          <p:cNvSpPr txBox="1"/>
          <p:nvPr/>
        </p:nvSpPr>
        <p:spPr>
          <a:xfrm>
            <a:off x="6049589" y="5837960"/>
            <a:ext cx="1383244" cy="523220"/>
          </a:xfrm>
          <a:prstGeom prst="rect">
            <a:avLst/>
          </a:prstGeom>
          <a:noFill/>
        </p:spPr>
        <p:txBody>
          <a:bodyPr wrap="square">
            <a:spAutoFit/>
          </a:bodyPr>
          <a:lstStyle/>
          <a:p>
            <a:r>
              <a:rPr lang="en-US" sz="1400" b="1" dirty="0"/>
              <a:t>Systems Engineer</a:t>
            </a:r>
          </a:p>
        </p:txBody>
      </p:sp>
      <p:sp>
        <p:nvSpPr>
          <p:cNvPr id="10" name="TextBox 9">
            <a:extLst>
              <a:ext uri="{FF2B5EF4-FFF2-40B4-BE49-F238E27FC236}">
                <a16:creationId xmlns:a16="http://schemas.microsoft.com/office/drawing/2014/main" id="{2C5E65FC-7EBF-081C-9722-7EA68E769DE7}"/>
              </a:ext>
            </a:extLst>
          </p:cNvPr>
          <p:cNvSpPr txBox="1"/>
          <p:nvPr/>
        </p:nvSpPr>
        <p:spPr>
          <a:xfrm>
            <a:off x="8912912" y="5821780"/>
            <a:ext cx="1079500" cy="523220"/>
          </a:xfrm>
          <a:prstGeom prst="rect">
            <a:avLst/>
          </a:prstGeom>
          <a:noFill/>
        </p:spPr>
        <p:txBody>
          <a:bodyPr wrap="square">
            <a:spAutoFit/>
          </a:bodyPr>
          <a:lstStyle/>
          <a:p>
            <a:r>
              <a:rPr lang="en-US" sz="1400" b="1" dirty="0"/>
              <a:t>AI Algo Engineer </a:t>
            </a:r>
          </a:p>
        </p:txBody>
      </p:sp>
      <p:sp>
        <p:nvSpPr>
          <p:cNvPr id="20" name="Plus Sign 19">
            <a:extLst>
              <a:ext uri="{FF2B5EF4-FFF2-40B4-BE49-F238E27FC236}">
                <a16:creationId xmlns:a16="http://schemas.microsoft.com/office/drawing/2014/main" id="{17385E52-15EE-BA8E-5FCF-1B20A4AF8522}"/>
              </a:ext>
            </a:extLst>
          </p:cNvPr>
          <p:cNvSpPr/>
          <p:nvPr/>
        </p:nvSpPr>
        <p:spPr>
          <a:xfrm>
            <a:off x="2605507" y="6006444"/>
            <a:ext cx="234950" cy="230041"/>
          </a:xfrm>
          <a:prstGeom prst="mathPlus">
            <a:avLst/>
          </a:prstGeom>
          <a:solidFill>
            <a:srgbClr val="46B1E1"/>
          </a:solidFill>
          <a:ln>
            <a:solidFill>
              <a:srgbClr val="46B1E1"/>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1" name="Plus Sign 20">
            <a:extLst>
              <a:ext uri="{FF2B5EF4-FFF2-40B4-BE49-F238E27FC236}">
                <a16:creationId xmlns:a16="http://schemas.microsoft.com/office/drawing/2014/main" id="{9DB321B4-0B63-B55C-7D67-90B1696B156F}"/>
              </a:ext>
            </a:extLst>
          </p:cNvPr>
          <p:cNvSpPr/>
          <p:nvPr/>
        </p:nvSpPr>
        <p:spPr>
          <a:xfrm>
            <a:off x="5835278" y="5968369"/>
            <a:ext cx="234950" cy="230041"/>
          </a:xfrm>
          <a:prstGeom prst="mathPlus">
            <a:avLst/>
          </a:prstGeom>
          <a:solidFill>
            <a:srgbClr val="46B1E1"/>
          </a:solidFill>
          <a:ln>
            <a:solidFill>
              <a:srgbClr val="46B1E1"/>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2" name="Plus Sign 21">
            <a:extLst>
              <a:ext uri="{FF2B5EF4-FFF2-40B4-BE49-F238E27FC236}">
                <a16:creationId xmlns:a16="http://schemas.microsoft.com/office/drawing/2014/main" id="{09A10501-13EB-78F6-3BA9-00875AD398E9}"/>
              </a:ext>
            </a:extLst>
          </p:cNvPr>
          <p:cNvSpPr/>
          <p:nvPr/>
        </p:nvSpPr>
        <p:spPr>
          <a:xfrm>
            <a:off x="8694366" y="5968368"/>
            <a:ext cx="234950" cy="230041"/>
          </a:xfrm>
          <a:prstGeom prst="mathPlus">
            <a:avLst/>
          </a:prstGeom>
          <a:solidFill>
            <a:srgbClr val="46B1E1"/>
          </a:solidFill>
          <a:ln>
            <a:solidFill>
              <a:srgbClr val="46B1E1"/>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918FFEB3-C827-AEBF-B4CC-1C10ECD0ABB2}"/>
              </a:ext>
            </a:extLst>
          </p:cNvPr>
          <p:cNvSpPr/>
          <p:nvPr/>
        </p:nvSpPr>
        <p:spPr>
          <a:xfrm>
            <a:off x="9007394" y="5105899"/>
            <a:ext cx="694267" cy="304800"/>
          </a:xfrm>
          <a:prstGeom prst="rightArrow">
            <a:avLst/>
          </a:prstGeom>
          <a:solidFill>
            <a:srgbClr val="46B1E1"/>
          </a:solidFill>
          <a:ln>
            <a:solidFill>
              <a:srgbClr val="46B1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350C4996-B353-4A1A-3825-9B2F66274335}"/>
              </a:ext>
            </a:extLst>
          </p:cNvPr>
          <p:cNvSpPr/>
          <p:nvPr/>
        </p:nvSpPr>
        <p:spPr>
          <a:xfrm>
            <a:off x="6091596" y="5117825"/>
            <a:ext cx="694267" cy="304800"/>
          </a:xfrm>
          <a:prstGeom prst="rightArrow">
            <a:avLst/>
          </a:prstGeom>
          <a:solidFill>
            <a:srgbClr val="46B1E1"/>
          </a:solidFill>
          <a:ln>
            <a:solidFill>
              <a:srgbClr val="46B1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87285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5880B8-36E0-4130-4FDB-63EBCFAF8C43}"/>
              </a:ext>
            </a:extLst>
          </p:cNvPr>
          <p:cNvSpPr>
            <a:spLocks noGrp="1"/>
          </p:cNvSpPr>
          <p:nvPr>
            <p:ph type="sldNum" sz="quarter" idx="4"/>
          </p:nvPr>
        </p:nvSpPr>
        <p:spPr/>
        <p:txBody>
          <a:bodyPr/>
          <a:lstStyle/>
          <a:p>
            <a:fld id="{199137DB-8ECE-4117-81EA-4F1DB4ABB2A7}" type="slidenum">
              <a:rPr lang="zh-CN" altLang="en-US" smtClean="0"/>
              <a:t>46</a:t>
            </a:fld>
            <a:endParaRPr lang="zh-CN" altLang="en-US"/>
          </a:p>
        </p:txBody>
      </p:sp>
      <p:graphicFrame>
        <p:nvGraphicFramePr>
          <p:cNvPr id="6" name="Table 5">
            <a:extLst>
              <a:ext uri="{FF2B5EF4-FFF2-40B4-BE49-F238E27FC236}">
                <a16:creationId xmlns:a16="http://schemas.microsoft.com/office/drawing/2014/main" id="{B30E279F-7407-8987-868F-38649DFBB3E9}"/>
              </a:ext>
            </a:extLst>
          </p:cNvPr>
          <p:cNvGraphicFramePr>
            <a:graphicFrameLocks noGrp="1"/>
          </p:cNvGraphicFramePr>
          <p:nvPr>
            <p:extLst>
              <p:ext uri="{D42A27DB-BD31-4B8C-83A1-F6EECF244321}">
                <p14:modId xmlns:p14="http://schemas.microsoft.com/office/powerpoint/2010/main" val="260379341"/>
              </p:ext>
            </p:extLst>
          </p:nvPr>
        </p:nvGraphicFramePr>
        <p:xfrm>
          <a:off x="361101" y="1286933"/>
          <a:ext cx="11469798" cy="4984095"/>
        </p:xfrm>
        <a:graphic>
          <a:graphicData uri="http://schemas.openxmlformats.org/drawingml/2006/table">
            <a:tbl>
              <a:tblPr firstRow="1" bandRow="1">
                <a:tableStyleId>{00A15C55-8517-42AA-B614-E9B94910E393}</a:tableStyleId>
              </a:tblPr>
              <a:tblGrid>
                <a:gridCol w="3408642">
                  <a:extLst>
                    <a:ext uri="{9D8B030D-6E8A-4147-A177-3AD203B41FA5}">
                      <a16:colId xmlns:a16="http://schemas.microsoft.com/office/drawing/2014/main" val="1989704209"/>
                    </a:ext>
                  </a:extLst>
                </a:gridCol>
                <a:gridCol w="4968815">
                  <a:extLst>
                    <a:ext uri="{9D8B030D-6E8A-4147-A177-3AD203B41FA5}">
                      <a16:colId xmlns:a16="http://schemas.microsoft.com/office/drawing/2014/main" val="3544165332"/>
                    </a:ext>
                  </a:extLst>
                </a:gridCol>
                <a:gridCol w="3092341">
                  <a:extLst>
                    <a:ext uri="{9D8B030D-6E8A-4147-A177-3AD203B41FA5}">
                      <a16:colId xmlns:a16="http://schemas.microsoft.com/office/drawing/2014/main" val="974086278"/>
                    </a:ext>
                  </a:extLst>
                </a:gridCol>
              </a:tblGrid>
              <a:tr h="396564">
                <a:tc>
                  <a:txBody>
                    <a:bodyPr/>
                    <a:lstStyle/>
                    <a:p>
                      <a:r>
                        <a:rPr lang="en-US" sz="1600" dirty="0"/>
                        <a:t>Project Name</a:t>
                      </a:r>
                    </a:p>
                  </a:txBody>
                  <a:tcPr/>
                </a:tc>
                <a:tc>
                  <a:txBody>
                    <a:bodyPr/>
                    <a:lstStyle/>
                    <a:p>
                      <a:r>
                        <a:rPr lang="en-US" sz="1600" dirty="0"/>
                        <a:t>Status</a:t>
                      </a:r>
                    </a:p>
                  </a:txBody>
                  <a:tcPr/>
                </a:tc>
                <a:tc>
                  <a:txBody>
                    <a:bodyPr/>
                    <a:lstStyle/>
                    <a:p>
                      <a:r>
                        <a:rPr lang="en-US" sz="1600" dirty="0"/>
                        <a:t>Contract Value (USD)</a:t>
                      </a:r>
                    </a:p>
                  </a:txBody>
                  <a:tcPr/>
                </a:tc>
                <a:extLst>
                  <a:ext uri="{0D108BD9-81ED-4DB2-BD59-A6C34878D82A}">
                    <a16:rowId xmlns:a16="http://schemas.microsoft.com/office/drawing/2014/main" val="727214953"/>
                  </a:ext>
                </a:extLst>
              </a:tr>
              <a:tr h="349909">
                <a:tc>
                  <a:txBody>
                    <a:bodyPr/>
                    <a:lstStyle/>
                    <a:p>
                      <a:r>
                        <a:rPr lang="en-US" sz="1400" dirty="0"/>
                        <a:t>GCC HR system integration</a:t>
                      </a:r>
                    </a:p>
                  </a:txBody>
                  <a:tcPr/>
                </a:tc>
                <a:tc>
                  <a:txBody>
                    <a:bodyPr/>
                    <a:lstStyle/>
                    <a:p>
                      <a:r>
                        <a:rPr lang="en-US" sz="1400" dirty="0"/>
                        <a:t>Done</a:t>
                      </a:r>
                    </a:p>
                  </a:txBody>
                  <a:tcPr/>
                </a:tc>
                <a:tc>
                  <a:txBody>
                    <a:bodyPr/>
                    <a:lstStyle/>
                    <a:p>
                      <a:r>
                        <a:rPr lang="en-US" sz="1400" dirty="0"/>
                        <a:t>1,500</a:t>
                      </a:r>
                    </a:p>
                  </a:txBody>
                  <a:tcPr/>
                </a:tc>
                <a:extLst>
                  <a:ext uri="{0D108BD9-81ED-4DB2-BD59-A6C34878D82A}">
                    <a16:rowId xmlns:a16="http://schemas.microsoft.com/office/drawing/2014/main" val="1257687357"/>
                  </a:ext>
                </a:extLst>
              </a:tr>
              <a:tr h="349909">
                <a:tc>
                  <a:txBody>
                    <a:bodyPr/>
                    <a:lstStyle/>
                    <a:p>
                      <a:r>
                        <a:rPr lang="en-US" sz="1400" dirty="0"/>
                        <a:t>BOC insurance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Done</a:t>
                      </a:r>
                    </a:p>
                  </a:txBody>
                  <a:tcPr/>
                </a:tc>
                <a:tc>
                  <a:txBody>
                    <a:bodyPr/>
                    <a:lstStyle/>
                    <a:p>
                      <a:r>
                        <a:rPr lang="en-US" sz="1400" dirty="0"/>
                        <a:t>3,000</a:t>
                      </a:r>
                    </a:p>
                  </a:txBody>
                  <a:tcPr/>
                </a:tc>
                <a:extLst>
                  <a:ext uri="{0D108BD9-81ED-4DB2-BD59-A6C34878D82A}">
                    <a16:rowId xmlns:a16="http://schemas.microsoft.com/office/drawing/2014/main" val="1880901089"/>
                  </a:ext>
                </a:extLst>
              </a:tr>
              <a:tr h="3499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Nomura Research Institute</a:t>
                      </a:r>
                    </a:p>
                  </a:txBody>
                  <a:tcPr/>
                </a:tc>
                <a:tc>
                  <a:txBody>
                    <a:bodyPr/>
                    <a:lstStyle/>
                    <a:p>
                      <a:r>
                        <a:rPr lang="en-US" sz="1400" dirty="0"/>
                        <a:t>Done</a:t>
                      </a:r>
                    </a:p>
                  </a:txBody>
                  <a:tcPr/>
                </a:tc>
                <a:tc>
                  <a:txBody>
                    <a:bodyPr/>
                    <a:lstStyle/>
                    <a:p>
                      <a:r>
                        <a:rPr lang="en-US" sz="1400" dirty="0"/>
                        <a:t>1,200</a:t>
                      </a:r>
                    </a:p>
                  </a:txBody>
                  <a:tcPr/>
                </a:tc>
                <a:extLst>
                  <a:ext uri="{0D108BD9-81ED-4DB2-BD59-A6C34878D82A}">
                    <a16:rowId xmlns:a16="http://schemas.microsoft.com/office/drawing/2014/main" val="2457024475"/>
                  </a:ext>
                </a:extLst>
              </a:tr>
              <a:tr h="349909">
                <a:tc>
                  <a:txBody>
                    <a:bodyPr/>
                    <a:lstStyle/>
                    <a:p>
                      <a:r>
                        <a:rPr lang="en-US" sz="1400" b="1" dirty="0">
                          <a:solidFill>
                            <a:srgbClr val="00B050"/>
                          </a:solidFill>
                        </a:rPr>
                        <a:t>Menzies CNAC – Cloud-based Studio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Order placed</a:t>
                      </a:r>
                    </a:p>
                  </a:txBody>
                  <a:tcPr/>
                </a:tc>
                <a:tc>
                  <a:txBody>
                    <a:bodyPr/>
                    <a:lstStyle/>
                    <a:p>
                      <a:r>
                        <a:rPr lang="en-US" sz="1400" dirty="0"/>
                        <a:t>80,000</a:t>
                      </a:r>
                    </a:p>
                  </a:txBody>
                  <a:tcPr/>
                </a:tc>
                <a:extLst>
                  <a:ext uri="{0D108BD9-81ED-4DB2-BD59-A6C34878D82A}">
                    <a16:rowId xmlns:a16="http://schemas.microsoft.com/office/drawing/2014/main" val="3806292934"/>
                  </a:ext>
                </a:extLst>
              </a:tr>
              <a:tr h="310125">
                <a:tc>
                  <a:txBody>
                    <a:bodyPr/>
                    <a:lstStyle/>
                    <a:p>
                      <a:r>
                        <a:rPr lang="en-US" sz="1400" b="1" dirty="0">
                          <a:solidFill>
                            <a:srgbClr val="00B050"/>
                          </a:solidFill>
                        </a:rPr>
                        <a:t>CSD – People searching system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Order pending</a:t>
                      </a:r>
                    </a:p>
                  </a:txBody>
                  <a:tcPr/>
                </a:tc>
                <a:tc>
                  <a:txBody>
                    <a:bodyPr/>
                    <a:lstStyle/>
                    <a:p>
                      <a:r>
                        <a:rPr lang="en-US" sz="1400" dirty="0"/>
                        <a:t>1,200,000</a:t>
                      </a:r>
                    </a:p>
                  </a:txBody>
                  <a:tcPr/>
                </a:tc>
                <a:extLst>
                  <a:ext uri="{0D108BD9-81ED-4DB2-BD59-A6C34878D82A}">
                    <a16:rowId xmlns:a16="http://schemas.microsoft.com/office/drawing/2014/main" val="3669043597"/>
                  </a:ext>
                </a:extLst>
              </a:tr>
              <a:tr h="310125">
                <a:tc>
                  <a:txBody>
                    <a:bodyPr/>
                    <a:lstStyle/>
                    <a:p>
                      <a:r>
                        <a:rPr lang="en-US" sz="1400" dirty="0"/>
                        <a:t>Hogan Lovells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Order placed</a:t>
                      </a:r>
                    </a:p>
                  </a:txBody>
                  <a:tcPr/>
                </a:tc>
                <a:tc>
                  <a:txBody>
                    <a:bodyPr/>
                    <a:lstStyle/>
                    <a:p>
                      <a:r>
                        <a:rPr lang="en-US" sz="1400" dirty="0"/>
                        <a:t>15,000</a:t>
                      </a:r>
                    </a:p>
                  </a:txBody>
                  <a:tcPr/>
                </a:tc>
                <a:extLst>
                  <a:ext uri="{0D108BD9-81ED-4DB2-BD59-A6C34878D82A}">
                    <a16:rowId xmlns:a16="http://schemas.microsoft.com/office/drawing/2014/main" val="1501601643"/>
                  </a:ext>
                </a:extLst>
              </a:tr>
              <a:tr h="3251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Zurich Insurance</a:t>
                      </a:r>
                    </a:p>
                  </a:txBody>
                  <a:tcPr/>
                </a:tc>
                <a:tc>
                  <a:txBody>
                    <a:bodyPr/>
                    <a:lstStyle/>
                    <a:p>
                      <a:r>
                        <a:rPr lang="en-US" sz="1400" dirty="0"/>
                        <a:t>Quoted, successful rate &gt;90%</a:t>
                      </a:r>
                    </a:p>
                  </a:txBody>
                  <a:tcPr/>
                </a:tc>
                <a:tc>
                  <a:txBody>
                    <a:bodyPr/>
                    <a:lstStyle/>
                    <a:p>
                      <a:r>
                        <a:rPr lang="en-US" sz="1400" dirty="0"/>
                        <a:t>36,000</a:t>
                      </a:r>
                    </a:p>
                  </a:txBody>
                  <a:tcPr/>
                </a:tc>
                <a:extLst>
                  <a:ext uri="{0D108BD9-81ED-4DB2-BD59-A6C34878D82A}">
                    <a16:rowId xmlns:a16="http://schemas.microsoft.com/office/drawing/2014/main" val="2737026465"/>
                  </a:ext>
                </a:extLst>
              </a:tr>
              <a:tr h="345922">
                <a:tc>
                  <a:txBody>
                    <a:bodyPr/>
                    <a:lstStyle/>
                    <a:p>
                      <a:r>
                        <a:rPr lang="en-US" sz="1400" dirty="0"/>
                        <a:t>Europe Watch Company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Quoted, successful rate &gt;90%</a:t>
                      </a:r>
                    </a:p>
                  </a:txBody>
                  <a:tcPr/>
                </a:tc>
                <a:tc>
                  <a:txBody>
                    <a:bodyPr/>
                    <a:lstStyle/>
                    <a:p>
                      <a:r>
                        <a:rPr lang="en-US" sz="1400" dirty="0"/>
                        <a:t>20,000</a:t>
                      </a:r>
                    </a:p>
                  </a:txBody>
                  <a:tcPr/>
                </a:tc>
                <a:extLst>
                  <a:ext uri="{0D108BD9-81ED-4DB2-BD59-A6C34878D82A}">
                    <a16:rowId xmlns:a16="http://schemas.microsoft.com/office/drawing/2014/main" val="3739281129"/>
                  </a:ext>
                </a:extLst>
              </a:tr>
              <a:tr h="345922">
                <a:tc>
                  <a:txBody>
                    <a:bodyPr/>
                    <a:lstStyle/>
                    <a:p>
                      <a:r>
                        <a:rPr lang="en-US" sz="1400" dirty="0"/>
                        <a:t>Jean Marie Pharmacal Medical factory</a:t>
                      </a:r>
                    </a:p>
                  </a:txBody>
                  <a:tcPr/>
                </a:tc>
                <a:tc>
                  <a:txBody>
                    <a:bodyPr/>
                    <a:lstStyle/>
                    <a:p>
                      <a:r>
                        <a:rPr lang="en-US" sz="1400" dirty="0"/>
                        <a:t>Proposed</a:t>
                      </a:r>
                    </a:p>
                  </a:txBody>
                  <a:tcPr/>
                </a:tc>
                <a:tc>
                  <a:txBody>
                    <a:bodyPr/>
                    <a:lstStyle/>
                    <a:p>
                      <a:endParaRPr lang="en-US" sz="1400" dirty="0"/>
                    </a:p>
                  </a:txBody>
                  <a:tcPr/>
                </a:tc>
                <a:extLst>
                  <a:ext uri="{0D108BD9-81ED-4DB2-BD59-A6C34878D82A}">
                    <a16:rowId xmlns:a16="http://schemas.microsoft.com/office/drawing/2014/main" val="2321579249"/>
                  </a:ext>
                </a:extLst>
              </a:tr>
              <a:tr h="310125">
                <a:tc>
                  <a:txBody>
                    <a:bodyPr/>
                    <a:lstStyle/>
                    <a:p>
                      <a:r>
                        <a:rPr lang="en-US" sz="1400" dirty="0"/>
                        <a:t>New Town Plaza phase 3</a:t>
                      </a:r>
                    </a:p>
                  </a:txBody>
                  <a:tcPr/>
                </a:tc>
                <a:tc>
                  <a:txBody>
                    <a:bodyPr/>
                    <a:lstStyle/>
                    <a:p>
                      <a:r>
                        <a:rPr lang="en-US" sz="1400" dirty="0"/>
                        <a:t>Proposed</a:t>
                      </a:r>
                    </a:p>
                  </a:txBody>
                  <a:tcPr/>
                </a:tc>
                <a:tc>
                  <a:txBody>
                    <a:bodyPr/>
                    <a:lstStyle/>
                    <a:p>
                      <a:endParaRPr lang="en-US" sz="1400" dirty="0"/>
                    </a:p>
                  </a:txBody>
                  <a:tcPr/>
                </a:tc>
                <a:extLst>
                  <a:ext uri="{0D108BD9-81ED-4DB2-BD59-A6C34878D82A}">
                    <a16:rowId xmlns:a16="http://schemas.microsoft.com/office/drawing/2014/main" val="2523304265"/>
                  </a:ext>
                </a:extLst>
              </a:tr>
              <a:tr h="310125">
                <a:tc>
                  <a:txBody>
                    <a:bodyPr/>
                    <a:lstStyle/>
                    <a:p>
                      <a:r>
                        <a:rPr lang="en-US" sz="1400" dirty="0"/>
                        <a:t>Housing Authority</a:t>
                      </a:r>
                    </a:p>
                  </a:txBody>
                  <a:tcPr/>
                </a:tc>
                <a:tc>
                  <a:txBody>
                    <a:bodyPr/>
                    <a:lstStyle/>
                    <a:p>
                      <a:r>
                        <a:rPr lang="en-US" sz="1400" dirty="0"/>
                        <a:t>Proposed</a:t>
                      </a:r>
                    </a:p>
                  </a:txBody>
                  <a:tcPr/>
                </a:tc>
                <a:tc>
                  <a:txBody>
                    <a:bodyPr/>
                    <a:lstStyle/>
                    <a:p>
                      <a:endParaRPr lang="en-US" sz="1400" dirty="0"/>
                    </a:p>
                  </a:txBody>
                  <a:tcPr/>
                </a:tc>
                <a:extLst>
                  <a:ext uri="{0D108BD9-81ED-4DB2-BD59-A6C34878D82A}">
                    <a16:rowId xmlns:a16="http://schemas.microsoft.com/office/drawing/2014/main" val="961378806"/>
                  </a:ext>
                </a:extLst>
              </a:tr>
              <a:tr h="310125">
                <a:tc>
                  <a:txBody>
                    <a:bodyPr/>
                    <a:lstStyle/>
                    <a:p>
                      <a:r>
                        <a:rPr lang="en-US" sz="1400" dirty="0"/>
                        <a:t>UPS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Proposed</a:t>
                      </a:r>
                    </a:p>
                  </a:txBody>
                  <a:tcPr/>
                </a:tc>
                <a:tc>
                  <a:txBody>
                    <a:bodyPr/>
                    <a:lstStyle/>
                    <a:p>
                      <a:endParaRPr lang="en-US" sz="1400" dirty="0"/>
                    </a:p>
                  </a:txBody>
                  <a:tcPr/>
                </a:tc>
                <a:extLst>
                  <a:ext uri="{0D108BD9-81ED-4DB2-BD59-A6C34878D82A}">
                    <a16:rowId xmlns:a16="http://schemas.microsoft.com/office/drawing/2014/main" val="68079602"/>
                  </a:ext>
                </a:extLst>
              </a:tr>
              <a:tr h="310125">
                <a:tc>
                  <a:txBody>
                    <a:bodyPr/>
                    <a:lstStyle/>
                    <a:p>
                      <a:r>
                        <a:rPr lang="en-US" sz="1400" dirty="0" err="1"/>
                        <a:t>SmarTone</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Proposed</a:t>
                      </a:r>
                    </a:p>
                  </a:txBody>
                  <a:tcPr/>
                </a:tc>
                <a:tc>
                  <a:txBody>
                    <a:bodyPr/>
                    <a:lstStyle/>
                    <a:p>
                      <a:endParaRPr lang="en-US" sz="1400" dirty="0"/>
                    </a:p>
                  </a:txBody>
                  <a:tcPr/>
                </a:tc>
                <a:extLst>
                  <a:ext uri="{0D108BD9-81ED-4DB2-BD59-A6C34878D82A}">
                    <a16:rowId xmlns:a16="http://schemas.microsoft.com/office/drawing/2014/main" val="1030998437"/>
                  </a:ext>
                </a:extLst>
              </a:tr>
              <a:tr h="310125">
                <a:tc>
                  <a:txBody>
                    <a:bodyPr/>
                    <a:lstStyle/>
                    <a:p>
                      <a:endParaRPr lang="en-US" sz="1400" dirty="0"/>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a:t>Total</a:t>
                      </a:r>
                    </a:p>
                  </a:txBody>
                  <a:tcPr/>
                </a:tc>
                <a:tc>
                  <a:txBody>
                    <a:bodyPr/>
                    <a:lstStyle/>
                    <a:p>
                      <a:r>
                        <a:rPr lang="en-US" sz="1400" dirty="0"/>
                        <a:t>1,356,700 (GP ~$480k)</a:t>
                      </a:r>
                    </a:p>
                  </a:txBody>
                  <a:tcPr/>
                </a:tc>
                <a:extLst>
                  <a:ext uri="{0D108BD9-81ED-4DB2-BD59-A6C34878D82A}">
                    <a16:rowId xmlns:a16="http://schemas.microsoft.com/office/drawing/2014/main" val="2581072766"/>
                  </a:ext>
                </a:extLst>
              </a:tr>
            </a:tbl>
          </a:graphicData>
        </a:graphic>
      </p:graphicFrame>
      <p:sp>
        <p:nvSpPr>
          <p:cNvPr id="5" name="Text Placeholder 4">
            <a:extLst>
              <a:ext uri="{FF2B5EF4-FFF2-40B4-BE49-F238E27FC236}">
                <a16:creationId xmlns:a16="http://schemas.microsoft.com/office/drawing/2014/main" id="{A64CE364-E6C7-FDFD-A010-3BCFB4A1B01A}"/>
              </a:ext>
            </a:extLst>
          </p:cNvPr>
          <p:cNvSpPr>
            <a:spLocks noGrp="1"/>
          </p:cNvSpPr>
          <p:nvPr>
            <p:ph type="body" sz="quarter" idx="15"/>
          </p:nvPr>
        </p:nvSpPr>
        <p:spPr/>
        <p:txBody>
          <a:bodyPr/>
          <a:lstStyle/>
          <a:p>
            <a:r>
              <a:rPr lang="en-US" dirty="0"/>
              <a:t>BUSINESS OPPORTUNITIES</a:t>
            </a:r>
          </a:p>
        </p:txBody>
      </p:sp>
    </p:spTree>
    <p:extLst>
      <p:ext uri="{BB962C8B-B14F-4D97-AF65-F5344CB8AC3E}">
        <p14:creationId xmlns:p14="http://schemas.microsoft.com/office/powerpoint/2010/main" val="8907011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任意形状 25">
            <a:extLst>
              <a:ext uri="{FF2B5EF4-FFF2-40B4-BE49-F238E27FC236}">
                <a16:creationId xmlns:a16="http://schemas.microsoft.com/office/drawing/2014/main" id="{A9F5BAB2-0169-827E-D89A-F783C584D584}"/>
              </a:ext>
            </a:extLst>
          </p:cNvPr>
          <p:cNvSpPr/>
          <p:nvPr/>
        </p:nvSpPr>
        <p:spPr>
          <a:xfrm rot="21373253">
            <a:off x="1078676" y="2026147"/>
            <a:ext cx="2467610" cy="1570989"/>
          </a:xfrm>
          <a:custGeom>
            <a:avLst/>
            <a:gdLst>
              <a:gd name="connsiteX0" fmla="*/ 2467610 w 2467610"/>
              <a:gd name="connsiteY0" fmla="*/ 0 h 1570989"/>
              <a:gd name="connsiteX1" fmla="*/ 0 w 2467610"/>
              <a:gd name="connsiteY1" fmla="*/ 1570990 h 1570989"/>
              <a:gd name="connsiteX2" fmla="*/ 2467610 w 2467610"/>
              <a:gd name="connsiteY2" fmla="*/ 976630 h 1570989"/>
            </a:gdLst>
            <a:ahLst/>
            <a:cxnLst>
              <a:cxn ang="0">
                <a:pos x="connsiteX0" y="connsiteY0"/>
              </a:cxn>
              <a:cxn ang="0">
                <a:pos x="connsiteX1" y="connsiteY1"/>
              </a:cxn>
              <a:cxn ang="0">
                <a:pos x="connsiteX2" y="connsiteY2"/>
              </a:cxn>
            </a:cxnLst>
            <a:rect l="l" t="t" r="r" b="b"/>
            <a:pathLst>
              <a:path w="2467610" h="1570989">
                <a:moveTo>
                  <a:pt x="2467610" y="0"/>
                </a:moveTo>
                <a:lnTo>
                  <a:pt x="0" y="1570990"/>
                </a:lnTo>
                <a:lnTo>
                  <a:pt x="2467610" y="976630"/>
                </a:lnTo>
                <a:close/>
              </a:path>
            </a:pathLst>
          </a:custGeom>
          <a:solidFill>
            <a:srgbClr val="5385C5"/>
          </a:soli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46" name="任意形状 26">
            <a:extLst>
              <a:ext uri="{FF2B5EF4-FFF2-40B4-BE49-F238E27FC236}">
                <a16:creationId xmlns:a16="http://schemas.microsoft.com/office/drawing/2014/main" id="{133374CE-0535-C988-C59C-2B2F7215733B}"/>
              </a:ext>
            </a:extLst>
          </p:cNvPr>
          <p:cNvSpPr/>
          <p:nvPr/>
        </p:nvSpPr>
        <p:spPr>
          <a:xfrm>
            <a:off x="1078676" y="3215788"/>
            <a:ext cx="2467610" cy="976629"/>
          </a:xfrm>
          <a:custGeom>
            <a:avLst/>
            <a:gdLst>
              <a:gd name="connsiteX0" fmla="*/ 2467610 w 2467610"/>
              <a:gd name="connsiteY0" fmla="*/ 0 h 976629"/>
              <a:gd name="connsiteX1" fmla="*/ 0 w 2467610"/>
              <a:gd name="connsiteY1" fmla="*/ 487680 h 976629"/>
              <a:gd name="connsiteX2" fmla="*/ 2467610 w 2467610"/>
              <a:gd name="connsiteY2" fmla="*/ 976630 h 976629"/>
            </a:gdLst>
            <a:ahLst/>
            <a:cxnLst>
              <a:cxn ang="0">
                <a:pos x="connsiteX0" y="connsiteY0"/>
              </a:cxn>
              <a:cxn ang="0">
                <a:pos x="connsiteX1" y="connsiteY1"/>
              </a:cxn>
              <a:cxn ang="0">
                <a:pos x="connsiteX2" y="connsiteY2"/>
              </a:cxn>
            </a:cxnLst>
            <a:rect l="l" t="t" r="r" b="b"/>
            <a:pathLst>
              <a:path w="2467610" h="976629">
                <a:moveTo>
                  <a:pt x="2467610" y="0"/>
                </a:moveTo>
                <a:lnTo>
                  <a:pt x="0" y="487680"/>
                </a:lnTo>
                <a:lnTo>
                  <a:pt x="2467610" y="976630"/>
                </a:lnTo>
                <a:close/>
              </a:path>
            </a:pathLst>
          </a:custGeom>
          <a:solidFill>
            <a:srgbClr val="80AACD"/>
          </a:soli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47" name="任意形状 27">
            <a:extLst>
              <a:ext uri="{FF2B5EF4-FFF2-40B4-BE49-F238E27FC236}">
                <a16:creationId xmlns:a16="http://schemas.microsoft.com/office/drawing/2014/main" id="{C886F850-64DC-E69E-DF1E-4C19D2E8BC21}"/>
              </a:ext>
            </a:extLst>
          </p:cNvPr>
          <p:cNvSpPr/>
          <p:nvPr/>
        </p:nvSpPr>
        <p:spPr>
          <a:xfrm rot="240155">
            <a:off x="1078676" y="3852324"/>
            <a:ext cx="2467610" cy="1572260"/>
          </a:xfrm>
          <a:custGeom>
            <a:avLst/>
            <a:gdLst>
              <a:gd name="connsiteX0" fmla="*/ 2467610 w 2467610"/>
              <a:gd name="connsiteY0" fmla="*/ 595630 h 1572260"/>
              <a:gd name="connsiteX1" fmla="*/ 0 w 2467610"/>
              <a:gd name="connsiteY1" fmla="*/ 0 h 1572260"/>
              <a:gd name="connsiteX2" fmla="*/ 2467610 w 2467610"/>
              <a:gd name="connsiteY2" fmla="*/ 1572260 h 1572260"/>
            </a:gdLst>
            <a:ahLst/>
            <a:cxnLst>
              <a:cxn ang="0">
                <a:pos x="connsiteX0" y="connsiteY0"/>
              </a:cxn>
              <a:cxn ang="0">
                <a:pos x="connsiteX1" y="connsiteY1"/>
              </a:cxn>
              <a:cxn ang="0">
                <a:pos x="connsiteX2" y="connsiteY2"/>
              </a:cxn>
            </a:cxnLst>
            <a:rect l="l" t="t" r="r" b="b"/>
            <a:pathLst>
              <a:path w="2467610" h="1572260">
                <a:moveTo>
                  <a:pt x="2467610" y="595630"/>
                </a:moveTo>
                <a:lnTo>
                  <a:pt x="0" y="0"/>
                </a:lnTo>
                <a:lnTo>
                  <a:pt x="2467610" y="1572260"/>
                </a:lnTo>
                <a:close/>
              </a:path>
            </a:pathLst>
          </a:custGeom>
          <a:solidFill>
            <a:srgbClr val="BBCDE5"/>
          </a:soli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2" name="Text Placeholder 1">
            <a:extLst>
              <a:ext uri="{FF2B5EF4-FFF2-40B4-BE49-F238E27FC236}">
                <a16:creationId xmlns:a16="http://schemas.microsoft.com/office/drawing/2014/main" id="{4FF9C1B7-16CA-E7BE-996F-D55BA848890D}"/>
              </a:ext>
            </a:extLst>
          </p:cNvPr>
          <p:cNvSpPr>
            <a:spLocks noGrp="1"/>
          </p:cNvSpPr>
          <p:nvPr>
            <p:ph type="body" sz="quarter" idx="15"/>
          </p:nvPr>
        </p:nvSpPr>
        <p:spPr/>
        <p:txBody>
          <a:bodyPr/>
          <a:lstStyle/>
          <a:p>
            <a:r>
              <a:rPr lang="en-US" dirty="0"/>
              <a:t>BUSINESS CASE - Menzies CNAC </a:t>
            </a:r>
          </a:p>
        </p:txBody>
      </p:sp>
      <p:sp>
        <p:nvSpPr>
          <p:cNvPr id="4" name="Slide Number Placeholder 3">
            <a:extLst>
              <a:ext uri="{FF2B5EF4-FFF2-40B4-BE49-F238E27FC236}">
                <a16:creationId xmlns:a16="http://schemas.microsoft.com/office/drawing/2014/main" id="{1761408E-F134-8D2B-1678-68114175506A}"/>
              </a:ext>
            </a:extLst>
          </p:cNvPr>
          <p:cNvSpPr>
            <a:spLocks noGrp="1"/>
          </p:cNvSpPr>
          <p:nvPr>
            <p:ph type="sldNum" sz="quarter" idx="4"/>
          </p:nvPr>
        </p:nvSpPr>
        <p:spPr/>
        <p:txBody>
          <a:bodyPr/>
          <a:lstStyle/>
          <a:p>
            <a:fld id="{199137DB-8ECE-4117-81EA-4F1DB4ABB2A7}" type="slidenum">
              <a:rPr lang="zh-CN" altLang="en-US" smtClean="0"/>
              <a:t>47</a:t>
            </a:fld>
            <a:endParaRPr lang="zh-CN" altLang="en-US"/>
          </a:p>
        </p:txBody>
      </p:sp>
      <p:grpSp>
        <p:nvGrpSpPr>
          <p:cNvPr id="48" name="Group 47">
            <a:extLst>
              <a:ext uri="{FF2B5EF4-FFF2-40B4-BE49-F238E27FC236}">
                <a16:creationId xmlns:a16="http://schemas.microsoft.com/office/drawing/2014/main" id="{33FC97F8-42B1-3F27-CB52-8B190BFAA6DE}"/>
              </a:ext>
            </a:extLst>
          </p:cNvPr>
          <p:cNvGrpSpPr/>
          <p:nvPr/>
        </p:nvGrpSpPr>
        <p:grpSpPr>
          <a:xfrm>
            <a:off x="3627748" y="1685514"/>
            <a:ext cx="3329940" cy="1024795"/>
            <a:chOff x="4638190" y="1408422"/>
            <a:chExt cx="3329940" cy="1111936"/>
          </a:xfrm>
        </p:grpSpPr>
        <p:sp>
          <p:nvSpPr>
            <p:cNvPr id="5" name="任意形状 13">
              <a:extLst>
                <a:ext uri="{FF2B5EF4-FFF2-40B4-BE49-F238E27FC236}">
                  <a16:creationId xmlns:a16="http://schemas.microsoft.com/office/drawing/2014/main" id="{EC2F022E-6274-0BFC-6D5F-A85172D38C09}"/>
                </a:ext>
              </a:extLst>
            </p:cNvPr>
            <p:cNvSpPr/>
            <p:nvPr/>
          </p:nvSpPr>
          <p:spPr>
            <a:xfrm>
              <a:off x="4638190" y="1525845"/>
              <a:ext cx="3329940" cy="994513"/>
            </a:xfrm>
            <a:custGeom>
              <a:avLst/>
              <a:gdLst>
                <a:gd name="connsiteX0" fmla="*/ 0 w 3329940"/>
                <a:gd name="connsiteY0" fmla="*/ 0 h 1628139"/>
                <a:gd name="connsiteX1" fmla="*/ 3329940 w 3329940"/>
                <a:gd name="connsiteY1" fmla="*/ 0 h 1628139"/>
                <a:gd name="connsiteX2" fmla="*/ 3329940 w 3329940"/>
                <a:gd name="connsiteY2" fmla="*/ 1628140 h 1628139"/>
                <a:gd name="connsiteX3" fmla="*/ 0 w 3329940"/>
                <a:gd name="connsiteY3" fmla="*/ 1628140 h 1628139"/>
              </a:gdLst>
              <a:ahLst/>
              <a:cxnLst>
                <a:cxn ang="0">
                  <a:pos x="connsiteX0" y="connsiteY0"/>
                </a:cxn>
                <a:cxn ang="0">
                  <a:pos x="connsiteX1" y="connsiteY1"/>
                </a:cxn>
                <a:cxn ang="0">
                  <a:pos x="connsiteX2" y="connsiteY2"/>
                </a:cxn>
                <a:cxn ang="0">
                  <a:pos x="connsiteX3" y="connsiteY3"/>
                </a:cxn>
              </a:cxnLst>
              <a:rect l="l" t="t" r="r" b="b"/>
              <a:pathLst>
                <a:path w="3329940" h="1628139">
                  <a:moveTo>
                    <a:pt x="0" y="0"/>
                  </a:moveTo>
                  <a:lnTo>
                    <a:pt x="3329940" y="0"/>
                  </a:lnTo>
                  <a:lnTo>
                    <a:pt x="3329940" y="1628140"/>
                  </a:lnTo>
                  <a:lnTo>
                    <a:pt x="0" y="1628140"/>
                  </a:lnTo>
                  <a:close/>
                </a:path>
              </a:pathLst>
            </a:custGeom>
            <a:solidFill>
              <a:srgbClr val="FFFFFF"/>
            </a:solidFill>
            <a:ln w="15875" cap="flat">
              <a:solidFill>
                <a:srgbClr val="003591"/>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ea typeface="Alibaba PuHuiTi" pitchFamily="18" charset="-122"/>
                <a:cs typeface="Alibaba PuHuiTi" pitchFamily="18" charset="-122"/>
              </a:endParaRPr>
            </a:p>
          </p:txBody>
        </p:sp>
        <p:sp>
          <p:nvSpPr>
            <p:cNvPr id="23" name="文本框 58">
              <a:extLst>
                <a:ext uri="{FF2B5EF4-FFF2-40B4-BE49-F238E27FC236}">
                  <a16:creationId xmlns:a16="http://schemas.microsoft.com/office/drawing/2014/main" id="{A49281E4-4875-7EC5-C667-1CABFA7BDF55}"/>
                </a:ext>
              </a:extLst>
            </p:cNvPr>
            <p:cNvSpPr txBox="1"/>
            <p:nvPr/>
          </p:nvSpPr>
          <p:spPr>
            <a:xfrm>
              <a:off x="4775206" y="1818444"/>
              <a:ext cx="3072614" cy="525465"/>
            </a:xfrm>
            <a:prstGeom prst="rect">
              <a:avLst/>
            </a:prstGeom>
            <a:noFill/>
          </p:spPr>
          <p:txBody>
            <a:bodyPr wrap="square" rtlCol="0">
              <a:spAutoFit/>
            </a:bodyPr>
            <a:lstStyle/>
            <a:p>
              <a:pPr marL="171450" indent="-171450" algn="just">
                <a:lnSpc>
                  <a:spcPct val="150000"/>
                </a:lnSpc>
                <a:buFont typeface="Arial" panose="020B0604020202020204" pitchFamily="34" charset="0"/>
                <a:buChar char="•"/>
              </a:pPr>
              <a:r>
                <a:rPr kumimoji="1" lang="en-US" altLang="zh-CN" sz="1000" dirty="0">
                  <a:solidFill>
                    <a:srgbClr val="383535"/>
                  </a:solidFill>
                  <a:ea typeface="Alibaba PuHuiTi" pitchFamily="18" charset="-122"/>
                  <a:cs typeface="Alibaba PuHuiTi" pitchFamily="18" charset="-122"/>
                </a:rPr>
                <a:t>Multi-sites Connections</a:t>
              </a:r>
            </a:p>
            <a:p>
              <a:pPr marL="171450" indent="-171450" algn="just">
                <a:lnSpc>
                  <a:spcPct val="150000"/>
                </a:lnSpc>
                <a:buFont typeface="Arial" panose="020B0604020202020204" pitchFamily="34" charset="0"/>
                <a:buChar char="•"/>
              </a:pPr>
              <a:r>
                <a:rPr kumimoji="1" lang="en-US" altLang="zh-CN" sz="1000" dirty="0">
                  <a:solidFill>
                    <a:srgbClr val="383535"/>
                  </a:solidFill>
                  <a:ea typeface="Alibaba PuHuiTi" pitchFamily="18" charset="-122"/>
                  <a:cs typeface="Alibaba PuHuiTi" pitchFamily="18" charset="-122"/>
                </a:rPr>
                <a:t>IP Communication</a:t>
              </a:r>
            </a:p>
          </p:txBody>
        </p:sp>
        <p:sp>
          <p:nvSpPr>
            <p:cNvPr id="24" name="文本框 59">
              <a:extLst>
                <a:ext uri="{FF2B5EF4-FFF2-40B4-BE49-F238E27FC236}">
                  <a16:creationId xmlns:a16="http://schemas.microsoft.com/office/drawing/2014/main" id="{1F880B03-042C-1CEF-8C3A-8E8491C4CEBB}"/>
                </a:ext>
              </a:extLst>
            </p:cNvPr>
            <p:cNvSpPr txBox="1"/>
            <p:nvPr/>
          </p:nvSpPr>
          <p:spPr>
            <a:xfrm>
              <a:off x="4775206" y="1408422"/>
              <a:ext cx="2175449" cy="427105"/>
            </a:xfrm>
            <a:prstGeom prst="rect">
              <a:avLst/>
            </a:prstGeom>
            <a:noFill/>
          </p:spPr>
          <p:txBody>
            <a:bodyPr wrap="square">
              <a:spAutoFit/>
            </a:bodyPr>
            <a:lstStyle/>
            <a:p>
              <a:pPr algn="just">
                <a:lnSpc>
                  <a:spcPct val="150000"/>
                </a:lnSpc>
              </a:pPr>
              <a:r>
                <a:rPr kumimoji="1" lang="en-US" altLang="zh-CN" sz="1600" b="1" dirty="0">
                  <a:solidFill>
                    <a:srgbClr val="003591"/>
                  </a:solidFill>
                  <a:ea typeface="Alibaba PuHuiTi" pitchFamily="18" charset="-122"/>
                  <a:cs typeface="Alibaba PuHuiTi" pitchFamily="18" charset="-122"/>
                </a:rPr>
                <a:t>Network Set-up</a:t>
              </a:r>
            </a:p>
          </p:txBody>
        </p:sp>
      </p:grpSp>
      <p:grpSp>
        <p:nvGrpSpPr>
          <p:cNvPr id="49" name="Group 48">
            <a:extLst>
              <a:ext uri="{FF2B5EF4-FFF2-40B4-BE49-F238E27FC236}">
                <a16:creationId xmlns:a16="http://schemas.microsoft.com/office/drawing/2014/main" id="{ED0434BA-4943-CA15-9329-F2A820137FAA}"/>
              </a:ext>
            </a:extLst>
          </p:cNvPr>
          <p:cNvGrpSpPr/>
          <p:nvPr/>
        </p:nvGrpSpPr>
        <p:grpSpPr>
          <a:xfrm>
            <a:off x="3644372" y="3198835"/>
            <a:ext cx="3329940" cy="1010534"/>
            <a:chOff x="4638190" y="3181766"/>
            <a:chExt cx="3329940" cy="703394"/>
          </a:xfrm>
        </p:grpSpPr>
        <p:sp>
          <p:nvSpPr>
            <p:cNvPr id="6" name="任意形状 16">
              <a:extLst>
                <a:ext uri="{FF2B5EF4-FFF2-40B4-BE49-F238E27FC236}">
                  <a16:creationId xmlns:a16="http://schemas.microsoft.com/office/drawing/2014/main" id="{E15C2B4D-4520-EF73-33AA-7F285E22E02D}"/>
                </a:ext>
              </a:extLst>
            </p:cNvPr>
            <p:cNvSpPr/>
            <p:nvPr/>
          </p:nvSpPr>
          <p:spPr>
            <a:xfrm>
              <a:off x="4638190" y="3181766"/>
              <a:ext cx="3329940" cy="703394"/>
            </a:xfrm>
            <a:custGeom>
              <a:avLst/>
              <a:gdLst>
                <a:gd name="connsiteX0" fmla="*/ 0 w 3329940"/>
                <a:gd name="connsiteY0" fmla="*/ 0 h 1628139"/>
                <a:gd name="connsiteX1" fmla="*/ 3329940 w 3329940"/>
                <a:gd name="connsiteY1" fmla="*/ 0 h 1628139"/>
                <a:gd name="connsiteX2" fmla="*/ 3329940 w 3329940"/>
                <a:gd name="connsiteY2" fmla="*/ 1628140 h 1628139"/>
                <a:gd name="connsiteX3" fmla="*/ 0 w 3329940"/>
                <a:gd name="connsiteY3" fmla="*/ 1628140 h 1628139"/>
              </a:gdLst>
              <a:ahLst/>
              <a:cxnLst>
                <a:cxn ang="0">
                  <a:pos x="connsiteX0" y="connsiteY0"/>
                </a:cxn>
                <a:cxn ang="0">
                  <a:pos x="connsiteX1" y="connsiteY1"/>
                </a:cxn>
                <a:cxn ang="0">
                  <a:pos x="connsiteX2" y="connsiteY2"/>
                </a:cxn>
                <a:cxn ang="0">
                  <a:pos x="connsiteX3" y="connsiteY3"/>
                </a:cxn>
              </a:cxnLst>
              <a:rect l="l" t="t" r="r" b="b"/>
              <a:pathLst>
                <a:path w="3329940" h="1628139">
                  <a:moveTo>
                    <a:pt x="0" y="0"/>
                  </a:moveTo>
                  <a:lnTo>
                    <a:pt x="3329940" y="0"/>
                  </a:lnTo>
                  <a:lnTo>
                    <a:pt x="3329940" y="1628140"/>
                  </a:lnTo>
                  <a:lnTo>
                    <a:pt x="0" y="1628140"/>
                  </a:lnTo>
                  <a:close/>
                </a:path>
              </a:pathLst>
            </a:custGeom>
            <a:solidFill>
              <a:srgbClr val="FFFFFF"/>
            </a:solidFill>
            <a:ln w="15875" cap="flat">
              <a:solidFill>
                <a:srgbClr val="003591"/>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ea typeface="Alibaba PuHuiTi" pitchFamily="18" charset="-122"/>
                <a:cs typeface="Alibaba PuHuiTi" pitchFamily="18" charset="-122"/>
              </a:endParaRPr>
            </a:p>
          </p:txBody>
        </p:sp>
        <p:sp>
          <p:nvSpPr>
            <p:cNvPr id="26" name="文本框 62">
              <a:extLst>
                <a:ext uri="{FF2B5EF4-FFF2-40B4-BE49-F238E27FC236}">
                  <a16:creationId xmlns:a16="http://schemas.microsoft.com/office/drawing/2014/main" id="{868E5A00-4230-0C34-C38A-E58FA702C351}"/>
                </a:ext>
              </a:extLst>
            </p:cNvPr>
            <p:cNvSpPr txBox="1"/>
            <p:nvPr/>
          </p:nvSpPr>
          <p:spPr>
            <a:xfrm>
              <a:off x="4775206" y="3371953"/>
              <a:ext cx="2778606" cy="416011"/>
            </a:xfrm>
            <a:prstGeom prst="rect">
              <a:avLst/>
            </a:prstGeom>
            <a:noFill/>
          </p:spPr>
          <p:txBody>
            <a:bodyPr wrap="square">
              <a:spAutoFit/>
            </a:bodyPr>
            <a:lstStyle/>
            <a:p>
              <a:pPr algn="just">
                <a:lnSpc>
                  <a:spcPct val="150000"/>
                </a:lnSpc>
              </a:pPr>
              <a:r>
                <a:rPr kumimoji="1" lang="en-US" altLang="zh-CN" sz="1600" b="1" dirty="0">
                  <a:solidFill>
                    <a:srgbClr val="003591"/>
                  </a:solidFill>
                  <a:ea typeface="Alibaba PuHuiTi" pitchFamily="18" charset="-122"/>
                  <a:sym typeface="+mn-ea"/>
                </a:rPr>
                <a:t>DUAL AUTHORIZATION</a:t>
              </a:r>
              <a:endParaRPr kumimoji="1" lang="en-US" altLang="zh-CN" sz="1600" b="1" dirty="0">
                <a:solidFill>
                  <a:srgbClr val="003591"/>
                </a:solidFill>
                <a:ea typeface="Alibaba PuHuiTi" pitchFamily="18" charset="-122"/>
              </a:endParaRPr>
            </a:p>
          </p:txBody>
        </p:sp>
      </p:grpSp>
      <p:sp>
        <p:nvSpPr>
          <p:cNvPr id="43" name="任意形状 30">
            <a:extLst>
              <a:ext uri="{FF2B5EF4-FFF2-40B4-BE49-F238E27FC236}">
                <a16:creationId xmlns:a16="http://schemas.microsoft.com/office/drawing/2014/main" id="{A913155B-1273-2124-5913-0DCC7C926053}"/>
              </a:ext>
            </a:extLst>
          </p:cNvPr>
          <p:cNvSpPr/>
          <p:nvPr/>
        </p:nvSpPr>
        <p:spPr>
          <a:xfrm>
            <a:off x="295216" y="2389624"/>
            <a:ext cx="2473960" cy="2473960"/>
          </a:xfrm>
          <a:custGeom>
            <a:avLst/>
            <a:gdLst>
              <a:gd name="connsiteX0" fmla="*/ 2473960 w 2473960"/>
              <a:gd name="connsiteY0" fmla="*/ 1236980 h 2473960"/>
              <a:gd name="connsiteX1" fmla="*/ 1236980 w 2473960"/>
              <a:gd name="connsiteY1" fmla="*/ 2473960 h 2473960"/>
              <a:gd name="connsiteX2" fmla="*/ 0 w 2473960"/>
              <a:gd name="connsiteY2" fmla="*/ 1236980 h 2473960"/>
              <a:gd name="connsiteX3" fmla="*/ 1236980 w 2473960"/>
              <a:gd name="connsiteY3" fmla="*/ 0 h 2473960"/>
              <a:gd name="connsiteX4" fmla="*/ 2473960 w 2473960"/>
              <a:gd name="connsiteY4" fmla="*/ 1236980 h 2473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3960" h="2473960">
                <a:moveTo>
                  <a:pt x="2473960" y="1236980"/>
                </a:moveTo>
                <a:cubicBezTo>
                  <a:pt x="2473960" y="1920145"/>
                  <a:pt x="1920145" y="2473960"/>
                  <a:pt x="1236980" y="2473960"/>
                </a:cubicBezTo>
                <a:cubicBezTo>
                  <a:pt x="553815" y="2473960"/>
                  <a:pt x="0" y="1920145"/>
                  <a:pt x="0" y="1236980"/>
                </a:cubicBezTo>
                <a:cubicBezTo>
                  <a:pt x="0" y="553815"/>
                  <a:pt x="553815" y="0"/>
                  <a:pt x="1236980" y="0"/>
                </a:cubicBezTo>
                <a:cubicBezTo>
                  <a:pt x="1920145" y="0"/>
                  <a:pt x="2473960" y="553815"/>
                  <a:pt x="2473960" y="1236980"/>
                </a:cubicBezTo>
                <a:close/>
              </a:path>
            </a:pathLst>
          </a:custGeom>
          <a:gradFill>
            <a:gsLst>
              <a:gs pos="0">
                <a:srgbClr val="003591">
                  <a:lumMod val="20000"/>
                  <a:lumOff val="80000"/>
                </a:srgbClr>
              </a:gs>
              <a:gs pos="100000">
                <a:srgbClr val="003591"/>
              </a:gs>
            </a:gsLst>
            <a:lin ang="5400000" scaled="0"/>
          </a:gra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pic>
        <p:nvPicPr>
          <p:cNvPr id="41" name="Content Placeholder 5" descr="A blue and green text&#10;&#10;AI-generated content may be incorrect.">
            <a:extLst>
              <a:ext uri="{FF2B5EF4-FFF2-40B4-BE49-F238E27FC236}">
                <a16:creationId xmlns:a16="http://schemas.microsoft.com/office/drawing/2014/main" id="{8EB75323-A3E5-7D72-032F-C02285A56A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602" y="3303394"/>
            <a:ext cx="2291188" cy="293742"/>
          </a:xfrm>
          <a:prstGeom prst="rect">
            <a:avLst/>
          </a:prstGeom>
        </p:spPr>
      </p:pic>
      <p:sp>
        <p:nvSpPr>
          <p:cNvPr id="44" name="TextBox 43">
            <a:extLst>
              <a:ext uri="{FF2B5EF4-FFF2-40B4-BE49-F238E27FC236}">
                <a16:creationId xmlns:a16="http://schemas.microsoft.com/office/drawing/2014/main" id="{73ECDE1E-0662-BEA8-D442-51619B0FDFC0}"/>
              </a:ext>
            </a:extLst>
          </p:cNvPr>
          <p:cNvSpPr txBox="1"/>
          <p:nvPr/>
        </p:nvSpPr>
        <p:spPr>
          <a:xfrm>
            <a:off x="862479" y="3715789"/>
            <a:ext cx="1286539" cy="707886"/>
          </a:xfrm>
          <a:prstGeom prst="rect">
            <a:avLst/>
          </a:prstGeom>
          <a:noFill/>
        </p:spPr>
        <p:txBody>
          <a:bodyPr wrap="square" rtlCol="0">
            <a:spAutoFit/>
          </a:bodyPr>
          <a:lstStyle/>
          <a:p>
            <a:pPr algn="ctr"/>
            <a:r>
              <a:rPr lang="en-US" sz="2000" b="1" dirty="0">
                <a:solidFill>
                  <a:schemeClr val="bg1"/>
                </a:solidFill>
              </a:rPr>
              <a:t>Cloud Based</a:t>
            </a:r>
          </a:p>
        </p:txBody>
      </p:sp>
      <p:grpSp>
        <p:nvGrpSpPr>
          <p:cNvPr id="60" name="Group 59">
            <a:extLst>
              <a:ext uri="{FF2B5EF4-FFF2-40B4-BE49-F238E27FC236}">
                <a16:creationId xmlns:a16="http://schemas.microsoft.com/office/drawing/2014/main" id="{7418D433-8AE3-7F92-DF69-6A78D4D938A0}"/>
              </a:ext>
            </a:extLst>
          </p:cNvPr>
          <p:cNvGrpSpPr/>
          <p:nvPr/>
        </p:nvGrpSpPr>
        <p:grpSpPr>
          <a:xfrm>
            <a:off x="3627748" y="4592215"/>
            <a:ext cx="3329940" cy="1117469"/>
            <a:chOff x="3727765" y="4252824"/>
            <a:chExt cx="3329940" cy="916573"/>
          </a:xfrm>
        </p:grpSpPr>
        <p:sp>
          <p:nvSpPr>
            <p:cNvPr id="52" name="任意形状 16">
              <a:extLst>
                <a:ext uri="{FF2B5EF4-FFF2-40B4-BE49-F238E27FC236}">
                  <a16:creationId xmlns:a16="http://schemas.microsoft.com/office/drawing/2014/main" id="{88453891-AD97-2C88-975C-979DC47BD259}"/>
                </a:ext>
              </a:extLst>
            </p:cNvPr>
            <p:cNvSpPr/>
            <p:nvPr/>
          </p:nvSpPr>
          <p:spPr>
            <a:xfrm>
              <a:off x="3727765" y="4252824"/>
              <a:ext cx="3329940" cy="916573"/>
            </a:xfrm>
            <a:custGeom>
              <a:avLst/>
              <a:gdLst>
                <a:gd name="connsiteX0" fmla="*/ 0 w 3329940"/>
                <a:gd name="connsiteY0" fmla="*/ 0 h 1628139"/>
                <a:gd name="connsiteX1" fmla="*/ 3329940 w 3329940"/>
                <a:gd name="connsiteY1" fmla="*/ 0 h 1628139"/>
                <a:gd name="connsiteX2" fmla="*/ 3329940 w 3329940"/>
                <a:gd name="connsiteY2" fmla="*/ 1628140 h 1628139"/>
                <a:gd name="connsiteX3" fmla="*/ 0 w 3329940"/>
                <a:gd name="connsiteY3" fmla="*/ 1628140 h 1628139"/>
              </a:gdLst>
              <a:ahLst/>
              <a:cxnLst>
                <a:cxn ang="0">
                  <a:pos x="connsiteX0" y="connsiteY0"/>
                </a:cxn>
                <a:cxn ang="0">
                  <a:pos x="connsiteX1" y="connsiteY1"/>
                </a:cxn>
                <a:cxn ang="0">
                  <a:pos x="connsiteX2" y="connsiteY2"/>
                </a:cxn>
                <a:cxn ang="0">
                  <a:pos x="connsiteX3" y="connsiteY3"/>
                </a:cxn>
              </a:cxnLst>
              <a:rect l="l" t="t" r="r" b="b"/>
              <a:pathLst>
                <a:path w="3329940" h="1628139">
                  <a:moveTo>
                    <a:pt x="0" y="0"/>
                  </a:moveTo>
                  <a:lnTo>
                    <a:pt x="3329940" y="0"/>
                  </a:lnTo>
                  <a:lnTo>
                    <a:pt x="3329940" y="1628140"/>
                  </a:lnTo>
                  <a:lnTo>
                    <a:pt x="0" y="1628140"/>
                  </a:lnTo>
                  <a:close/>
                </a:path>
              </a:pathLst>
            </a:custGeom>
            <a:solidFill>
              <a:srgbClr val="FFFFFF"/>
            </a:solidFill>
            <a:ln w="15875" cap="flat">
              <a:solidFill>
                <a:srgbClr val="003591"/>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ea typeface="Alibaba PuHuiTi" pitchFamily="18" charset="-122"/>
                <a:cs typeface="Alibaba PuHuiTi" pitchFamily="18" charset="-122"/>
              </a:endParaRPr>
            </a:p>
          </p:txBody>
        </p:sp>
        <p:sp>
          <p:nvSpPr>
            <p:cNvPr id="28" name="文本框 65">
              <a:extLst>
                <a:ext uri="{FF2B5EF4-FFF2-40B4-BE49-F238E27FC236}">
                  <a16:creationId xmlns:a16="http://schemas.microsoft.com/office/drawing/2014/main" id="{8B677376-3755-54BA-9F35-9DFE0F8E1AE6}"/>
                </a:ext>
              </a:extLst>
            </p:cNvPr>
            <p:cNvSpPr txBox="1"/>
            <p:nvPr/>
          </p:nvSpPr>
          <p:spPr>
            <a:xfrm>
              <a:off x="3873052" y="4255480"/>
              <a:ext cx="3072614" cy="568613"/>
            </a:xfrm>
            <a:prstGeom prst="rect">
              <a:avLst/>
            </a:prstGeom>
            <a:noFill/>
          </p:spPr>
          <p:txBody>
            <a:bodyPr wrap="square">
              <a:spAutoFit/>
            </a:bodyPr>
            <a:lstStyle/>
            <a:p>
              <a:pPr>
                <a:lnSpc>
                  <a:spcPct val="150000"/>
                </a:lnSpc>
              </a:pPr>
              <a:r>
                <a:rPr kumimoji="1" lang="en-US" sz="1600" b="1" dirty="0">
                  <a:solidFill>
                    <a:srgbClr val="003591"/>
                  </a:solidFill>
                  <a:ea typeface="Alibaba PuHuiTi" pitchFamily="18" charset="-122"/>
                </a:rPr>
                <a:t>STAFF CARD PRINTING MODULE</a:t>
              </a:r>
              <a:endParaRPr kumimoji="1" lang="en-US" altLang="zh-CN" sz="1600" b="1" dirty="0">
                <a:solidFill>
                  <a:srgbClr val="003591"/>
                </a:solidFill>
                <a:ea typeface="Alibaba PuHuiTi" pitchFamily="18" charset="-122"/>
              </a:endParaRPr>
            </a:p>
          </p:txBody>
        </p:sp>
      </p:grpSp>
      <p:pic>
        <p:nvPicPr>
          <p:cNvPr id="55" name="Picture 54">
            <a:extLst>
              <a:ext uri="{FF2B5EF4-FFF2-40B4-BE49-F238E27FC236}">
                <a16:creationId xmlns:a16="http://schemas.microsoft.com/office/drawing/2014/main" id="{BAD0E617-8C01-97E6-4A6C-2C7BAB810372}"/>
              </a:ext>
            </a:extLst>
          </p:cNvPr>
          <p:cNvPicPr>
            <a:picLocks noChangeAspect="1"/>
          </p:cNvPicPr>
          <p:nvPr/>
        </p:nvPicPr>
        <p:blipFill>
          <a:blip r:embed="rId3"/>
          <a:stretch>
            <a:fillRect/>
          </a:stretch>
        </p:blipFill>
        <p:spPr>
          <a:xfrm>
            <a:off x="7705207" y="1378873"/>
            <a:ext cx="3597867" cy="1672107"/>
          </a:xfrm>
          <a:prstGeom prst="rect">
            <a:avLst/>
          </a:prstGeom>
          <a:effectLst>
            <a:outerShdw blurRad="50800" dist="38100" dir="2700000" algn="tl" rotWithShape="0">
              <a:prstClr val="black">
                <a:alpha val="40000"/>
              </a:prstClr>
            </a:outerShdw>
          </a:effectLst>
        </p:spPr>
      </p:pic>
      <p:pic>
        <p:nvPicPr>
          <p:cNvPr id="57" name="Picture 56">
            <a:extLst>
              <a:ext uri="{FF2B5EF4-FFF2-40B4-BE49-F238E27FC236}">
                <a16:creationId xmlns:a16="http://schemas.microsoft.com/office/drawing/2014/main" id="{5F98A9D1-B4E5-CE26-7851-EE7D706258A3}"/>
              </a:ext>
            </a:extLst>
          </p:cNvPr>
          <p:cNvPicPr>
            <a:picLocks noChangeAspect="1"/>
          </p:cNvPicPr>
          <p:nvPr/>
        </p:nvPicPr>
        <p:blipFill>
          <a:blip r:embed="rId4"/>
          <a:stretch>
            <a:fillRect/>
          </a:stretch>
        </p:blipFill>
        <p:spPr>
          <a:xfrm>
            <a:off x="7705207" y="3083649"/>
            <a:ext cx="3597867" cy="1669760"/>
          </a:xfrm>
          <a:prstGeom prst="rect">
            <a:avLst/>
          </a:prstGeom>
          <a:effectLst>
            <a:outerShdw blurRad="50800" dist="38100" dir="2700000" algn="tl" rotWithShape="0">
              <a:prstClr val="black">
                <a:alpha val="40000"/>
              </a:prstClr>
            </a:outerShdw>
          </a:effectLst>
        </p:spPr>
      </p:pic>
      <p:pic>
        <p:nvPicPr>
          <p:cNvPr id="59" name="Picture 58">
            <a:extLst>
              <a:ext uri="{FF2B5EF4-FFF2-40B4-BE49-F238E27FC236}">
                <a16:creationId xmlns:a16="http://schemas.microsoft.com/office/drawing/2014/main" id="{EC9488F4-78B6-F672-1B68-ECB004BB0FAD}"/>
              </a:ext>
            </a:extLst>
          </p:cNvPr>
          <p:cNvPicPr>
            <a:picLocks noChangeAspect="1"/>
          </p:cNvPicPr>
          <p:nvPr/>
        </p:nvPicPr>
        <p:blipFill>
          <a:blip r:embed="rId5"/>
          <a:stretch>
            <a:fillRect/>
          </a:stretch>
        </p:blipFill>
        <p:spPr>
          <a:xfrm>
            <a:off x="7724741" y="4861143"/>
            <a:ext cx="3578333" cy="1660694"/>
          </a:xfrm>
          <a:prstGeom prst="rect">
            <a:avLst/>
          </a:prstGeom>
          <a:effectLst>
            <a:outerShdw blurRad="50800" dist="38100" dir="2700000" algn="tl" rotWithShape="0">
              <a:prstClr val="black">
                <a:alpha val="40000"/>
              </a:prstClr>
            </a:outerShdw>
          </a:effectLst>
        </p:spPr>
      </p:pic>
      <p:sp>
        <p:nvSpPr>
          <p:cNvPr id="63" name="Arrow: Right 62">
            <a:extLst>
              <a:ext uri="{FF2B5EF4-FFF2-40B4-BE49-F238E27FC236}">
                <a16:creationId xmlns:a16="http://schemas.microsoft.com/office/drawing/2014/main" id="{925727A1-5C02-E1E1-5735-3A85D3B469C2}"/>
              </a:ext>
            </a:extLst>
          </p:cNvPr>
          <p:cNvSpPr/>
          <p:nvPr/>
        </p:nvSpPr>
        <p:spPr>
          <a:xfrm>
            <a:off x="7184038" y="2132019"/>
            <a:ext cx="502297" cy="369972"/>
          </a:xfrm>
          <a:prstGeom prst="rightArrow">
            <a:avLst/>
          </a:prstGeom>
          <a:solidFill>
            <a:srgbClr val="0070C0"/>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Arrow: Right 63">
            <a:extLst>
              <a:ext uri="{FF2B5EF4-FFF2-40B4-BE49-F238E27FC236}">
                <a16:creationId xmlns:a16="http://schemas.microsoft.com/office/drawing/2014/main" id="{81A5A7EA-AA99-2636-E49A-88BAA81C1724}"/>
              </a:ext>
            </a:extLst>
          </p:cNvPr>
          <p:cNvSpPr/>
          <p:nvPr/>
        </p:nvSpPr>
        <p:spPr>
          <a:xfrm>
            <a:off x="7184038" y="3583134"/>
            <a:ext cx="502297" cy="369972"/>
          </a:xfrm>
          <a:prstGeom prst="rightArrow">
            <a:avLst/>
          </a:prstGeom>
          <a:solidFill>
            <a:srgbClr val="0070C0"/>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Arrow: Right 64">
            <a:extLst>
              <a:ext uri="{FF2B5EF4-FFF2-40B4-BE49-F238E27FC236}">
                <a16:creationId xmlns:a16="http://schemas.microsoft.com/office/drawing/2014/main" id="{85710B47-C267-5BF8-7668-11CAFAF3BDE7}"/>
              </a:ext>
            </a:extLst>
          </p:cNvPr>
          <p:cNvSpPr/>
          <p:nvPr/>
        </p:nvSpPr>
        <p:spPr>
          <a:xfrm>
            <a:off x="7184038" y="5198498"/>
            <a:ext cx="502297" cy="369972"/>
          </a:xfrm>
          <a:prstGeom prst="rightArrow">
            <a:avLst/>
          </a:prstGeom>
          <a:solidFill>
            <a:srgbClr val="0070C0"/>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03119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7A70E-5861-DD16-3BFE-53579B4404D9}"/>
            </a:ext>
          </a:extLst>
        </p:cNvPr>
        <p:cNvGrpSpPr/>
        <p:nvPr/>
      </p:nvGrpSpPr>
      <p:grpSpPr>
        <a:xfrm>
          <a:off x="0" y="0"/>
          <a:ext cx="0" cy="0"/>
          <a:chOff x="0" y="0"/>
          <a:chExt cx="0" cy="0"/>
        </a:xfrm>
      </p:grpSpPr>
      <p:sp>
        <p:nvSpPr>
          <p:cNvPr id="2" name="文本占位符 1">
            <a:extLst>
              <a:ext uri="{FF2B5EF4-FFF2-40B4-BE49-F238E27FC236}">
                <a16:creationId xmlns:a16="http://schemas.microsoft.com/office/drawing/2014/main" id="{FF7AFC56-C73B-0AA8-CD19-76C6C801215F}"/>
              </a:ext>
            </a:extLst>
          </p:cNvPr>
          <p:cNvSpPr>
            <a:spLocks noGrp="1"/>
          </p:cNvSpPr>
          <p:nvPr>
            <p:ph type="body" sz="quarter" idx="15"/>
          </p:nvPr>
        </p:nvSpPr>
        <p:spPr/>
        <p:txBody>
          <a:bodyPr/>
          <a:lstStyle/>
          <a:p>
            <a:r>
              <a:rPr lang="en-US" altLang="zh-CN" dirty="0"/>
              <a:t>BUSINESS CASE - CSD PROJECT</a:t>
            </a:r>
            <a:endParaRPr lang="zh-CN" altLang="en-US" dirty="0"/>
          </a:p>
        </p:txBody>
      </p:sp>
      <p:pic>
        <p:nvPicPr>
          <p:cNvPr id="6" name="Picture 5">
            <a:hlinkClick r:id="rId3"/>
            <a:extLst>
              <a:ext uri="{FF2B5EF4-FFF2-40B4-BE49-F238E27FC236}">
                <a16:creationId xmlns:a16="http://schemas.microsoft.com/office/drawing/2014/main" id="{3DE7DC7A-E980-9388-443E-09B02DAEC0E8}"/>
              </a:ext>
            </a:extLst>
          </p:cNvPr>
          <p:cNvPicPr>
            <a:picLocks noChangeAspect="1"/>
          </p:cNvPicPr>
          <p:nvPr/>
        </p:nvPicPr>
        <p:blipFill>
          <a:blip r:embed="rId4"/>
          <a:stretch>
            <a:fillRect/>
          </a:stretch>
        </p:blipFill>
        <p:spPr>
          <a:xfrm>
            <a:off x="5229738" y="1815680"/>
            <a:ext cx="6812475" cy="4247318"/>
          </a:xfrm>
          <a:prstGeom prst="rect">
            <a:avLst/>
          </a:prstGeom>
        </p:spPr>
      </p:pic>
      <p:sp>
        <p:nvSpPr>
          <p:cNvPr id="7" name="TextBox 6">
            <a:extLst>
              <a:ext uri="{FF2B5EF4-FFF2-40B4-BE49-F238E27FC236}">
                <a16:creationId xmlns:a16="http://schemas.microsoft.com/office/drawing/2014/main" id="{14B53B88-D24C-D7E0-3577-0C64CD04C0E2}"/>
              </a:ext>
            </a:extLst>
          </p:cNvPr>
          <p:cNvSpPr txBox="1"/>
          <p:nvPr/>
        </p:nvSpPr>
        <p:spPr>
          <a:xfrm>
            <a:off x="241902" y="1815681"/>
            <a:ext cx="4702237" cy="4247317"/>
          </a:xfrm>
          <a:prstGeom prst="rect">
            <a:avLst/>
          </a:prstGeom>
          <a:noFill/>
        </p:spPr>
        <p:txBody>
          <a:bodyPr wrap="square" rtlCol="0">
            <a:spAutoFit/>
          </a:bodyPr>
          <a:lstStyle/>
          <a:p>
            <a:r>
              <a:rPr lang="en-US" b="1" u="sng" dirty="0"/>
              <a:t>Project Background:</a:t>
            </a:r>
          </a:p>
          <a:p>
            <a:endParaRPr lang="en-US" dirty="0"/>
          </a:p>
          <a:p>
            <a:r>
              <a:rPr lang="en-US" dirty="0"/>
              <a:t>Customer: </a:t>
            </a:r>
          </a:p>
          <a:p>
            <a:endParaRPr lang="en-US" b="1" dirty="0"/>
          </a:p>
          <a:p>
            <a:r>
              <a:rPr lang="en-US" b="1" dirty="0"/>
              <a:t>CSD</a:t>
            </a:r>
          </a:p>
          <a:p>
            <a:endParaRPr lang="en-US" dirty="0"/>
          </a:p>
          <a:p>
            <a:r>
              <a:rPr lang="en-US" dirty="0"/>
              <a:t>Functionality requirements: </a:t>
            </a:r>
          </a:p>
          <a:p>
            <a:endParaRPr lang="en-US" dirty="0"/>
          </a:p>
          <a:p>
            <a:r>
              <a:rPr lang="en-US" b="1" dirty="0"/>
              <a:t>Establish a prisoner facial recognition system based on the existing CCTV in the prison.</a:t>
            </a:r>
          </a:p>
          <a:p>
            <a:endParaRPr lang="en-US" dirty="0"/>
          </a:p>
          <a:p>
            <a:r>
              <a:rPr lang="en-US" dirty="0"/>
              <a:t>Timeline: </a:t>
            </a:r>
          </a:p>
          <a:p>
            <a:endParaRPr lang="en-US" b="1" dirty="0"/>
          </a:p>
          <a:p>
            <a:r>
              <a:rPr lang="en-US" b="1" dirty="0"/>
              <a:t>Complete in Sept 2026</a:t>
            </a:r>
          </a:p>
        </p:txBody>
      </p:sp>
    </p:spTree>
    <p:extLst>
      <p:ext uri="{BB962C8B-B14F-4D97-AF65-F5344CB8AC3E}">
        <p14:creationId xmlns:p14="http://schemas.microsoft.com/office/powerpoint/2010/main" val="22060532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8"/>
          </p:nvPr>
        </p:nvSpPr>
        <p:spPr/>
        <p:txBody>
          <a:bodyPr/>
          <a:lstStyle/>
          <a:p>
            <a:r>
              <a:rPr lang="en-US" altLang="zh-CN" cap="all" dirty="0">
                <a:solidFill>
                  <a:srgbClr val="0070C0"/>
                </a:solidFill>
                <a:uFillTx/>
                <a:ea typeface="黑体" panose="02010609060101010101" pitchFamily="49" charset="-122"/>
                <a:sym typeface="Arial" panose="020B0604020202020204" pitchFamily="34" charset="0"/>
              </a:rPr>
              <a:t>THANK YOU</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26B530-9D16-EB0A-6FC0-462D0D5E3905}"/>
              </a:ext>
            </a:extLst>
          </p:cNvPr>
          <p:cNvSpPr>
            <a:spLocks noGrp="1"/>
          </p:cNvSpPr>
          <p:nvPr>
            <p:ph type="body" sz="quarter" idx="15"/>
          </p:nvPr>
        </p:nvSpPr>
        <p:spPr>
          <a:xfrm>
            <a:off x="383690" y="236343"/>
            <a:ext cx="9608722" cy="523220"/>
          </a:xfrm>
        </p:spPr>
        <p:txBody>
          <a:bodyPr/>
          <a:lstStyle/>
          <a:p>
            <a:r>
              <a:rPr lang="en-US" dirty="0"/>
              <a:t>FROM REGIONAL DELIVERY FOUNDATION TO ENTERPRISE CAPABILITY PLATFORM</a:t>
            </a:r>
          </a:p>
        </p:txBody>
      </p:sp>
      <p:sp>
        <p:nvSpPr>
          <p:cNvPr id="4" name="Slide Number Placeholder 3">
            <a:extLst>
              <a:ext uri="{FF2B5EF4-FFF2-40B4-BE49-F238E27FC236}">
                <a16:creationId xmlns:a16="http://schemas.microsoft.com/office/drawing/2014/main" id="{9AFB693D-3B48-FCE5-17B8-D3C6E811C164}"/>
              </a:ext>
            </a:extLst>
          </p:cNvPr>
          <p:cNvSpPr>
            <a:spLocks noGrp="1"/>
          </p:cNvSpPr>
          <p:nvPr>
            <p:ph type="sldNum" sz="quarter" idx="4"/>
          </p:nvPr>
        </p:nvSpPr>
        <p:spPr/>
        <p:txBody>
          <a:bodyPr/>
          <a:lstStyle/>
          <a:p>
            <a:fld id="{199137DB-8ECE-4117-81EA-4F1DB4ABB2A7}" type="slidenum">
              <a:rPr lang="zh-CN" altLang="en-US" smtClean="0"/>
              <a:t>5</a:t>
            </a:fld>
            <a:endParaRPr lang="zh-CN" altLang="en-US"/>
          </a:p>
        </p:txBody>
      </p:sp>
      <p:sp>
        <p:nvSpPr>
          <p:cNvPr id="5" name="任意形状 9">
            <a:extLst>
              <a:ext uri="{FF2B5EF4-FFF2-40B4-BE49-F238E27FC236}">
                <a16:creationId xmlns:a16="http://schemas.microsoft.com/office/drawing/2014/main" id="{B9BDE82F-E39C-30E7-DD5B-7975210B6313}"/>
              </a:ext>
            </a:extLst>
          </p:cNvPr>
          <p:cNvSpPr/>
          <p:nvPr/>
        </p:nvSpPr>
        <p:spPr>
          <a:xfrm>
            <a:off x="463550" y="1308833"/>
            <a:ext cx="11266169" cy="1308099"/>
          </a:xfrm>
          <a:custGeom>
            <a:avLst/>
            <a:gdLst>
              <a:gd name="connsiteX0" fmla="*/ 0 w 11266169"/>
              <a:gd name="connsiteY0" fmla="*/ 0 h 1308099"/>
              <a:gd name="connsiteX1" fmla="*/ 0 w 11266169"/>
              <a:gd name="connsiteY1" fmla="*/ 654050 h 1308099"/>
              <a:gd name="connsiteX2" fmla="*/ 0 w 11266169"/>
              <a:gd name="connsiteY2" fmla="*/ 1308100 h 1308099"/>
              <a:gd name="connsiteX3" fmla="*/ 11266170 w 11266169"/>
              <a:gd name="connsiteY3" fmla="*/ 1308100 h 1308099"/>
              <a:gd name="connsiteX4" fmla="*/ 11266170 w 11266169"/>
              <a:gd name="connsiteY4" fmla="*/ 654050 h 1308099"/>
              <a:gd name="connsiteX5" fmla="*/ 11266170 w 11266169"/>
              <a:gd name="connsiteY5" fmla="*/ 0 h 1308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66169" h="1308099">
                <a:moveTo>
                  <a:pt x="0" y="0"/>
                </a:moveTo>
                <a:lnTo>
                  <a:pt x="0" y="654050"/>
                </a:lnTo>
                <a:lnTo>
                  <a:pt x="0" y="1308100"/>
                </a:lnTo>
                <a:lnTo>
                  <a:pt x="11266170" y="1308100"/>
                </a:lnTo>
                <a:lnTo>
                  <a:pt x="11266170" y="654050"/>
                </a:lnTo>
                <a:lnTo>
                  <a:pt x="11266170" y="0"/>
                </a:lnTo>
                <a:close/>
              </a:path>
            </a:pathLst>
          </a:custGeom>
          <a:solidFill>
            <a:srgbClr val="0067B1"/>
          </a:soli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11" name="任意形状 25">
            <a:extLst>
              <a:ext uri="{FF2B5EF4-FFF2-40B4-BE49-F238E27FC236}">
                <a16:creationId xmlns:a16="http://schemas.microsoft.com/office/drawing/2014/main" id="{015AB4D2-09BA-F210-BBAA-51806F2BCF64}"/>
              </a:ext>
            </a:extLst>
          </p:cNvPr>
          <p:cNvSpPr/>
          <p:nvPr/>
        </p:nvSpPr>
        <p:spPr>
          <a:xfrm>
            <a:off x="4444910" y="3653863"/>
            <a:ext cx="3302180" cy="2276304"/>
          </a:xfrm>
          <a:custGeom>
            <a:avLst/>
            <a:gdLst>
              <a:gd name="connsiteX0" fmla="*/ 0 w 2658110"/>
              <a:gd name="connsiteY0" fmla="*/ 0 h 1932939"/>
              <a:gd name="connsiteX1" fmla="*/ 2658110 w 2658110"/>
              <a:gd name="connsiteY1" fmla="*/ 0 h 1932939"/>
              <a:gd name="connsiteX2" fmla="*/ 2658110 w 2658110"/>
              <a:gd name="connsiteY2" fmla="*/ 1932940 h 1932939"/>
              <a:gd name="connsiteX3" fmla="*/ 0 w 2658110"/>
              <a:gd name="connsiteY3" fmla="*/ 1932940 h 1932939"/>
            </a:gdLst>
            <a:ahLst/>
            <a:cxnLst>
              <a:cxn ang="0">
                <a:pos x="connsiteX0" y="connsiteY0"/>
              </a:cxn>
              <a:cxn ang="0">
                <a:pos x="connsiteX1" y="connsiteY1"/>
              </a:cxn>
              <a:cxn ang="0">
                <a:pos x="connsiteX2" y="connsiteY2"/>
              </a:cxn>
              <a:cxn ang="0">
                <a:pos x="connsiteX3" y="connsiteY3"/>
              </a:cxn>
            </a:cxnLst>
            <a:rect l="l" t="t" r="r" b="b"/>
            <a:pathLst>
              <a:path w="2658110" h="1932939">
                <a:moveTo>
                  <a:pt x="0" y="0"/>
                </a:moveTo>
                <a:lnTo>
                  <a:pt x="2658110" y="0"/>
                </a:lnTo>
                <a:lnTo>
                  <a:pt x="2658110" y="1932940"/>
                </a:lnTo>
                <a:lnTo>
                  <a:pt x="0" y="1932940"/>
                </a:lnTo>
                <a:close/>
              </a:path>
            </a:pathLst>
          </a:custGeom>
          <a:solidFill>
            <a:srgbClr val="EFEFEF"/>
          </a:soli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12" name="任意形状 26">
            <a:extLst>
              <a:ext uri="{FF2B5EF4-FFF2-40B4-BE49-F238E27FC236}">
                <a16:creationId xmlns:a16="http://schemas.microsoft.com/office/drawing/2014/main" id="{7434DBB2-4185-E210-F002-0063B712A41B}"/>
              </a:ext>
            </a:extLst>
          </p:cNvPr>
          <p:cNvSpPr/>
          <p:nvPr/>
        </p:nvSpPr>
        <p:spPr>
          <a:xfrm>
            <a:off x="8352337" y="3631531"/>
            <a:ext cx="3300984" cy="2298636"/>
          </a:xfrm>
          <a:custGeom>
            <a:avLst/>
            <a:gdLst>
              <a:gd name="connsiteX0" fmla="*/ 0 w 2658109"/>
              <a:gd name="connsiteY0" fmla="*/ 0 h 1932939"/>
              <a:gd name="connsiteX1" fmla="*/ 2658110 w 2658109"/>
              <a:gd name="connsiteY1" fmla="*/ 0 h 1932939"/>
              <a:gd name="connsiteX2" fmla="*/ 2658110 w 2658109"/>
              <a:gd name="connsiteY2" fmla="*/ 1932940 h 1932939"/>
              <a:gd name="connsiteX3" fmla="*/ 0 w 2658109"/>
              <a:gd name="connsiteY3" fmla="*/ 1932940 h 1932939"/>
            </a:gdLst>
            <a:ahLst/>
            <a:cxnLst>
              <a:cxn ang="0">
                <a:pos x="connsiteX0" y="connsiteY0"/>
              </a:cxn>
              <a:cxn ang="0">
                <a:pos x="connsiteX1" y="connsiteY1"/>
              </a:cxn>
              <a:cxn ang="0">
                <a:pos x="connsiteX2" y="connsiteY2"/>
              </a:cxn>
              <a:cxn ang="0">
                <a:pos x="connsiteX3" y="connsiteY3"/>
              </a:cxn>
            </a:cxnLst>
            <a:rect l="l" t="t" r="r" b="b"/>
            <a:pathLst>
              <a:path w="2658109" h="1932939">
                <a:moveTo>
                  <a:pt x="0" y="0"/>
                </a:moveTo>
                <a:lnTo>
                  <a:pt x="2658110" y="0"/>
                </a:lnTo>
                <a:lnTo>
                  <a:pt x="2658110" y="1932940"/>
                </a:lnTo>
                <a:lnTo>
                  <a:pt x="0" y="1932940"/>
                </a:lnTo>
                <a:close/>
              </a:path>
            </a:pathLst>
          </a:custGeom>
          <a:solidFill>
            <a:srgbClr val="EFEFEF"/>
          </a:soli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14" name="任意形状 29">
            <a:extLst>
              <a:ext uri="{FF2B5EF4-FFF2-40B4-BE49-F238E27FC236}">
                <a16:creationId xmlns:a16="http://schemas.microsoft.com/office/drawing/2014/main" id="{18208FF2-5ED4-D560-E576-BC8173766246}"/>
              </a:ext>
            </a:extLst>
          </p:cNvPr>
          <p:cNvSpPr/>
          <p:nvPr/>
        </p:nvSpPr>
        <p:spPr>
          <a:xfrm>
            <a:off x="617406" y="3665067"/>
            <a:ext cx="3302181" cy="2265100"/>
          </a:xfrm>
          <a:custGeom>
            <a:avLst/>
            <a:gdLst>
              <a:gd name="connsiteX0" fmla="*/ 0 w 2658110"/>
              <a:gd name="connsiteY0" fmla="*/ 0 h 1932939"/>
              <a:gd name="connsiteX1" fmla="*/ 2658110 w 2658110"/>
              <a:gd name="connsiteY1" fmla="*/ 0 h 1932939"/>
              <a:gd name="connsiteX2" fmla="*/ 2658110 w 2658110"/>
              <a:gd name="connsiteY2" fmla="*/ 1932940 h 1932939"/>
              <a:gd name="connsiteX3" fmla="*/ 0 w 2658110"/>
              <a:gd name="connsiteY3" fmla="*/ 1932940 h 1932939"/>
            </a:gdLst>
            <a:ahLst/>
            <a:cxnLst>
              <a:cxn ang="0">
                <a:pos x="connsiteX0" y="connsiteY0"/>
              </a:cxn>
              <a:cxn ang="0">
                <a:pos x="connsiteX1" y="connsiteY1"/>
              </a:cxn>
              <a:cxn ang="0">
                <a:pos x="connsiteX2" y="connsiteY2"/>
              </a:cxn>
              <a:cxn ang="0">
                <a:pos x="connsiteX3" y="connsiteY3"/>
              </a:cxn>
            </a:cxnLst>
            <a:rect l="l" t="t" r="r" b="b"/>
            <a:pathLst>
              <a:path w="2658110" h="1932939">
                <a:moveTo>
                  <a:pt x="0" y="0"/>
                </a:moveTo>
                <a:lnTo>
                  <a:pt x="2658110" y="0"/>
                </a:lnTo>
                <a:lnTo>
                  <a:pt x="2658110" y="1932940"/>
                </a:lnTo>
                <a:lnTo>
                  <a:pt x="0" y="1932940"/>
                </a:lnTo>
                <a:close/>
              </a:path>
            </a:pathLst>
          </a:custGeom>
          <a:solidFill>
            <a:srgbClr val="EFEFEF"/>
          </a:solid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grpSp>
        <p:nvGrpSpPr>
          <p:cNvPr id="46" name="Group 45">
            <a:extLst>
              <a:ext uri="{FF2B5EF4-FFF2-40B4-BE49-F238E27FC236}">
                <a16:creationId xmlns:a16="http://schemas.microsoft.com/office/drawing/2014/main" id="{844AA495-CA5D-2CCC-78A6-FB5AEA01FD59}"/>
              </a:ext>
            </a:extLst>
          </p:cNvPr>
          <p:cNvGrpSpPr/>
          <p:nvPr/>
        </p:nvGrpSpPr>
        <p:grpSpPr>
          <a:xfrm>
            <a:off x="877941" y="1433146"/>
            <a:ext cx="2658110" cy="1056786"/>
            <a:chOff x="590550" y="1285094"/>
            <a:chExt cx="2658110" cy="1056786"/>
          </a:xfrm>
        </p:grpSpPr>
        <p:sp>
          <p:nvSpPr>
            <p:cNvPr id="10" name="任意形状 24">
              <a:extLst>
                <a:ext uri="{FF2B5EF4-FFF2-40B4-BE49-F238E27FC236}">
                  <a16:creationId xmlns:a16="http://schemas.microsoft.com/office/drawing/2014/main" id="{74375CC4-BE26-A939-8D45-8F15CFEE3158}"/>
                </a:ext>
              </a:extLst>
            </p:cNvPr>
            <p:cNvSpPr/>
            <p:nvPr/>
          </p:nvSpPr>
          <p:spPr>
            <a:xfrm>
              <a:off x="590550" y="1287781"/>
              <a:ext cx="2658110" cy="1054099"/>
            </a:xfrm>
            <a:custGeom>
              <a:avLst/>
              <a:gdLst>
                <a:gd name="connsiteX0" fmla="*/ 2467610 w 2658110"/>
                <a:gd name="connsiteY0" fmla="*/ 0 h 1054099"/>
                <a:gd name="connsiteX1" fmla="*/ 190500 w 2658110"/>
                <a:gd name="connsiteY1" fmla="*/ 0 h 1054099"/>
                <a:gd name="connsiteX2" fmla="*/ 0 w 2658110"/>
                <a:gd name="connsiteY2" fmla="*/ 190500 h 1054099"/>
                <a:gd name="connsiteX3" fmla="*/ 0 w 2658110"/>
                <a:gd name="connsiteY3" fmla="*/ 863600 h 1054099"/>
                <a:gd name="connsiteX4" fmla="*/ 190500 w 2658110"/>
                <a:gd name="connsiteY4" fmla="*/ 1054100 h 1054099"/>
                <a:gd name="connsiteX5" fmla="*/ 2467610 w 2658110"/>
                <a:gd name="connsiteY5" fmla="*/ 1054100 h 1054099"/>
                <a:gd name="connsiteX6" fmla="*/ 2658110 w 2658110"/>
                <a:gd name="connsiteY6" fmla="*/ 863600 h 1054099"/>
                <a:gd name="connsiteX7" fmla="*/ 2658110 w 2658110"/>
                <a:gd name="connsiteY7" fmla="*/ 190500 h 1054099"/>
                <a:gd name="connsiteX8" fmla="*/ 2467610 w 2658110"/>
                <a:gd name="connsiteY8" fmla="*/ 0 h 105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8110" h="1054099">
                  <a:moveTo>
                    <a:pt x="2467610" y="0"/>
                  </a:moveTo>
                  <a:lnTo>
                    <a:pt x="190500" y="0"/>
                  </a:lnTo>
                  <a:cubicBezTo>
                    <a:pt x="85090" y="0"/>
                    <a:pt x="0" y="85090"/>
                    <a:pt x="0" y="190500"/>
                  </a:cubicBezTo>
                  <a:lnTo>
                    <a:pt x="0" y="863600"/>
                  </a:lnTo>
                  <a:cubicBezTo>
                    <a:pt x="0" y="969010"/>
                    <a:pt x="85090" y="1054100"/>
                    <a:pt x="190500" y="1054100"/>
                  </a:cubicBezTo>
                  <a:lnTo>
                    <a:pt x="2467610" y="1054100"/>
                  </a:lnTo>
                  <a:cubicBezTo>
                    <a:pt x="2573020" y="1054100"/>
                    <a:pt x="2658110" y="969010"/>
                    <a:pt x="2658110" y="863600"/>
                  </a:cubicBezTo>
                  <a:lnTo>
                    <a:pt x="2658110" y="190500"/>
                  </a:lnTo>
                  <a:cubicBezTo>
                    <a:pt x="2658110" y="85090"/>
                    <a:pt x="2573020" y="0"/>
                    <a:pt x="2467610" y="0"/>
                  </a:cubicBezTo>
                  <a:close/>
                </a:path>
              </a:pathLst>
            </a:custGeom>
            <a:pattFill prst="ltUpDiag">
              <a:fgClr>
                <a:srgbClr val="EFEFEF"/>
              </a:fgClr>
              <a:bgClr>
                <a:srgbClr val="FFFFFF"/>
              </a:bgClr>
            </a:patt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20" name="文本框 69">
              <a:extLst>
                <a:ext uri="{FF2B5EF4-FFF2-40B4-BE49-F238E27FC236}">
                  <a16:creationId xmlns:a16="http://schemas.microsoft.com/office/drawing/2014/main" id="{F2B896B1-A2AA-4152-63B4-E0020C3701D9}"/>
                </a:ext>
              </a:extLst>
            </p:cNvPr>
            <p:cNvSpPr txBox="1"/>
            <p:nvPr/>
          </p:nvSpPr>
          <p:spPr>
            <a:xfrm>
              <a:off x="847089" y="1577787"/>
              <a:ext cx="2143759" cy="523220"/>
            </a:xfrm>
            <a:prstGeom prst="rect">
              <a:avLst/>
            </a:prstGeom>
            <a:noFill/>
          </p:spPr>
          <p:txBody>
            <a:bodyPr wrap="square">
              <a:spAutoFit/>
            </a:bodyPr>
            <a:lstStyle/>
            <a:p>
              <a:r>
                <a:rPr lang="en-US" sz="1400" b="1" dirty="0">
                  <a:solidFill>
                    <a:schemeClr val="tx2">
                      <a:lumMod val="75000"/>
                      <a:lumOff val="25000"/>
                    </a:schemeClr>
                  </a:solidFill>
                  <a:latin typeface="Arial (Body)"/>
                </a:rPr>
                <a:t>Build Foundation and Deliver MCHM Support</a:t>
              </a:r>
            </a:p>
          </p:txBody>
        </p:sp>
        <p:sp>
          <p:nvSpPr>
            <p:cNvPr id="27" name="任意形状 83">
              <a:extLst>
                <a:ext uri="{FF2B5EF4-FFF2-40B4-BE49-F238E27FC236}">
                  <a16:creationId xmlns:a16="http://schemas.microsoft.com/office/drawing/2014/main" id="{71CB124B-9DE7-D265-3B73-A729F8DDE8E9}"/>
                </a:ext>
              </a:extLst>
            </p:cNvPr>
            <p:cNvSpPr/>
            <p:nvPr/>
          </p:nvSpPr>
          <p:spPr>
            <a:xfrm>
              <a:off x="1143811" y="1285094"/>
              <a:ext cx="1551588" cy="232559"/>
            </a:xfrm>
            <a:custGeom>
              <a:avLst/>
              <a:gdLst>
                <a:gd name="connsiteX0" fmla="*/ 825500 w 1652269"/>
                <a:gd name="connsiteY0" fmla="*/ 0 h 247650"/>
                <a:gd name="connsiteX1" fmla="*/ 0 w 1652269"/>
                <a:gd name="connsiteY1" fmla="*/ 0 h 247650"/>
                <a:gd name="connsiteX2" fmla="*/ 90170 w 1652269"/>
                <a:gd name="connsiteY2" fmla="*/ 153670 h 247650"/>
                <a:gd name="connsiteX3" fmla="*/ 254000 w 1652269"/>
                <a:gd name="connsiteY3" fmla="*/ 247650 h 247650"/>
                <a:gd name="connsiteX4" fmla="*/ 825500 w 1652269"/>
                <a:gd name="connsiteY4" fmla="*/ 247650 h 247650"/>
                <a:gd name="connsiteX5" fmla="*/ 1398270 w 1652269"/>
                <a:gd name="connsiteY5" fmla="*/ 247650 h 247650"/>
                <a:gd name="connsiteX6" fmla="*/ 1562100 w 1652269"/>
                <a:gd name="connsiteY6" fmla="*/ 153670 h 247650"/>
                <a:gd name="connsiteX7" fmla="*/ 1652270 w 1652269"/>
                <a:gd name="connsiteY7" fmla="*/ 0 h 247650"/>
                <a:gd name="connsiteX8" fmla="*/ 825500 w 1652269"/>
                <a:gd name="connsiteY8"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2269" h="247650">
                  <a:moveTo>
                    <a:pt x="825500" y="0"/>
                  </a:moveTo>
                  <a:lnTo>
                    <a:pt x="0" y="0"/>
                  </a:lnTo>
                  <a:lnTo>
                    <a:pt x="90170" y="153670"/>
                  </a:lnTo>
                  <a:cubicBezTo>
                    <a:pt x="124460" y="212090"/>
                    <a:pt x="186690" y="247650"/>
                    <a:pt x="254000" y="247650"/>
                  </a:cubicBezTo>
                  <a:lnTo>
                    <a:pt x="825500" y="247650"/>
                  </a:lnTo>
                  <a:lnTo>
                    <a:pt x="1398270" y="247650"/>
                  </a:lnTo>
                  <a:cubicBezTo>
                    <a:pt x="1465580" y="247650"/>
                    <a:pt x="1529080" y="212090"/>
                    <a:pt x="1562100" y="153670"/>
                  </a:cubicBezTo>
                  <a:lnTo>
                    <a:pt x="1652270" y="0"/>
                  </a:lnTo>
                  <a:lnTo>
                    <a:pt x="825500" y="0"/>
                  </a:lnTo>
                  <a:close/>
                </a:path>
              </a:pathLst>
            </a:custGeom>
            <a:solidFill>
              <a:srgbClr val="5385C5"/>
            </a:solidFill>
            <a:ln w="12700" cap="flat">
              <a:noFill/>
              <a:prstDash val="solid"/>
              <a:miter/>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1200" b="1" kern="0" dirty="0">
                  <a:solidFill>
                    <a:srgbClr val="FFFFFF"/>
                  </a:solidFill>
                  <a:ea typeface="Alibaba PuHuiTi" pitchFamily="18" charset="-122"/>
                  <a:cs typeface="Alibaba PuHuiTi" pitchFamily="18" charset="-122"/>
                </a:rPr>
                <a:t>2026</a:t>
              </a:r>
              <a:endParaRPr kumimoji="0" lang="zh-CN" altLang="en-US" sz="1200" b="1" i="0" u="none" strike="noStrike" kern="0" cap="none" spc="0" normalizeH="0" baseline="0" noProof="0" dirty="0">
                <a:ln>
                  <a:noFill/>
                </a:ln>
                <a:solidFill>
                  <a:srgbClr val="FFFFFF"/>
                </a:solidFill>
                <a:effectLst/>
                <a:uLnTx/>
                <a:uFillTx/>
                <a:ea typeface="Alibaba PuHuiTi" pitchFamily="18" charset="-122"/>
                <a:cs typeface="Alibaba PuHuiTi" pitchFamily="18" charset="-122"/>
              </a:endParaRPr>
            </a:p>
          </p:txBody>
        </p:sp>
      </p:grpSp>
      <p:grpSp>
        <p:nvGrpSpPr>
          <p:cNvPr id="45" name="Group 44">
            <a:extLst>
              <a:ext uri="{FF2B5EF4-FFF2-40B4-BE49-F238E27FC236}">
                <a16:creationId xmlns:a16="http://schemas.microsoft.com/office/drawing/2014/main" id="{01AE7EFA-9FDD-F8AB-329E-2D33F86AA90E}"/>
              </a:ext>
            </a:extLst>
          </p:cNvPr>
          <p:cNvGrpSpPr/>
          <p:nvPr/>
        </p:nvGrpSpPr>
        <p:grpSpPr>
          <a:xfrm>
            <a:off x="4656420" y="1433146"/>
            <a:ext cx="2656840" cy="1056786"/>
            <a:chOff x="3375659" y="1285094"/>
            <a:chExt cx="2656840" cy="1056786"/>
          </a:xfrm>
        </p:grpSpPr>
        <p:sp>
          <p:nvSpPr>
            <p:cNvPr id="8" name="任意形状 21">
              <a:extLst>
                <a:ext uri="{FF2B5EF4-FFF2-40B4-BE49-F238E27FC236}">
                  <a16:creationId xmlns:a16="http://schemas.microsoft.com/office/drawing/2014/main" id="{E9E8EA8A-68A3-9197-A8BB-DF67D8D4FA25}"/>
                </a:ext>
              </a:extLst>
            </p:cNvPr>
            <p:cNvSpPr/>
            <p:nvPr/>
          </p:nvSpPr>
          <p:spPr>
            <a:xfrm>
              <a:off x="3375659" y="1287781"/>
              <a:ext cx="2656840" cy="1054099"/>
            </a:xfrm>
            <a:custGeom>
              <a:avLst/>
              <a:gdLst>
                <a:gd name="connsiteX0" fmla="*/ 190500 w 2656840"/>
                <a:gd name="connsiteY0" fmla="*/ 1054100 h 1054099"/>
                <a:gd name="connsiteX1" fmla="*/ 2466340 w 2656840"/>
                <a:gd name="connsiteY1" fmla="*/ 1054100 h 1054099"/>
                <a:gd name="connsiteX2" fmla="*/ 2656840 w 2656840"/>
                <a:gd name="connsiteY2" fmla="*/ 863600 h 1054099"/>
                <a:gd name="connsiteX3" fmla="*/ 2656840 w 2656840"/>
                <a:gd name="connsiteY3" fmla="*/ 190500 h 1054099"/>
                <a:gd name="connsiteX4" fmla="*/ 2466340 w 2656840"/>
                <a:gd name="connsiteY4" fmla="*/ 0 h 1054099"/>
                <a:gd name="connsiteX5" fmla="*/ 190500 w 2656840"/>
                <a:gd name="connsiteY5" fmla="*/ 0 h 1054099"/>
                <a:gd name="connsiteX6" fmla="*/ 0 w 2656840"/>
                <a:gd name="connsiteY6" fmla="*/ 190500 h 1054099"/>
                <a:gd name="connsiteX7" fmla="*/ 0 w 2656840"/>
                <a:gd name="connsiteY7" fmla="*/ 863600 h 1054099"/>
                <a:gd name="connsiteX8" fmla="*/ 190500 w 2656840"/>
                <a:gd name="connsiteY8" fmla="*/ 1054100 h 105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6840" h="1054099">
                  <a:moveTo>
                    <a:pt x="190500" y="1054100"/>
                  </a:moveTo>
                  <a:lnTo>
                    <a:pt x="2466340" y="1054100"/>
                  </a:lnTo>
                  <a:cubicBezTo>
                    <a:pt x="2571750" y="1054100"/>
                    <a:pt x="2656840" y="969010"/>
                    <a:pt x="2656840" y="863600"/>
                  </a:cubicBezTo>
                  <a:lnTo>
                    <a:pt x="2656840" y="190500"/>
                  </a:lnTo>
                  <a:cubicBezTo>
                    <a:pt x="2656840" y="85090"/>
                    <a:pt x="2571750" y="0"/>
                    <a:pt x="2466340" y="0"/>
                  </a:cubicBezTo>
                  <a:lnTo>
                    <a:pt x="190500" y="0"/>
                  </a:lnTo>
                  <a:cubicBezTo>
                    <a:pt x="85090" y="0"/>
                    <a:pt x="0" y="85090"/>
                    <a:pt x="0" y="190500"/>
                  </a:cubicBezTo>
                  <a:lnTo>
                    <a:pt x="0" y="863600"/>
                  </a:lnTo>
                  <a:cubicBezTo>
                    <a:pt x="0" y="969010"/>
                    <a:pt x="85090" y="1054100"/>
                    <a:pt x="190500" y="1054100"/>
                  </a:cubicBezTo>
                  <a:close/>
                </a:path>
              </a:pathLst>
            </a:custGeom>
            <a:pattFill prst="ltUpDiag">
              <a:fgClr>
                <a:srgbClr val="EFEFEF"/>
              </a:fgClr>
              <a:bgClr>
                <a:srgbClr val="FFFFFF"/>
              </a:bgClr>
            </a:patt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22" name="文本框 72">
              <a:extLst>
                <a:ext uri="{FF2B5EF4-FFF2-40B4-BE49-F238E27FC236}">
                  <a16:creationId xmlns:a16="http://schemas.microsoft.com/office/drawing/2014/main" id="{D52D52BF-29B1-B4F5-850D-F4D634EDFCE1}"/>
                </a:ext>
              </a:extLst>
            </p:cNvPr>
            <p:cNvSpPr txBox="1"/>
            <p:nvPr/>
          </p:nvSpPr>
          <p:spPr>
            <a:xfrm>
              <a:off x="3527098" y="1539933"/>
              <a:ext cx="2404955" cy="738664"/>
            </a:xfrm>
            <a:prstGeom prst="rect">
              <a:avLst/>
            </a:prstGeom>
            <a:noFill/>
          </p:spPr>
          <p:txBody>
            <a:bodyPr wrap="square">
              <a:spAutoFit/>
            </a:bodyPr>
            <a:lstStyle/>
            <a:p>
              <a:pPr algn="ctr"/>
              <a:r>
                <a:rPr lang="en-US" sz="1400" b="1" dirty="0">
                  <a:solidFill>
                    <a:schemeClr val="tx2">
                      <a:lumMod val="75000"/>
                      <a:lumOff val="25000"/>
                    </a:schemeClr>
                  </a:solidFill>
                </a:rPr>
                <a:t>Expand Business Involvement and Regional Platform</a:t>
              </a:r>
            </a:p>
          </p:txBody>
        </p:sp>
        <p:sp>
          <p:nvSpPr>
            <p:cNvPr id="28" name="任意形状 84">
              <a:extLst>
                <a:ext uri="{FF2B5EF4-FFF2-40B4-BE49-F238E27FC236}">
                  <a16:creationId xmlns:a16="http://schemas.microsoft.com/office/drawing/2014/main" id="{DDF4912D-ECFA-1605-D784-46013CE89867}"/>
                </a:ext>
              </a:extLst>
            </p:cNvPr>
            <p:cNvSpPr/>
            <p:nvPr/>
          </p:nvSpPr>
          <p:spPr>
            <a:xfrm>
              <a:off x="3923629" y="1285094"/>
              <a:ext cx="1551588" cy="232559"/>
            </a:xfrm>
            <a:custGeom>
              <a:avLst/>
              <a:gdLst>
                <a:gd name="connsiteX0" fmla="*/ 825500 w 1652269"/>
                <a:gd name="connsiteY0" fmla="*/ 0 h 247650"/>
                <a:gd name="connsiteX1" fmla="*/ 0 w 1652269"/>
                <a:gd name="connsiteY1" fmla="*/ 0 h 247650"/>
                <a:gd name="connsiteX2" fmla="*/ 90170 w 1652269"/>
                <a:gd name="connsiteY2" fmla="*/ 153670 h 247650"/>
                <a:gd name="connsiteX3" fmla="*/ 254000 w 1652269"/>
                <a:gd name="connsiteY3" fmla="*/ 247650 h 247650"/>
                <a:gd name="connsiteX4" fmla="*/ 825500 w 1652269"/>
                <a:gd name="connsiteY4" fmla="*/ 247650 h 247650"/>
                <a:gd name="connsiteX5" fmla="*/ 1398270 w 1652269"/>
                <a:gd name="connsiteY5" fmla="*/ 247650 h 247650"/>
                <a:gd name="connsiteX6" fmla="*/ 1562100 w 1652269"/>
                <a:gd name="connsiteY6" fmla="*/ 153670 h 247650"/>
                <a:gd name="connsiteX7" fmla="*/ 1652270 w 1652269"/>
                <a:gd name="connsiteY7" fmla="*/ 0 h 247650"/>
                <a:gd name="connsiteX8" fmla="*/ 825500 w 1652269"/>
                <a:gd name="connsiteY8"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2269" h="247650">
                  <a:moveTo>
                    <a:pt x="825500" y="0"/>
                  </a:moveTo>
                  <a:lnTo>
                    <a:pt x="0" y="0"/>
                  </a:lnTo>
                  <a:lnTo>
                    <a:pt x="90170" y="153670"/>
                  </a:lnTo>
                  <a:cubicBezTo>
                    <a:pt x="124460" y="212090"/>
                    <a:pt x="186690" y="247650"/>
                    <a:pt x="254000" y="247650"/>
                  </a:cubicBezTo>
                  <a:lnTo>
                    <a:pt x="825500" y="247650"/>
                  </a:lnTo>
                  <a:lnTo>
                    <a:pt x="1398270" y="247650"/>
                  </a:lnTo>
                  <a:cubicBezTo>
                    <a:pt x="1465580" y="247650"/>
                    <a:pt x="1529080" y="212090"/>
                    <a:pt x="1562100" y="153670"/>
                  </a:cubicBezTo>
                  <a:lnTo>
                    <a:pt x="1652270" y="0"/>
                  </a:lnTo>
                  <a:lnTo>
                    <a:pt x="825500" y="0"/>
                  </a:lnTo>
                  <a:close/>
                </a:path>
              </a:pathLst>
            </a:custGeom>
            <a:solidFill>
              <a:srgbClr val="5385C5"/>
            </a:solidFill>
            <a:ln w="12700" cap="flat">
              <a:noFill/>
              <a:prstDash val="solid"/>
              <a:miter/>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FFFFFF"/>
                  </a:solidFill>
                  <a:effectLst/>
                  <a:uLnTx/>
                  <a:uFillTx/>
                  <a:ea typeface="Alibaba PuHuiTi" pitchFamily="18" charset="-122"/>
                  <a:cs typeface="Alibaba PuHuiTi" pitchFamily="18" charset="-122"/>
                </a:rPr>
                <a:t>2027</a:t>
              </a:r>
              <a:endParaRPr kumimoji="0" lang="zh-CN" altLang="en-US" sz="1200" b="1" i="0" u="none" strike="noStrike" kern="0" cap="none" spc="0" normalizeH="0" baseline="0" noProof="0" dirty="0">
                <a:ln>
                  <a:noFill/>
                </a:ln>
                <a:solidFill>
                  <a:srgbClr val="FFFFFF"/>
                </a:solidFill>
                <a:effectLst/>
                <a:uLnTx/>
                <a:uFillTx/>
                <a:ea typeface="Alibaba PuHuiTi" pitchFamily="18" charset="-122"/>
                <a:cs typeface="Alibaba PuHuiTi" pitchFamily="18" charset="-122"/>
              </a:endParaRPr>
            </a:p>
          </p:txBody>
        </p:sp>
      </p:grpSp>
      <p:grpSp>
        <p:nvGrpSpPr>
          <p:cNvPr id="44" name="Group 43">
            <a:extLst>
              <a:ext uri="{FF2B5EF4-FFF2-40B4-BE49-F238E27FC236}">
                <a16:creationId xmlns:a16="http://schemas.microsoft.com/office/drawing/2014/main" id="{01B58881-B07F-FC4C-928F-D20766FC793D}"/>
              </a:ext>
            </a:extLst>
          </p:cNvPr>
          <p:cNvGrpSpPr/>
          <p:nvPr/>
        </p:nvGrpSpPr>
        <p:grpSpPr>
          <a:xfrm>
            <a:off x="8503295" y="1433146"/>
            <a:ext cx="2658109" cy="1056786"/>
            <a:chOff x="6159500" y="1285094"/>
            <a:chExt cx="2658109" cy="1056786"/>
          </a:xfrm>
        </p:grpSpPr>
        <p:sp>
          <p:nvSpPr>
            <p:cNvPr id="9" name="任意形状 23">
              <a:extLst>
                <a:ext uri="{FF2B5EF4-FFF2-40B4-BE49-F238E27FC236}">
                  <a16:creationId xmlns:a16="http://schemas.microsoft.com/office/drawing/2014/main" id="{56FDE3C8-A0B8-6301-88C4-597D1412CAF4}"/>
                </a:ext>
              </a:extLst>
            </p:cNvPr>
            <p:cNvSpPr/>
            <p:nvPr/>
          </p:nvSpPr>
          <p:spPr>
            <a:xfrm>
              <a:off x="6159500" y="1287781"/>
              <a:ext cx="2658109" cy="1054099"/>
            </a:xfrm>
            <a:custGeom>
              <a:avLst/>
              <a:gdLst>
                <a:gd name="connsiteX0" fmla="*/ 2467610 w 2658109"/>
                <a:gd name="connsiteY0" fmla="*/ 0 h 1054099"/>
                <a:gd name="connsiteX1" fmla="*/ 190500 w 2658109"/>
                <a:gd name="connsiteY1" fmla="*/ 0 h 1054099"/>
                <a:gd name="connsiteX2" fmla="*/ 0 w 2658109"/>
                <a:gd name="connsiteY2" fmla="*/ 190500 h 1054099"/>
                <a:gd name="connsiteX3" fmla="*/ 0 w 2658109"/>
                <a:gd name="connsiteY3" fmla="*/ 863600 h 1054099"/>
                <a:gd name="connsiteX4" fmla="*/ 190500 w 2658109"/>
                <a:gd name="connsiteY4" fmla="*/ 1054100 h 1054099"/>
                <a:gd name="connsiteX5" fmla="*/ 2467610 w 2658109"/>
                <a:gd name="connsiteY5" fmla="*/ 1054100 h 1054099"/>
                <a:gd name="connsiteX6" fmla="*/ 2658110 w 2658109"/>
                <a:gd name="connsiteY6" fmla="*/ 863600 h 1054099"/>
                <a:gd name="connsiteX7" fmla="*/ 2658110 w 2658109"/>
                <a:gd name="connsiteY7" fmla="*/ 190500 h 1054099"/>
                <a:gd name="connsiteX8" fmla="*/ 2467610 w 2658109"/>
                <a:gd name="connsiteY8" fmla="*/ 0 h 105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8109" h="1054099">
                  <a:moveTo>
                    <a:pt x="2467610" y="0"/>
                  </a:moveTo>
                  <a:lnTo>
                    <a:pt x="190500" y="0"/>
                  </a:lnTo>
                  <a:cubicBezTo>
                    <a:pt x="85090" y="0"/>
                    <a:pt x="0" y="85090"/>
                    <a:pt x="0" y="190500"/>
                  </a:cubicBezTo>
                  <a:lnTo>
                    <a:pt x="0" y="863600"/>
                  </a:lnTo>
                  <a:cubicBezTo>
                    <a:pt x="0" y="969010"/>
                    <a:pt x="85090" y="1054100"/>
                    <a:pt x="190500" y="1054100"/>
                  </a:cubicBezTo>
                  <a:lnTo>
                    <a:pt x="2467610" y="1054100"/>
                  </a:lnTo>
                  <a:cubicBezTo>
                    <a:pt x="2573020" y="1054100"/>
                    <a:pt x="2658110" y="969010"/>
                    <a:pt x="2658110" y="863600"/>
                  </a:cubicBezTo>
                  <a:lnTo>
                    <a:pt x="2658110" y="190500"/>
                  </a:lnTo>
                  <a:cubicBezTo>
                    <a:pt x="2658110" y="85090"/>
                    <a:pt x="2573020" y="0"/>
                    <a:pt x="2467610" y="0"/>
                  </a:cubicBezTo>
                  <a:close/>
                </a:path>
              </a:pathLst>
            </a:custGeom>
            <a:pattFill prst="ltUpDiag">
              <a:fgClr>
                <a:srgbClr val="EFEFEF"/>
              </a:fgClr>
              <a:bgClr>
                <a:srgbClr val="FFFFFF"/>
              </a:bgClr>
            </a:pattFill>
            <a:ln w="1270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24" name="文本框 75">
              <a:extLst>
                <a:ext uri="{FF2B5EF4-FFF2-40B4-BE49-F238E27FC236}">
                  <a16:creationId xmlns:a16="http://schemas.microsoft.com/office/drawing/2014/main" id="{9686B1A8-5771-0CBB-8D9E-7C669976DBCE}"/>
                </a:ext>
              </a:extLst>
            </p:cNvPr>
            <p:cNvSpPr txBox="1"/>
            <p:nvPr/>
          </p:nvSpPr>
          <p:spPr>
            <a:xfrm>
              <a:off x="6407362" y="1653796"/>
              <a:ext cx="2143759" cy="523220"/>
            </a:xfrm>
            <a:prstGeom prst="rect">
              <a:avLst/>
            </a:prstGeom>
            <a:noFill/>
          </p:spPr>
          <p:txBody>
            <a:bodyPr wrap="square">
              <a:spAutoFit/>
            </a:bodyPr>
            <a:lstStyle/>
            <a:p>
              <a:pPr algn="ctr"/>
              <a:r>
                <a:rPr lang="en-US" sz="1400" b="1" dirty="0">
                  <a:solidFill>
                    <a:schemeClr val="tx2">
                      <a:lumMod val="75000"/>
                      <a:lumOff val="25000"/>
                    </a:schemeClr>
                  </a:solidFill>
                </a:rPr>
                <a:t>Become an Enterprise Capability Platform</a:t>
              </a:r>
            </a:p>
          </p:txBody>
        </p:sp>
        <p:sp>
          <p:nvSpPr>
            <p:cNvPr id="29" name="任意形状 85">
              <a:extLst>
                <a:ext uri="{FF2B5EF4-FFF2-40B4-BE49-F238E27FC236}">
                  <a16:creationId xmlns:a16="http://schemas.microsoft.com/office/drawing/2014/main" id="{FD3FE76F-6511-1ECB-8A20-AA5A425DE46D}"/>
                </a:ext>
              </a:extLst>
            </p:cNvPr>
            <p:cNvSpPr/>
            <p:nvPr/>
          </p:nvSpPr>
          <p:spPr>
            <a:xfrm>
              <a:off x="6703447" y="1285094"/>
              <a:ext cx="1551588" cy="232559"/>
            </a:xfrm>
            <a:custGeom>
              <a:avLst/>
              <a:gdLst>
                <a:gd name="connsiteX0" fmla="*/ 825500 w 1652269"/>
                <a:gd name="connsiteY0" fmla="*/ 0 h 247650"/>
                <a:gd name="connsiteX1" fmla="*/ 0 w 1652269"/>
                <a:gd name="connsiteY1" fmla="*/ 0 h 247650"/>
                <a:gd name="connsiteX2" fmla="*/ 90170 w 1652269"/>
                <a:gd name="connsiteY2" fmla="*/ 153670 h 247650"/>
                <a:gd name="connsiteX3" fmla="*/ 254000 w 1652269"/>
                <a:gd name="connsiteY3" fmla="*/ 247650 h 247650"/>
                <a:gd name="connsiteX4" fmla="*/ 825500 w 1652269"/>
                <a:gd name="connsiteY4" fmla="*/ 247650 h 247650"/>
                <a:gd name="connsiteX5" fmla="*/ 1398270 w 1652269"/>
                <a:gd name="connsiteY5" fmla="*/ 247650 h 247650"/>
                <a:gd name="connsiteX6" fmla="*/ 1562100 w 1652269"/>
                <a:gd name="connsiteY6" fmla="*/ 153670 h 247650"/>
                <a:gd name="connsiteX7" fmla="*/ 1652270 w 1652269"/>
                <a:gd name="connsiteY7" fmla="*/ 0 h 247650"/>
                <a:gd name="connsiteX8" fmla="*/ 825500 w 1652269"/>
                <a:gd name="connsiteY8"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2269" h="247650">
                  <a:moveTo>
                    <a:pt x="825500" y="0"/>
                  </a:moveTo>
                  <a:lnTo>
                    <a:pt x="0" y="0"/>
                  </a:lnTo>
                  <a:lnTo>
                    <a:pt x="90170" y="153670"/>
                  </a:lnTo>
                  <a:cubicBezTo>
                    <a:pt x="124460" y="212090"/>
                    <a:pt x="186690" y="247650"/>
                    <a:pt x="254000" y="247650"/>
                  </a:cubicBezTo>
                  <a:lnTo>
                    <a:pt x="825500" y="247650"/>
                  </a:lnTo>
                  <a:lnTo>
                    <a:pt x="1398270" y="247650"/>
                  </a:lnTo>
                  <a:cubicBezTo>
                    <a:pt x="1465580" y="247650"/>
                    <a:pt x="1529080" y="212090"/>
                    <a:pt x="1562100" y="153670"/>
                  </a:cubicBezTo>
                  <a:lnTo>
                    <a:pt x="1652270" y="0"/>
                  </a:lnTo>
                  <a:lnTo>
                    <a:pt x="825500" y="0"/>
                  </a:lnTo>
                  <a:close/>
                </a:path>
              </a:pathLst>
            </a:custGeom>
            <a:solidFill>
              <a:srgbClr val="5385C5"/>
            </a:solidFill>
            <a:ln w="12700" cap="flat">
              <a:noFill/>
              <a:prstDash val="solid"/>
              <a:miter/>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FFFFFF"/>
                  </a:solidFill>
                  <a:effectLst/>
                  <a:uLnTx/>
                  <a:uFillTx/>
                  <a:latin typeface="Alibaba PuHuiTi" pitchFamily="18" charset="-122"/>
                  <a:ea typeface="Alibaba PuHuiTi" pitchFamily="18" charset="-122"/>
                  <a:cs typeface="Alibaba PuHuiTi" pitchFamily="18" charset="-122"/>
                </a:rPr>
                <a:t>2028</a:t>
              </a:r>
              <a:endParaRPr kumimoji="0" lang="zh-CN" altLang="en-US" sz="1200" b="1" i="0" u="none" strike="noStrike" kern="0" cap="none" spc="0" normalizeH="0" baseline="0" noProof="0" dirty="0">
                <a:ln>
                  <a:noFill/>
                </a:ln>
                <a:solidFill>
                  <a:srgbClr val="FFFFFF"/>
                </a:solidFill>
                <a:effectLst/>
                <a:uLnTx/>
                <a:uFillTx/>
                <a:latin typeface="Alibaba PuHuiTi" pitchFamily="18" charset="-122"/>
                <a:ea typeface="Alibaba PuHuiTi" pitchFamily="18" charset="-122"/>
                <a:cs typeface="Alibaba PuHuiTi" pitchFamily="18" charset="-122"/>
              </a:endParaRPr>
            </a:p>
          </p:txBody>
        </p:sp>
      </p:grpSp>
      <p:sp>
        <p:nvSpPr>
          <p:cNvPr id="31" name="文本框 87">
            <a:extLst>
              <a:ext uri="{FF2B5EF4-FFF2-40B4-BE49-F238E27FC236}">
                <a16:creationId xmlns:a16="http://schemas.microsoft.com/office/drawing/2014/main" id="{75A606EE-CC51-3ACB-6D28-45B5C2F86A70}"/>
              </a:ext>
            </a:extLst>
          </p:cNvPr>
          <p:cNvSpPr txBox="1"/>
          <p:nvPr/>
        </p:nvSpPr>
        <p:spPr>
          <a:xfrm>
            <a:off x="1283200" y="3694969"/>
            <a:ext cx="2589919" cy="987130"/>
          </a:xfrm>
          <a:prstGeom prst="rect">
            <a:avLst/>
          </a:prstGeom>
          <a:noFill/>
          <a:ln>
            <a:noFill/>
          </a:ln>
        </p:spPr>
        <p:txBody>
          <a:bodyPr wrap="square" rtlCol="0">
            <a:spAutoFit/>
          </a:bodyPr>
          <a:lstStyle/>
          <a:p>
            <a:pPr>
              <a:lnSpc>
                <a:spcPct val="150000"/>
              </a:lnSpc>
              <a:spcAft>
                <a:spcPts val="1000"/>
              </a:spcAft>
            </a:pPr>
            <a:r>
              <a:rPr lang="en-US" sz="1000" dirty="0"/>
              <a:t>Standardize repeated MCHM processes, including business support process and finance process to support recurring and non-recurring business.</a:t>
            </a:r>
          </a:p>
        </p:txBody>
      </p:sp>
      <p:sp>
        <p:nvSpPr>
          <p:cNvPr id="32" name="文本框 88">
            <a:extLst>
              <a:ext uri="{FF2B5EF4-FFF2-40B4-BE49-F238E27FC236}">
                <a16:creationId xmlns:a16="http://schemas.microsoft.com/office/drawing/2014/main" id="{066E41D3-9CB2-C414-61B9-1E0F63410959}"/>
              </a:ext>
            </a:extLst>
          </p:cNvPr>
          <p:cNvSpPr txBox="1"/>
          <p:nvPr/>
        </p:nvSpPr>
        <p:spPr>
          <a:xfrm>
            <a:off x="4719209" y="3738514"/>
            <a:ext cx="2839320" cy="756297"/>
          </a:xfrm>
          <a:prstGeom prst="rect">
            <a:avLst/>
          </a:prstGeom>
          <a:noFill/>
          <a:ln>
            <a:noFill/>
          </a:ln>
        </p:spPr>
        <p:txBody>
          <a:bodyPr wrap="square" rtlCol="0">
            <a:spAutoFit/>
          </a:bodyPr>
          <a:lstStyle/>
          <a:p>
            <a:pPr>
              <a:lnSpc>
                <a:spcPct val="150000"/>
              </a:lnSpc>
            </a:pPr>
            <a:r>
              <a:rPr lang="en-US" sz="1000" dirty="0"/>
              <a:t>Deepen involvement in MCHM business processes from end to end and process improvement.</a:t>
            </a:r>
          </a:p>
        </p:txBody>
      </p:sp>
      <p:sp>
        <p:nvSpPr>
          <p:cNvPr id="33" name="文本框 89">
            <a:extLst>
              <a:ext uri="{FF2B5EF4-FFF2-40B4-BE49-F238E27FC236}">
                <a16:creationId xmlns:a16="http://schemas.microsoft.com/office/drawing/2014/main" id="{A0858370-A82B-1344-1AF2-C2DA15D95CB6}"/>
              </a:ext>
            </a:extLst>
          </p:cNvPr>
          <p:cNvSpPr txBox="1"/>
          <p:nvPr/>
        </p:nvSpPr>
        <p:spPr>
          <a:xfrm>
            <a:off x="8650422" y="3738514"/>
            <a:ext cx="2890165" cy="525465"/>
          </a:xfrm>
          <a:prstGeom prst="rect">
            <a:avLst/>
          </a:prstGeom>
          <a:noFill/>
          <a:ln>
            <a:noFill/>
          </a:ln>
        </p:spPr>
        <p:txBody>
          <a:bodyPr wrap="square" rtlCol="0">
            <a:spAutoFit/>
          </a:bodyPr>
          <a:lstStyle/>
          <a:p>
            <a:pPr>
              <a:lnSpc>
                <a:spcPct val="150000"/>
              </a:lnSpc>
            </a:pPr>
            <a:r>
              <a:rPr lang="en-US" sz="1000" dirty="0"/>
              <a:t>Provide customized MCHM business support and operational insights.</a:t>
            </a:r>
          </a:p>
        </p:txBody>
      </p:sp>
      <p:sp>
        <p:nvSpPr>
          <p:cNvPr id="52" name="圆角矩形 40">
            <a:extLst>
              <a:ext uri="{FF2B5EF4-FFF2-40B4-BE49-F238E27FC236}">
                <a16:creationId xmlns:a16="http://schemas.microsoft.com/office/drawing/2014/main" id="{296AB50A-5468-CE60-2D40-69EE3AE8C889}"/>
              </a:ext>
            </a:extLst>
          </p:cNvPr>
          <p:cNvSpPr/>
          <p:nvPr/>
        </p:nvSpPr>
        <p:spPr>
          <a:xfrm>
            <a:off x="223064" y="3904556"/>
            <a:ext cx="1000657" cy="338690"/>
          </a:xfrm>
          <a:prstGeom prst="roundRect">
            <a:avLst>
              <a:gd name="adj" fmla="val 50000"/>
            </a:avLst>
          </a:prstGeom>
          <a:solidFill>
            <a:schemeClr val="tx2">
              <a:lumMod val="10000"/>
              <a:lumOff val="90000"/>
            </a:schemeClr>
          </a:solidFill>
          <a:ln w="158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050" b="1" dirty="0">
                <a:solidFill>
                  <a:schemeClr val="accent1"/>
                </a:solidFill>
                <a:ea typeface="Alibaba PuHuiTi" pitchFamily="18" charset="-122"/>
                <a:cs typeface="Alibaba PuHuiTi" pitchFamily="18" charset="-122"/>
              </a:rPr>
              <a:t>Operations</a:t>
            </a:r>
            <a:endParaRPr kumimoji="1" lang="zh-CN" altLang="en-US" sz="1050" b="1" dirty="0">
              <a:solidFill>
                <a:schemeClr val="accent1"/>
              </a:solidFill>
              <a:ea typeface="Alibaba PuHuiTi" pitchFamily="18" charset="-122"/>
              <a:cs typeface="Alibaba PuHuiTi" pitchFamily="18" charset="-122"/>
            </a:endParaRPr>
          </a:p>
        </p:txBody>
      </p:sp>
      <p:sp>
        <p:nvSpPr>
          <p:cNvPr id="53" name="圆角矩形 40">
            <a:extLst>
              <a:ext uri="{FF2B5EF4-FFF2-40B4-BE49-F238E27FC236}">
                <a16:creationId xmlns:a16="http://schemas.microsoft.com/office/drawing/2014/main" id="{00871A38-C838-9EFB-6C62-6D0CB9554FB0}"/>
              </a:ext>
            </a:extLst>
          </p:cNvPr>
          <p:cNvSpPr/>
          <p:nvPr/>
        </p:nvSpPr>
        <p:spPr>
          <a:xfrm>
            <a:off x="223064" y="5436782"/>
            <a:ext cx="1000657" cy="338690"/>
          </a:xfrm>
          <a:prstGeom prst="roundRect">
            <a:avLst>
              <a:gd name="adj" fmla="val 50000"/>
            </a:avLst>
          </a:prstGeom>
          <a:solidFill>
            <a:schemeClr val="tx2">
              <a:lumMod val="10000"/>
              <a:lumOff val="90000"/>
            </a:schemeClr>
          </a:solidFill>
          <a:ln w="158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050" b="1" dirty="0">
                <a:solidFill>
                  <a:schemeClr val="accent1"/>
                </a:solidFill>
                <a:ea typeface="Alibaba PuHuiTi" pitchFamily="18" charset="-122"/>
                <a:cs typeface="Alibaba PuHuiTi" pitchFamily="18" charset="-122"/>
              </a:rPr>
              <a:t>Sourcing</a:t>
            </a:r>
            <a:endParaRPr kumimoji="1" lang="zh-CN" altLang="en-US" sz="1050" b="1" dirty="0">
              <a:solidFill>
                <a:schemeClr val="accent1"/>
              </a:solidFill>
              <a:ea typeface="Alibaba PuHuiTi" pitchFamily="18" charset="-122"/>
              <a:cs typeface="Alibaba PuHuiTi" pitchFamily="18" charset="-122"/>
            </a:endParaRPr>
          </a:p>
        </p:txBody>
      </p:sp>
      <p:sp>
        <p:nvSpPr>
          <p:cNvPr id="54" name="圆角矩形 40">
            <a:extLst>
              <a:ext uri="{FF2B5EF4-FFF2-40B4-BE49-F238E27FC236}">
                <a16:creationId xmlns:a16="http://schemas.microsoft.com/office/drawing/2014/main" id="{2FC6D64F-7533-2CBC-CB93-182551A9BED8}"/>
              </a:ext>
            </a:extLst>
          </p:cNvPr>
          <p:cNvSpPr/>
          <p:nvPr/>
        </p:nvSpPr>
        <p:spPr>
          <a:xfrm>
            <a:off x="223064" y="4804730"/>
            <a:ext cx="1000657" cy="338690"/>
          </a:xfrm>
          <a:prstGeom prst="roundRect">
            <a:avLst>
              <a:gd name="adj" fmla="val 50000"/>
            </a:avLst>
          </a:prstGeom>
          <a:solidFill>
            <a:schemeClr val="tx2">
              <a:lumMod val="10000"/>
              <a:lumOff val="90000"/>
            </a:schemeClr>
          </a:solidFill>
          <a:ln w="158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050" b="1" dirty="0">
                <a:solidFill>
                  <a:schemeClr val="accent1"/>
                </a:solidFill>
                <a:ea typeface="Alibaba PuHuiTi" pitchFamily="18" charset="-122"/>
                <a:cs typeface="Alibaba PuHuiTi" pitchFamily="18" charset="-122"/>
              </a:rPr>
              <a:t>Solutions</a:t>
            </a:r>
            <a:endParaRPr kumimoji="1" lang="zh-CN" altLang="en-US" sz="1050" b="1" dirty="0">
              <a:solidFill>
                <a:schemeClr val="accent1"/>
              </a:solidFill>
              <a:ea typeface="Alibaba PuHuiTi" pitchFamily="18" charset="-122"/>
              <a:cs typeface="Alibaba PuHuiTi" pitchFamily="18" charset="-122"/>
            </a:endParaRPr>
          </a:p>
        </p:txBody>
      </p:sp>
      <p:sp>
        <p:nvSpPr>
          <p:cNvPr id="55" name="任意形状 20">
            <a:extLst>
              <a:ext uri="{FF2B5EF4-FFF2-40B4-BE49-F238E27FC236}">
                <a16:creationId xmlns:a16="http://schemas.microsoft.com/office/drawing/2014/main" id="{1D38013D-A2FD-5C1C-CDD4-053FA5BB9E74}"/>
              </a:ext>
            </a:extLst>
          </p:cNvPr>
          <p:cNvSpPr/>
          <p:nvPr/>
        </p:nvSpPr>
        <p:spPr>
          <a:xfrm>
            <a:off x="387151" y="4673538"/>
            <a:ext cx="11266170" cy="12700"/>
          </a:xfrm>
          <a:custGeom>
            <a:avLst/>
            <a:gdLst>
              <a:gd name="connsiteX0" fmla="*/ 0 w 11266170"/>
              <a:gd name="connsiteY0" fmla="*/ 0 h 12700"/>
              <a:gd name="connsiteX1" fmla="*/ 11266170 w 11266170"/>
              <a:gd name="connsiteY1" fmla="*/ 0 h 12700"/>
            </a:gdLst>
            <a:ahLst/>
            <a:cxnLst>
              <a:cxn ang="0">
                <a:pos x="connsiteX0" y="connsiteY0"/>
              </a:cxn>
              <a:cxn ang="0">
                <a:pos x="connsiteX1" y="connsiteY1"/>
              </a:cxn>
            </a:cxnLst>
            <a:rect l="l" t="t" r="r" b="b"/>
            <a:pathLst>
              <a:path w="11266170" h="12700">
                <a:moveTo>
                  <a:pt x="0" y="0"/>
                </a:moveTo>
                <a:lnTo>
                  <a:pt x="11266170" y="0"/>
                </a:lnTo>
              </a:path>
            </a:pathLst>
          </a:custGeom>
          <a:ln w="15875" cap="flat">
            <a:solidFill>
              <a:schemeClr val="accent1"/>
            </a:solidFill>
            <a:prstDash val="dash"/>
            <a:miter/>
          </a:ln>
        </p:spPr>
        <p:txBody>
          <a:bodyPr rtlCol="0" anchor="ctr"/>
          <a:lstStyle/>
          <a:p>
            <a:endParaRPr lang="zh-CN" altLang="en-US">
              <a:latin typeface="Alibaba PuHuiTi" pitchFamily="18" charset="-122"/>
              <a:ea typeface="Alibaba PuHuiTi" pitchFamily="18" charset="-122"/>
              <a:cs typeface="Alibaba PuHuiTi" pitchFamily="18" charset="-122"/>
            </a:endParaRPr>
          </a:p>
        </p:txBody>
      </p:sp>
      <p:sp>
        <p:nvSpPr>
          <p:cNvPr id="56" name="任意形状 20">
            <a:extLst>
              <a:ext uri="{FF2B5EF4-FFF2-40B4-BE49-F238E27FC236}">
                <a16:creationId xmlns:a16="http://schemas.microsoft.com/office/drawing/2014/main" id="{04651FA5-FC95-55FE-A0D8-8C8B32FFE035}"/>
              </a:ext>
            </a:extLst>
          </p:cNvPr>
          <p:cNvSpPr/>
          <p:nvPr/>
        </p:nvSpPr>
        <p:spPr>
          <a:xfrm>
            <a:off x="387151" y="5269386"/>
            <a:ext cx="11266170" cy="12700"/>
          </a:xfrm>
          <a:custGeom>
            <a:avLst/>
            <a:gdLst>
              <a:gd name="connsiteX0" fmla="*/ 0 w 11266170"/>
              <a:gd name="connsiteY0" fmla="*/ 0 h 12700"/>
              <a:gd name="connsiteX1" fmla="*/ 11266170 w 11266170"/>
              <a:gd name="connsiteY1" fmla="*/ 0 h 12700"/>
            </a:gdLst>
            <a:ahLst/>
            <a:cxnLst>
              <a:cxn ang="0">
                <a:pos x="connsiteX0" y="connsiteY0"/>
              </a:cxn>
              <a:cxn ang="0">
                <a:pos x="connsiteX1" y="connsiteY1"/>
              </a:cxn>
            </a:cxnLst>
            <a:rect l="l" t="t" r="r" b="b"/>
            <a:pathLst>
              <a:path w="11266170" h="12700">
                <a:moveTo>
                  <a:pt x="0" y="0"/>
                </a:moveTo>
                <a:lnTo>
                  <a:pt x="11266170" y="0"/>
                </a:lnTo>
              </a:path>
            </a:pathLst>
          </a:custGeom>
          <a:ln w="15875" cap="flat">
            <a:solidFill>
              <a:schemeClr val="accent1"/>
            </a:solidFill>
            <a:prstDash val="dash"/>
            <a:miter/>
          </a:ln>
        </p:spPr>
        <p:txBody>
          <a:bodyPr rtlCol="0" anchor="ctr"/>
          <a:lstStyle/>
          <a:p>
            <a:endParaRPr lang="zh-CN" altLang="en-US">
              <a:latin typeface="Alibaba PuHuiTi" pitchFamily="18" charset="-122"/>
              <a:ea typeface="Alibaba PuHuiTi" pitchFamily="18" charset="-122"/>
              <a:cs typeface="Alibaba PuHuiTi" pitchFamily="18" charset="-122"/>
            </a:endParaRPr>
          </a:p>
        </p:txBody>
      </p:sp>
      <p:sp>
        <p:nvSpPr>
          <p:cNvPr id="57" name="TextBox 56">
            <a:extLst>
              <a:ext uri="{FF2B5EF4-FFF2-40B4-BE49-F238E27FC236}">
                <a16:creationId xmlns:a16="http://schemas.microsoft.com/office/drawing/2014/main" id="{D2EC0F93-8089-4570-EEB2-7051AB5E242B}"/>
              </a:ext>
            </a:extLst>
          </p:cNvPr>
          <p:cNvSpPr txBox="1"/>
          <p:nvPr/>
        </p:nvSpPr>
        <p:spPr>
          <a:xfrm>
            <a:off x="617406" y="6023257"/>
            <a:ext cx="10013325" cy="461665"/>
          </a:xfrm>
          <a:prstGeom prst="rect">
            <a:avLst/>
          </a:prstGeom>
          <a:noFill/>
        </p:spPr>
        <p:txBody>
          <a:bodyPr wrap="square" rtlCol="0">
            <a:spAutoFit/>
          </a:bodyPr>
          <a:lstStyle/>
          <a:p>
            <a:r>
              <a:rPr lang="en-US" sz="1200" b="1" i="1" dirty="0"/>
              <a:t>A Chinese-language regional operations capability for MCHM, a potential global sourcing hub, and an emerging solutions enablement platform starting from MCHM and expanding selectively to other markets.</a:t>
            </a:r>
            <a:endParaRPr lang="en-US" sz="1200" i="1" dirty="0"/>
          </a:p>
        </p:txBody>
      </p:sp>
      <p:sp>
        <p:nvSpPr>
          <p:cNvPr id="58" name="文本框 87">
            <a:extLst>
              <a:ext uri="{FF2B5EF4-FFF2-40B4-BE49-F238E27FC236}">
                <a16:creationId xmlns:a16="http://schemas.microsoft.com/office/drawing/2014/main" id="{60A06702-24C3-2B29-8AFE-207A0101B531}"/>
              </a:ext>
            </a:extLst>
          </p:cNvPr>
          <p:cNvSpPr txBox="1"/>
          <p:nvPr/>
        </p:nvSpPr>
        <p:spPr>
          <a:xfrm>
            <a:off x="1283200" y="5431222"/>
            <a:ext cx="2589919" cy="294632"/>
          </a:xfrm>
          <a:prstGeom prst="rect">
            <a:avLst/>
          </a:prstGeom>
          <a:noFill/>
          <a:ln>
            <a:noFill/>
          </a:ln>
        </p:spPr>
        <p:txBody>
          <a:bodyPr wrap="square" rtlCol="0">
            <a:spAutoFit/>
          </a:bodyPr>
          <a:lstStyle/>
          <a:p>
            <a:pPr>
              <a:lnSpc>
                <a:spcPct val="150000"/>
              </a:lnSpc>
              <a:spcAft>
                <a:spcPts val="1000"/>
              </a:spcAft>
            </a:pPr>
            <a:r>
              <a:rPr lang="en-US" sz="1000" dirty="0"/>
              <a:t>Build MCHM sourcing support foundation</a:t>
            </a:r>
          </a:p>
        </p:txBody>
      </p:sp>
      <p:sp>
        <p:nvSpPr>
          <p:cNvPr id="59" name="文本框 87">
            <a:extLst>
              <a:ext uri="{FF2B5EF4-FFF2-40B4-BE49-F238E27FC236}">
                <a16:creationId xmlns:a16="http://schemas.microsoft.com/office/drawing/2014/main" id="{2EA77CF5-5A1E-39AE-F23D-870F85DC69D8}"/>
              </a:ext>
            </a:extLst>
          </p:cNvPr>
          <p:cNvSpPr txBox="1"/>
          <p:nvPr/>
        </p:nvSpPr>
        <p:spPr>
          <a:xfrm>
            <a:off x="1256264" y="4776904"/>
            <a:ext cx="2589919" cy="400110"/>
          </a:xfrm>
          <a:prstGeom prst="rect">
            <a:avLst/>
          </a:prstGeom>
          <a:noFill/>
          <a:ln>
            <a:noFill/>
          </a:ln>
        </p:spPr>
        <p:txBody>
          <a:bodyPr wrap="square" rtlCol="0">
            <a:spAutoFit/>
          </a:bodyPr>
          <a:lstStyle/>
          <a:p>
            <a:r>
              <a:rPr lang="en-US" sz="1000" dirty="0"/>
              <a:t>Support MCHM solution products and user adoption.</a:t>
            </a:r>
            <a:endParaRPr lang="en-US" sz="1000" b="1" dirty="0"/>
          </a:p>
        </p:txBody>
      </p:sp>
      <p:sp>
        <p:nvSpPr>
          <p:cNvPr id="60" name="文本框 88">
            <a:extLst>
              <a:ext uri="{FF2B5EF4-FFF2-40B4-BE49-F238E27FC236}">
                <a16:creationId xmlns:a16="http://schemas.microsoft.com/office/drawing/2014/main" id="{85F878F1-A96E-71FD-9F20-67C6B0A41F54}"/>
              </a:ext>
            </a:extLst>
          </p:cNvPr>
          <p:cNvSpPr txBox="1"/>
          <p:nvPr/>
        </p:nvSpPr>
        <p:spPr>
          <a:xfrm>
            <a:off x="4719209" y="5343394"/>
            <a:ext cx="2839320" cy="525465"/>
          </a:xfrm>
          <a:prstGeom prst="rect">
            <a:avLst/>
          </a:prstGeom>
          <a:noFill/>
          <a:ln>
            <a:noFill/>
          </a:ln>
        </p:spPr>
        <p:txBody>
          <a:bodyPr wrap="square" rtlCol="0">
            <a:spAutoFit/>
          </a:bodyPr>
          <a:lstStyle/>
          <a:p>
            <a:pPr>
              <a:lnSpc>
                <a:spcPct val="150000"/>
              </a:lnSpc>
            </a:pPr>
            <a:r>
              <a:rPr lang="en-US" sz="1000" dirty="0"/>
              <a:t>Expand into APi international sourcing hub and support selected regions.</a:t>
            </a:r>
          </a:p>
        </p:txBody>
      </p:sp>
      <p:sp>
        <p:nvSpPr>
          <p:cNvPr id="61" name="文本框 88">
            <a:extLst>
              <a:ext uri="{FF2B5EF4-FFF2-40B4-BE49-F238E27FC236}">
                <a16:creationId xmlns:a16="http://schemas.microsoft.com/office/drawing/2014/main" id="{1354A7AB-BB10-C611-1953-181E321E0175}"/>
              </a:ext>
            </a:extLst>
          </p:cNvPr>
          <p:cNvSpPr txBox="1"/>
          <p:nvPr/>
        </p:nvSpPr>
        <p:spPr>
          <a:xfrm>
            <a:off x="4719209" y="4727375"/>
            <a:ext cx="2839320" cy="525465"/>
          </a:xfrm>
          <a:prstGeom prst="rect">
            <a:avLst/>
          </a:prstGeom>
          <a:noFill/>
          <a:ln>
            <a:noFill/>
          </a:ln>
        </p:spPr>
        <p:txBody>
          <a:bodyPr wrap="square" rtlCol="0">
            <a:spAutoFit/>
          </a:bodyPr>
          <a:lstStyle/>
          <a:p>
            <a:pPr>
              <a:lnSpc>
                <a:spcPct val="150000"/>
              </a:lnSpc>
            </a:pPr>
            <a:r>
              <a:rPr lang="en-US" sz="1000" dirty="0"/>
              <a:t>Scale proven solution products to APAC markets</a:t>
            </a:r>
          </a:p>
        </p:txBody>
      </p:sp>
      <p:sp>
        <p:nvSpPr>
          <p:cNvPr id="62" name="文本框 89">
            <a:extLst>
              <a:ext uri="{FF2B5EF4-FFF2-40B4-BE49-F238E27FC236}">
                <a16:creationId xmlns:a16="http://schemas.microsoft.com/office/drawing/2014/main" id="{A51E1AD0-FD97-F27B-477B-139AB9E51ECA}"/>
              </a:ext>
            </a:extLst>
          </p:cNvPr>
          <p:cNvSpPr txBox="1"/>
          <p:nvPr/>
        </p:nvSpPr>
        <p:spPr>
          <a:xfrm>
            <a:off x="8650421" y="5350623"/>
            <a:ext cx="2890165" cy="525465"/>
          </a:xfrm>
          <a:prstGeom prst="rect">
            <a:avLst/>
          </a:prstGeom>
          <a:noFill/>
          <a:ln>
            <a:noFill/>
          </a:ln>
        </p:spPr>
        <p:txBody>
          <a:bodyPr wrap="square" rtlCol="0">
            <a:spAutoFit/>
          </a:bodyPr>
          <a:lstStyle/>
          <a:p>
            <a:pPr>
              <a:lnSpc>
                <a:spcPct val="150000"/>
              </a:lnSpc>
            </a:pPr>
            <a:r>
              <a:rPr lang="en-US" sz="1000" dirty="0"/>
              <a:t>Potentially support APi Group/global sourcing function as CCC’s distinctive capability.</a:t>
            </a:r>
          </a:p>
        </p:txBody>
      </p:sp>
      <p:sp>
        <p:nvSpPr>
          <p:cNvPr id="63" name="文本框 89">
            <a:extLst>
              <a:ext uri="{FF2B5EF4-FFF2-40B4-BE49-F238E27FC236}">
                <a16:creationId xmlns:a16="http://schemas.microsoft.com/office/drawing/2014/main" id="{E9AC933D-9126-DA11-17E2-60526B50ED5A}"/>
              </a:ext>
            </a:extLst>
          </p:cNvPr>
          <p:cNvSpPr txBox="1"/>
          <p:nvPr/>
        </p:nvSpPr>
        <p:spPr>
          <a:xfrm>
            <a:off x="8650421" y="4711342"/>
            <a:ext cx="2890165" cy="525465"/>
          </a:xfrm>
          <a:prstGeom prst="rect">
            <a:avLst/>
          </a:prstGeom>
          <a:noFill/>
          <a:ln>
            <a:noFill/>
          </a:ln>
        </p:spPr>
        <p:txBody>
          <a:bodyPr wrap="square" rtlCol="0">
            <a:spAutoFit/>
          </a:bodyPr>
          <a:lstStyle/>
          <a:p>
            <a:pPr>
              <a:lnSpc>
                <a:spcPct val="150000"/>
              </a:lnSpc>
            </a:pPr>
            <a:r>
              <a:rPr lang="en-US" sz="1000" dirty="0"/>
              <a:t>Selectively extend to additional countries based on business case and strategy alignment.</a:t>
            </a:r>
            <a:endParaRPr lang="en-US" sz="1000" b="1" dirty="0"/>
          </a:p>
        </p:txBody>
      </p:sp>
      <p:grpSp>
        <p:nvGrpSpPr>
          <p:cNvPr id="65" name="Group 64">
            <a:extLst>
              <a:ext uri="{FF2B5EF4-FFF2-40B4-BE49-F238E27FC236}">
                <a16:creationId xmlns:a16="http://schemas.microsoft.com/office/drawing/2014/main" id="{65163342-4AEB-EA55-BBC8-5DABD7A2944C}"/>
              </a:ext>
            </a:extLst>
          </p:cNvPr>
          <p:cNvGrpSpPr/>
          <p:nvPr/>
        </p:nvGrpSpPr>
        <p:grpSpPr>
          <a:xfrm>
            <a:off x="9406476" y="2638921"/>
            <a:ext cx="914400" cy="914400"/>
            <a:chOff x="9718026" y="4453416"/>
            <a:chExt cx="1254932" cy="1211694"/>
          </a:xfrm>
        </p:grpSpPr>
        <p:sp>
          <p:nvSpPr>
            <p:cNvPr id="66" name="Oval 65">
              <a:extLst>
                <a:ext uri="{FF2B5EF4-FFF2-40B4-BE49-F238E27FC236}">
                  <a16:creationId xmlns:a16="http://schemas.microsoft.com/office/drawing/2014/main" id="{E48B6B0A-8F7F-66E8-C545-C0E84C18795F}"/>
                </a:ext>
              </a:extLst>
            </p:cNvPr>
            <p:cNvSpPr/>
            <p:nvPr/>
          </p:nvSpPr>
          <p:spPr>
            <a:xfrm>
              <a:off x="9718026" y="4453416"/>
              <a:ext cx="1254932" cy="1211694"/>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392"/>
                </a:solidFill>
                <a:effectLst/>
                <a:uLnTx/>
                <a:uFillTx/>
                <a:latin typeface="Arial" panose="020B0604020202020204"/>
                <a:ea typeface="+mn-ea"/>
                <a:cs typeface="+mn-cs"/>
              </a:endParaRPr>
            </a:p>
          </p:txBody>
        </p:sp>
        <p:sp>
          <p:nvSpPr>
            <p:cNvPr id="67" name="TextBox 66">
              <a:extLst>
                <a:ext uri="{FF2B5EF4-FFF2-40B4-BE49-F238E27FC236}">
                  <a16:creationId xmlns:a16="http://schemas.microsoft.com/office/drawing/2014/main" id="{5EB92FB5-EBEA-2537-DAE6-E12767828849}"/>
                </a:ext>
              </a:extLst>
            </p:cNvPr>
            <p:cNvSpPr txBox="1"/>
            <p:nvPr/>
          </p:nvSpPr>
          <p:spPr>
            <a:xfrm>
              <a:off x="9785581" y="4864520"/>
              <a:ext cx="1144087" cy="416839"/>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5392"/>
                  </a:solidFill>
                  <a:effectLst/>
                  <a:uLnTx/>
                  <a:uFillTx/>
                  <a:latin typeface="Arial" panose="020B0604020202020204"/>
                  <a:ea typeface="+mn-ea"/>
                  <a:cs typeface="+mn-cs"/>
                </a:rPr>
                <a:t>Total HC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005392"/>
                  </a:solidFill>
                  <a:latin typeface="Arial" panose="020B0604020202020204"/>
                </a:rPr>
                <a:t>&gt;=100</a:t>
              </a:r>
              <a:endParaRPr kumimoji="0" lang="en-US" sz="1600" b="1" i="0" u="none" strike="noStrike" kern="1200" cap="none" spc="0" normalizeH="0" baseline="0" noProof="0" dirty="0">
                <a:ln>
                  <a:noFill/>
                </a:ln>
                <a:solidFill>
                  <a:srgbClr val="005392"/>
                </a:solidFill>
                <a:effectLst/>
                <a:uLnTx/>
                <a:uFillTx/>
                <a:latin typeface="Arial" panose="020B0604020202020204"/>
                <a:ea typeface="+mn-ea"/>
                <a:cs typeface="+mn-cs"/>
              </a:endParaRPr>
            </a:p>
          </p:txBody>
        </p:sp>
        <p:pic>
          <p:nvPicPr>
            <p:cNvPr id="68" name="Picture 67" descr="A black background with a black square&#10;&#10;AI-generated content may be incorrect.">
              <a:extLst>
                <a:ext uri="{FF2B5EF4-FFF2-40B4-BE49-F238E27FC236}">
                  <a16:creationId xmlns:a16="http://schemas.microsoft.com/office/drawing/2014/main" id="{2BE0A91C-AA1D-43F5-29CA-4BF76A5DAC08}"/>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20465" y="4533345"/>
              <a:ext cx="274320" cy="274320"/>
            </a:xfrm>
            <a:prstGeom prst="rect">
              <a:avLst/>
            </a:prstGeom>
          </p:spPr>
        </p:pic>
      </p:grpSp>
      <p:grpSp>
        <p:nvGrpSpPr>
          <p:cNvPr id="69" name="Group 68">
            <a:extLst>
              <a:ext uri="{FF2B5EF4-FFF2-40B4-BE49-F238E27FC236}">
                <a16:creationId xmlns:a16="http://schemas.microsoft.com/office/drawing/2014/main" id="{C0DF5A82-DBEA-AA7D-B9A1-E055115218F6}"/>
              </a:ext>
            </a:extLst>
          </p:cNvPr>
          <p:cNvGrpSpPr/>
          <p:nvPr/>
        </p:nvGrpSpPr>
        <p:grpSpPr>
          <a:xfrm>
            <a:off x="5522984" y="2688783"/>
            <a:ext cx="914400" cy="914400"/>
            <a:chOff x="9718026" y="4453416"/>
            <a:chExt cx="1254932" cy="1211694"/>
          </a:xfrm>
        </p:grpSpPr>
        <p:sp>
          <p:nvSpPr>
            <p:cNvPr id="70" name="Oval 69">
              <a:extLst>
                <a:ext uri="{FF2B5EF4-FFF2-40B4-BE49-F238E27FC236}">
                  <a16:creationId xmlns:a16="http://schemas.microsoft.com/office/drawing/2014/main" id="{463FA13E-B470-5C0E-D50F-BAAF338A728A}"/>
                </a:ext>
              </a:extLst>
            </p:cNvPr>
            <p:cNvSpPr/>
            <p:nvPr/>
          </p:nvSpPr>
          <p:spPr>
            <a:xfrm>
              <a:off x="9718026" y="4453416"/>
              <a:ext cx="1254932" cy="1211694"/>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392"/>
                </a:solidFill>
                <a:effectLst/>
                <a:uLnTx/>
                <a:uFillTx/>
                <a:latin typeface="Arial" panose="020B0604020202020204"/>
                <a:ea typeface="+mn-ea"/>
                <a:cs typeface="+mn-cs"/>
              </a:endParaRPr>
            </a:p>
          </p:txBody>
        </p:sp>
        <p:sp>
          <p:nvSpPr>
            <p:cNvPr id="71" name="TextBox 70">
              <a:extLst>
                <a:ext uri="{FF2B5EF4-FFF2-40B4-BE49-F238E27FC236}">
                  <a16:creationId xmlns:a16="http://schemas.microsoft.com/office/drawing/2014/main" id="{DAF6A046-03A1-FD99-2993-D5BEEA24B1C9}"/>
                </a:ext>
              </a:extLst>
            </p:cNvPr>
            <p:cNvSpPr txBox="1"/>
            <p:nvPr/>
          </p:nvSpPr>
          <p:spPr>
            <a:xfrm>
              <a:off x="9785581" y="4864520"/>
              <a:ext cx="1144087" cy="416839"/>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5392"/>
                  </a:solidFill>
                  <a:effectLst/>
                  <a:uLnTx/>
                  <a:uFillTx/>
                  <a:latin typeface="Arial" panose="020B0604020202020204"/>
                  <a:ea typeface="+mn-ea"/>
                  <a:cs typeface="+mn-cs"/>
                </a:rPr>
                <a:t>Total HC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005392"/>
                  </a:solidFill>
                  <a:latin typeface="Arial" panose="020B0604020202020204"/>
                </a:rPr>
                <a:t>&gt;=80</a:t>
              </a:r>
              <a:endParaRPr kumimoji="0" lang="en-US" sz="1600" b="1" i="0" u="none" strike="noStrike" kern="1200" cap="none" spc="0" normalizeH="0" baseline="0" noProof="0" dirty="0">
                <a:ln>
                  <a:noFill/>
                </a:ln>
                <a:solidFill>
                  <a:srgbClr val="005392"/>
                </a:solidFill>
                <a:effectLst/>
                <a:uLnTx/>
                <a:uFillTx/>
                <a:latin typeface="Arial" panose="020B0604020202020204"/>
                <a:ea typeface="+mn-ea"/>
                <a:cs typeface="+mn-cs"/>
              </a:endParaRPr>
            </a:p>
          </p:txBody>
        </p:sp>
        <p:pic>
          <p:nvPicPr>
            <p:cNvPr id="72" name="Picture 71" descr="A black background with a black square&#10;&#10;AI-generated content may be incorrect.">
              <a:extLst>
                <a:ext uri="{FF2B5EF4-FFF2-40B4-BE49-F238E27FC236}">
                  <a16:creationId xmlns:a16="http://schemas.microsoft.com/office/drawing/2014/main" id="{CCF80AEE-A0D2-C536-8E46-B6D3D92B6752}"/>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20465" y="4533345"/>
              <a:ext cx="274320" cy="274320"/>
            </a:xfrm>
            <a:prstGeom prst="rect">
              <a:avLst/>
            </a:prstGeom>
          </p:spPr>
        </p:pic>
      </p:grpSp>
      <p:grpSp>
        <p:nvGrpSpPr>
          <p:cNvPr id="73" name="Group 72">
            <a:extLst>
              <a:ext uri="{FF2B5EF4-FFF2-40B4-BE49-F238E27FC236}">
                <a16:creationId xmlns:a16="http://schemas.microsoft.com/office/drawing/2014/main" id="{7DADF3D9-0551-A560-8D2F-19D8036B1BF6}"/>
              </a:ext>
            </a:extLst>
          </p:cNvPr>
          <p:cNvGrpSpPr/>
          <p:nvPr/>
        </p:nvGrpSpPr>
        <p:grpSpPr>
          <a:xfrm>
            <a:off x="1617384" y="2697760"/>
            <a:ext cx="914400" cy="914400"/>
            <a:chOff x="9718026" y="4453416"/>
            <a:chExt cx="1254932" cy="1211694"/>
          </a:xfrm>
        </p:grpSpPr>
        <p:sp>
          <p:nvSpPr>
            <p:cNvPr id="74" name="Oval 73">
              <a:extLst>
                <a:ext uri="{FF2B5EF4-FFF2-40B4-BE49-F238E27FC236}">
                  <a16:creationId xmlns:a16="http://schemas.microsoft.com/office/drawing/2014/main" id="{044CE77B-E293-E1BF-614E-57B785C5E47B}"/>
                </a:ext>
              </a:extLst>
            </p:cNvPr>
            <p:cNvSpPr/>
            <p:nvPr/>
          </p:nvSpPr>
          <p:spPr>
            <a:xfrm>
              <a:off x="9718026" y="4453416"/>
              <a:ext cx="1254932" cy="1211694"/>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392"/>
                </a:solidFill>
                <a:effectLst/>
                <a:uLnTx/>
                <a:uFillTx/>
                <a:latin typeface="Arial" panose="020B0604020202020204"/>
                <a:ea typeface="+mn-ea"/>
                <a:cs typeface="+mn-cs"/>
              </a:endParaRPr>
            </a:p>
          </p:txBody>
        </p:sp>
        <p:sp>
          <p:nvSpPr>
            <p:cNvPr id="75" name="TextBox 74">
              <a:extLst>
                <a:ext uri="{FF2B5EF4-FFF2-40B4-BE49-F238E27FC236}">
                  <a16:creationId xmlns:a16="http://schemas.microsoft.com/office/drawing/2014/main" id="{17939B29-563E-C9C7-918F-32A2F2B335A0}"/>
                </a:ext>
              </a:extLst>
            </p:cNvPr>
            <p:cNvSpPr txBox="1"/>
            <p:nvPr/>
          </p:nvSpPr>
          <p:spPr>
            <a:xfrm>
              <a:off x="9785582" y="4864520"/>
              <a:ext cx="1144087" cy="599086"/>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5392"/>
                  </a:solidFill>
                  <a:effectLst/>
                  <a:uLnTx/>
                  <a:uFillTx/>
                  <a:latin typeface="Arial" panose="020B0604020202020204"/>
                  <a:ea typeface="+mn-ea"/>
                  <a:cs typeface="+mn-cs"/>
                </a:rPr>
                <a:t>Total HC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392"/>
                  </a:solidFill>
                  <a:effectLst/>
                  <a:uLnTx/>
                  <a:uFillTx/>
                  <a:latin typeface="Arial" panose="020B0604020202020204"/>
                  <a:ea typeface="+mn-ea"/>
                  <a:cs typeface="+mn-cs"/>
                </a:rPr>
                <a:t>~60</a:t>
              </a:r>
            </a:p>
          </p:txBody>
        </p:sp>
        <p:pic>
          <p:nvPicPr>
            <p:cNvPr id="76" name="Picture 75" descr="A black background with a black square&#10;&#10;AI-generated content may be incorrect.">
              <a:extLst>
                <a:ext uri="{FF2B5EF4-FFF2-40B4-BE49-F238E27FC236}">
                  <a16:creationId xmlns:a16="http://schemas.microsoft.com/office/drawing/2014/main" id="{806AC818-A565-C1C6-AD24-71C02A53C259}"/>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20465" y="4533345"/>
              <a:ext cx="274320" cy="274320"/>
            </a:xfrm>
            <a:prstGeom prst="rect">
              <a:avLst/>
            </a:prstGeom>
          </p:spPr>
        </p:pic>
      </p:grpSp>
    </p:spTree>
    <p:extLst>
      <p:ext uri="{BB962C8B-B14F-4D97-AF65-F5344CB8AC3E}">
        <p14:creationId xmlns:p14="http://schemas.microsoft.com/office/powerpoint/2010/main" val="3487408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83CF11-5BFF-BD2E-C3CB-D19ACAB4EB13}"/>
              </a:ext>
            </a:extLst>
          </p:cNvPr>
          <p:cNvSpPr>
            <a:spLocks noGrp="1"/>
          </p:cNvSpPr>
          <p:nvPr>
            <p:ph type="body" sz="quarter" idx="15"/>
          </p:nvPr>
        </p:nvSpPr>
        <p:spPr>
          <a:xfrm>
            <a:off x="383690" y="446843"/>
            <a:ext cx="9608722" cy="523220"/>
          </a:xfrm>
        </p:spPr>
        <p:txBody>
          <a:bodyPr/>
          <a:lstStyle/>
          <a:p>
            <a:r>
              <a:rPr lang="en-US" dirty="0"/>
              <a:t>CULTIVATING TALENT TO BUILD THE TEAM CULTURE</a:t>
            </a:r>
          </a:p>
        </p:txBody>
      </p:sp>
      <p:sp>
        <p:nvSpPr>
          <p:cNvPr id="4" name="Slide Number Placeholder 3">
            <a:extLst>
              <a:ext uri="{FF2B5EF4-FFF2-40B4-BE49-F238E27FC236}">
                <a16:creationId xmlns:a16="http://schemas.microsoft.com/office/drawing/2014/main" id="{83771B2D-7A3E-BC06-1D39-04355B4CB40D}"/>
              </a:ext>
            </a:extLst>
          </p:cNvPr>
          <p:cNvSpPr>
            <a:spLocks noGrp="1"/>
          </p:cNvSpPr>
          <p:nvPr>
            <p:ph type="sldNum" sz="quarter" idx="4"/>
          </p:nvPr>
        </p:nvSpPr>
        <p:spPr/>
        <p:txBody>
          <a:bodyPr/>
          <a:lstStyle/>
          <a:p>
            <a:fld id="{199137DB-8ECE-4117-81EA-4F1DB4ABB2A7}" type="slidenum">
              <a:rPr lang="zh-CN" altLang="en-US" smtClean="0"/>
              <a:t>6</a:t>
            </a:fld>
            <a:endParaRPr lang="zh-CN" altLang="en-US"/>
          </a:p>
        </p:txBody>
      </p:sp>
      <p:sp>
        <p:nvSpPr>
          <p:cNvPr id="47" name="任意形状 41">
            <a:extLst>
              <a:ext uri="{FF2B5EF4-FFF2-40B4-BE49-F238E27FC236}">
                <a16:creationId xmlns:a16="http://schemas.microsoft.com/office/drawing/2014/main" id="{F8596700-0ADD-1EF6-2BA0-6EC5832FE57F}"/>
              </a:ext>
            </a:extLst>
          </p:cNvPr>
          <p:cNvSpPr/>
          <p:nvPr/>
        </p:nvSpPr>
        <p:spPr>
          <a:xfrm>
            <a:off x="462280" y="1311254"/>
            <a:ext cx="5574245" cy="2032565"/>
          </a:xfrm>
          <a:custGeom>
            <a:avLst/>
            <a:gdLst>
              <a:gd name="connsiteX0" fmla="*/ 4283313 w 5301102"/>
              <a:gd name="connsiteY0" fmla="*/ 2156775 h 2156774"/>
              <a:gd name="connsiteX1" fmla="*/ 0 w 5301102"/>
              <a:gd name="connsiteY1" fmla="*/ 2156775 h 2156774"/>
              <a:gd name="connsiteX2" fmla="*/ 0 w 5301102"/>
              <a:gd name="connsiteY2" fmla="*/ 0 h 2156774"/>
              <a:gd name="connsiteX3" fmla="*/ 5301103 w 5301102"/>
              <a:gd name="connsiteY3" fmla="*/ 0 h 2156774"/>
              <a:gd name="connsiteX4" fmla="*/ 5301103 w 5301102"/>
              <a:gd name="connsiteY4" fmla="*/ 1138820 h 2156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1102" h="2156774">
                <a:moveTo>
                  <a:pt x="4283313" y="2156775"/>
                </a:moveTo>
                <a:lnTo>
                  <a:pt x="0" y="2156775"/>
                </a:lnTo>
                <a:lnTo>
                  <a:pt x="0" y="0"/>
                </a:lnTo>
                <a:lnTo>
                  <a:pt x="5301103" y="0"/>
                </a:lnTo>
                <a:lnTo>
                  <a:pt x="5301103" y="1138820"/>
                </a:lnTo>
                <a:close/>
              </a:path>
            </a:pathLst>
          </a:custGeom>
          <a:solidFill>
            <a:srgbClr val="EFEFEF"/>
          </a:solidFill>
          <a:ln w="2685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48" name="任意形状 42">
            <a:extLst>
              <a:ext uri="{FF2B5EF4-FFF2-40B4-BE49-F238E27FC236}">
                <a16:creationId xmlns:a16="http://schemas.microsoft.com/office/drawing/2014/main" id="{7AC8FABE-B1DA-3049-751B-A8389FD5F7C3}"/>
              </a:ext>
            </a:extLst>
          </p:cNvPr>
          <p:cNvSpPr/>
          <p:nvPr/>
        </p:nvSpPr>
        <p:spPr>
          <a:xfrm>
            <a:off x="6155475" y="1311254"/>
            <a:ext cx="5581762" cy="2032565"/>
          </a:xfrm>
          <a:custGeom>
            <a:avLst/>
            <a:gdLst>
              <a:gd name="connsiteX0" fmla="*/ 1017790 w 5301102"/>
              <a:gd name="connsiteY0" fmla="*/ 2156775 h 2156774"/>
              <a:gd name="connsiteX1" fmla="*/ 5301103 w 5301102"/>
              <a:gd name="connsiteY1" fmla="*/ 2156775 h 2156774"/>
              <a:gd name="connsiteX2" fmla="*/ 5301103 w 5301102"/>
              <a:gd name="connsiteY2" fmla="*/ 0 h 2156774"/>
              <a:gd name="connsiteX3" fmla="*/ 0 w 5301102"/>
              <a:gd name="connsiteY3" fmla="*/ 0 h 2156774"/>
              <a:gd name="connsiteX4" fmla="*/ 0 w 5301102"/>
              <a:gd name="connsiteY4" fmla="*/ 1138820 h 2156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1102" h="2156774">
                <a:moveTo>
                  <a:pt x="1017790" y="2156775"/>
                </a:moveTo>
                <a:lnTo>
                  <a:pt x="5301103" y="2156775"/>
                </a:lnTo>
                <a:lnTo>
                  <a:pt x="5301103" y="0"/>
                </a:lnTo>
                <a:lnTo>
                  <a:pt x="0" y="0"/>
                </a:lnTo>
                <a:lnTo>
                  <a:pt x="0" y="1138820"/>
                </a:lnTo>
                <a:close/>
              </a:path>
            </a:pathLst>
          </a:custGeom>
          <a:solidFill>
            <a:srgbClr val="EFEFEF"/>
          </a:solidFill>
          <a:ln w="2685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49" name="任意形状 43">
            <a:extLst>
              <a:ext uri="{FF2B5EF4-FFF2-40B4-BE49-F238E27FC236}">
                <a16:creationId xmlns:a16="http://schemas.microsoft.com/office/drawing/2014/main" id="{AE52C6E2-353D-61C3-1A8F-07B711CC6226}"/>
              </a:ext>
            </a:extLst>
          </p:cNvPr>
          <p:cNvSpPr/>
          <p:nvPr/>
        </p:nvSpPr>
        <p:spPr>
          <a:xfrm>
            <a:off x="462280" y="3462787"/>
            <a:ext cx="5574245" cy="2035097"/>
          </a:xfrm>
          <a:custGeom>
            <a:avLst/>
            <a:gdLst>
              <a:gd name="connsiteX0" fmla="*/ 4283313 w 5301102"/>
              <a:gd name="connsiteY0" fmla="*/ 0 h 2159460"/>
              <a:gd name="connsiteX1" fmla="*/ 0 w 5301102"/>
              <a:gd name="connsiteY1" fmla="*/ 0 h 2159460"/>
              <a:gd name="connsiteX2" fmla="*/ 0 w 5301102"/>
              <a:gd name="connsiteY2" fmla="*/ 2159460 h 2159460"/>
              <a:gd name="connsiteX3" fmla="*/ 5301103 w 5301102"/>
              <a:gd name="connsiteY3" fmla="*/ 2159460 h 2159460"/>
              <a:gd name="connsiteX4" fmla="*/ 5301103 w 5301102"/>
              <a:gd name="connsiteY4" fmla="*/ 1017954 h 215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1102" h="2159460">
                <a:moveTo>
                  <a:pt x="4283313" y="0"/>
                </a:moveTo>
                <a:lnTo>
                  <a:pt x="0" y="0"/>
                </a:lnTo>
                <a:lnTo>
                  <a:pt x="0" y="2159460"/>
                </a:lnTo>
                <a:lnTo>
                  <a:pt x="5301103" y="2159460"/>
                </a:lnTo>
                <a:lnTo>
                  <a:pt x="5301103" y="1017954"/>
                </a:lnTo>
                <a:close/>
              </a:path>
            </a:pathLst>
          </a:custGeom>
          <a:solidFill>
            <a:srgbClr val="EFEFEF"/>
          </a:solidFill>
          <a:ln w="2685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50" name="任意形状 44">
            <a:extLst>
              <a:ext uri="{FF2B5EF4-FFF2-40B4-BE49-F238E27FC236}">
                <a16:creationId xmlns:a16="http://schemas.microsoft.com/office/drawing/2014/main" id="{A72DD035-875B-6FF8-AAC5-E7013AC64158}"/>
              </a:ext>
            </a:extLst>
          </p:cNvPr>
          <p:cNvSpPr/>
          <p:nvPr/>
        </p:nvSpPr>
        <p:spPr>
          <a:xfrm>
            <a:off x="6155475" y="3462787"/>
            <a:ext cx="5581762" cy="2035097"/>
          </a:xfrm>
          <a:custGeom>
            <a:avLst/>
            <a:gdLst>
              <a:gd name="connsiteX0" fmla="*/ 1017790 w 5301102"/>
              <a:gd name="connsiteY0" fmla="*/ 0 h 2159460"/>
              <a:gd name="connsiteX1" fmla="*/ 5301103 w 5301102"/>
              <a:gd name="connsiteY1" fmla="*/ 0 h 2159460"/>
              <a:gd name="connsiteX2" fmla="*/ 5301103 w 5301102"/>
              <a:gd name="connsiteY2" fmla="*/ 2159460 h 2159460"/>
              <a:gd name="connsiteX3" fmla="*/ 0 w 5301102"/>
              <a:gd name="connsiteY3" fmla="*/ 2159460 h 2159460"/>
              <a:gd name="connsiteX4" fmla="*/ 0 w 5301102"/>
              <a:gd name="connsiteY4" fmla="*/ 1017954 h 215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1102" h="2159460">
                <a:moveTo>
                  <a:pt x="1017790" y="0"/>
                </a:moveTo>
                <a:lnTo>
                  <a:pt x="5301103" y="0"/>
                </a:lnTo>
                <a:lnTo>
                  <a:pt x="5301103" y="2159460"/>
                </a:lnTo>
                <a:lnTo>
                  <a:pt x="0" y="2159460"/>
                </a:lnTo>
                <a:lnTo>
                  <a:pt x="0" y="1017954"/>
                </a:lnTo>
                <a:close/>
              </a:path>
            </a:pathLst>
          </a:custGeom>
          <a:solidFill>
            <a:srgbClr val="EFEFEF"/>
          </a:solidFill>
          <a:ln w="2685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51" name="任意形状 45">
            <a:extLst>
              <a:ext uri="{FF2B5EF4-FFF2-40B4-BE49-F238E27FC236}">
                <a16:creationId xmlns:a16="http://schemas.microsoft.com/office/drawing/2014/main" id="{DCE40093-94E1-1D49-FA63-0A13D7EF14DA}"/>
              </a:ext>
            </a:extLst>
          </p:cNvPr>
          <p:cNvSpPr/>
          <p:nvPr/>
        </p:nvSpPr>
        <p:spPr>
          <a:xfrm>
            <a:off x="4004289" y="3462787"/>
            <a:ext cx="2032237" cy="2035097"/>
          </a:xfrm>
          <a:custGeom>
            <a:avLst/>
            <a:gdLst>
              <a:gd name="connsiteX0" fmla="*/ 2156426 w 2156426"/>
              <a:gd name="connsiteY0" fmla="*/ 1017954 h 2159460"/>
              <a:gd name="connsiteX1" fmla="*/ 2156426 w 2156426"/>
              <a:gd name="connsiteY1" fmla="*/ 2159460 h 2159460"/>
              <a:gd name="connsiteX2" fmla="*/ 0 w 2156426"/>
              <a:gd name="connsiteY2" fmla="*/ 0 h 2159460"/>
              <a:gd name="connsiteX3" fmla="*/ 1138636 w 2156426"/>
              <a:gd name="connsiteY3" fmla="*/ 0 h 2159460"/>
            </a:gdLst>
            <a:ahLst/>
            <a:cxnLst>
              <a:cxn ang="0">
                <a:pos x="connsiteX0" y="connsiteY0"/>
              </a:cxn>
              <a:cxn ang="0">
                <a:pos x="connsiteX1" y="connsiteY1"/>
              </a:cxn>
              <a:cxn ang="0">
                <a:pos x="connsiteX2" y="connsiteY2"/>
              </a:cxn>
              <a:cxn ang="0">
                <a:pos x="connsiteX3" y="connsiteY3"/>
              </a:cxn>
            </a:cxnLst>
            <a:rect l="l" t="t" r="r" b="b"/>
            <a:pathLst>
              <a:path w="2156426" h="2159460">
                <a:moveTo>
                  <a:pt x="2156426" y="1017954"/>
                </a:moveTo>
                <a:lnTo>
                  <a:pt x="2156426" y="2159460"/>
                </a:lnTo>
                <a:lnTo>
                  <a:pt x="0" y="0"/>
                </a:lnTo>
                <a:lnTo>
                  <a:pt x="1138636" y="0"/>
                </a:lnTo>
                <a:close/>
              </a:path>
            </a:pathLst>
          </a:custGeom>
          <a:solidFill>
            <a:srgbClr val="F6CB46"/>
          </a:solidFill>
          <a:ln w="2685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52" name="任意形状 46">
            <a:extLst>
              <a:ext uri="{FF2B5EF4-FFF2-40B4-BE49-F238E27FC236}">
                <a16:creationId xmlns:a16="http://schemas.microsoft.com/office/drawing/2014/main" id="{141E6A30-262C-3D49-8946-96101C0707EB}"/>
              </a:ext>
            </a:extLst>
          </p:cNvPr>
          <p:cNvSpPr/>
          <p:nvPr/>
        </p:nvSpPr>
        <p:spPr>
          <a:xfrm>
            <a:off x="6155475" y="3462787"/>
            <a:ext cx="2032237" cy="2035097"/>
          </a:xfrm>
          <a:custGeom>
            <a:avLst/>
            <a:gdLst>
              <a:gd name="connsiteX0" fmla="*/ 2156426 w 2156426"/>
              <a:gd name="connsiteY0" fmla="*/ 0 h 2159460"/>
              <a:gd name="connsiteX1" fmla="*/ 0 w 2156426"/>
              <a:gd name="connsiteY1" fmla="*/ 2159460 h 2159460"/>
              <a:gd name="connsiteX2" fmla="*/ 0 w 2156426"/>
              <a:gd name="connsiteY2" fmla="*/ 1017954 h 2159460"/>
              <a:gd name="connsiteX3" fmla="*/ 1017790 w 2156426"/>
              <a:gd name="connsiteY3" fmla="*/ 0 h 2159460"/>
            </a:gdLst>
            <a:ahLst/>
            <a:cxnLst>
              <a:cxn ang="0">
                <a:pos x="connsiteX0" y="connsiteY0"/>
              </a:cxn>
              <a:cxn ang="0">
                <a:pos x="connsiteX1" y="connsiteY1"/>
              </a:cxn>
              <a:cxn ang="0">
                <a:pos x="connsiteX2" y="connsiteY2"/>
              </a:cxn>
              <a:cxn ang="0">
                <a:pos x="connsiteX3" y="connsiteY3"/>
              </a:cxn>
            </a:cxnLst>
            <a:rect l="l" t="t" r="r" b="b"/>
            <a:pathLst>
              <a:path w="2156426" h="2159460">
                <a:moveTo>
                  <a:pt x="2156426" y="0"/>
                </a:moveTo>
                <a:lnTo>
                  <a:pt x="0" y="2159460"/>
                </a:lnTo>
                <a:lnTo>
                  <a:pt x="0" y="1017954"/>
                </a:lnTo>
                <a:lnTo>
                  <a:pt x="1017790" y="0"/>
                </a:lnTo>
                <a:close/>
              </a:path>
            </a:pathLst>
          </a:custGeom>
          <a:solidFill>
            <a:srgbClr val="6BCC94"/>
          </a:solidFill>
          <a:ln w="2685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53" name="任意形状 47">
            <a:extLst>
              <a:ext uri="{FF2B5EF4-FFF2-40B4-BE49-F238E27FC236}">
                <a16:creationId xmlns:a16="http://schemas.microsoft.com/office/drawing/2014/main" id="{62E3AE38-3B07-15CC-7D5F-7FEE7C973E9E}"/>
              </a:ext>
            </a:extLst>
          </p:cNvPr>
          <p:cNvSpPr/>
          <p:nvPr/>
        </p:nvSpPr>
        <p:spPr>
          <a:xfrm>
            <a:off x="6155475" y="1311254"/>
            <a:ext cx="2032237" cy="2032565"/>
          </a:xfrm>
          <a:custGeom>
            <a:avLst/>
            <a:gdLst>
              <a:gd name="connsiteX0" fmla="*/ 2156426 w 2156426"/>
              <a:gd name="connsiteY0" fmla="*/ 2156775 h 2156774"/>
              <a:gd name="connsiteX1" fmla="*/ 1017790 w 2156426"/>
              <a:gd name="connsiteY1" fmla="*/ 2156775 h 2156774"/>
              <a:gd name="connsiteX2" fmla="*/ 0 w 2156426"/>
              <a:gd name="connsiteY2" fmla="*/ 1138820 h 2156774"/>
              <a:gd name="connsiteX3" fmla="*/ 0 w 2156426"/>
              <a:gd name="connsiteY3" fmla="*/ 0 h 2156774"/>
            </a:gdLst>
            <a:ahLst/>
            <a:cxnLst>
              <a:cxn ang="0">
                <a:pos x="connsiteX0" y="connsiteY0"/>
              </a:cxn>
              <a:cxn ang="0">
                <a:pos x="connsiteX1" y="connsiteY1"/>
              </a:cxn>
              <a:cxn ang="0">
                <a:pos x="connsiteX2" y="connsiteY2"/>
              </a:cxn>
              <a:cxn ang="0">
                <a:pos x="connsiteX3" y="connsiteY3"/>
              </a:cxn>
            </a:cxnLst>
            <a:rect l="l" t="t" r="r" b="b"/>
            <a:pathLst>
              <a:path w="2156426" h="2156774">
                <a:moveTo>
                  <a:pt x="2156426" y="2156775"/>
                </a:moveTo>
                <a:lnTo>
                  <a:pt x="1017790" y="2156775"/>
                </a:lnTo>
                <a:lnTo>
                  <a:pt x="0" y="1138820"/>
                </a:lnTo>
                <a:lnTo>
                  <a:pt x="0" y="0"/>
                </a:lnTo>
                <a:close/>
              </a:path>
            </a:pathLst>
          </a:custGeom>
          <a:solidFill>
            <a:srgbClr val="80AACD"/>
          </a:solidFill>
          <a:ln w="2685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54" name="任意形状 48">
            <a:extLst>
              <a:ext uri="{FF2B5EF4-FFF2-40B4-BE49-F238E27FC236}">
                <a16:creationId xmlns:a16="http://schemas.microsoft.com/office/drawing/2014/main" id="{CE02E6DE-7A3F-9872-F5C7-0B555E6EAE79}"/>
              </a:ext>
            </a:extLst>
          </p:cNvPr>
          <p:cNvSpPr/>
          <p:nvPr/>
        </p:nvSpPr>
        <p:spPr>
          <a:xfrm>
            <a:off x="4004289" y="1311254"/>
            <a:ext cx="2032237" cy="2032565"/>
          </a:xfrm>
          <a:custGeom>
            <a:avLst/>
            <a:gdLst>
              <a:gd name="connsiteX0" fmla="*/ 2156426 w 2156426"/>
              <a:gd name="connsiteY0" fmla="*/ 0 h 2156774"/>
              <a:gd name="connsiteX1" fmla="*/ 2156426 w 2156426"/>
              <a:gd name="connsiteY1" fmla="*/ 1138820 h 2156774"/>
              <a:gd name="connsiteX2" fmla="*/ 1138636 w 2156426"/>
              <a:gd name="connsiteY2" fmla="*/ 2156775 h 2156774"/>
              <a:gd name="connsiteX3" fmla="*/ 0 w 2156426"/>
              <a:gd name="connsiteY3" fmla="*/ 2156775 h 2156774"/>
            </a:gdLst>
            <a:ahLst/>
            <a:cxnLst>
              <a:cxn ang="0">
                <a:pos x="connsiteX0" y="connsiteY0"/>
              </a:cxn>
              <a:cxn ang="0">
                <a:pos x="connsiteX1" y="connsiteY1"/>
              </a:cxn>
              <a:cxn ang="0">
                <a:pos x="connsiteX2" y="connsiteY2"/>
              </a:cxn>
              <a:cxn ang="0">
                <a:pos x="connsiteX3" y="connsiteY3"/>
              </a:cxn>
            </a:cxnLst>
            <a:rect l="l" t="t" r="r" b="b"/>
            <a:pathLst>
              <a:path w="2156426" h="2156774">
                <a:moveTo>
                  <a:pt x="2156426" y="0"/>
                </a:moveTo>
                <a:lnTo>
                  <a:pt x="2156426" y="1138820"/>
                </a:lnTo>
                <a:lnTo>
                  <a:pt x="1138636" y="2156775"/>
                </a:lnTo>
                <a:lnTo>
                  <a:pt x="0" y="2156775"/>
                </a:lnTo>
                <a:close/>
              </a:path>
            </a:pathLst>
          </a:custGeom>
          <a:solidFill>
            <a:srgbClr val="46B1E1"/>
          </a:solidFill>
          <a:ln w="2685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56" name="TextBox 41">
            <a:extLst>
              <a:ext uri="{FF2B5EF4-FFF2-40B4-BE49-F238E27FC236}">
                <a16:creationId xmlns:a16="http://schemas.microsoft.com/office/drawing/2014/main" id="{68291B2A-E124-7B14-2C26-7D7FD91DA321}"/>
              </a:ext>
            </a:extLst>
          </p:cNvPr>
          <p:cNvSpPr txBox="1"/>
          <p:nvPr/>
        </p:nvSpPr>
        <p:spPr>
          <a:xfrm rot="18900000">
            <a:off x="4190820" y="2101209"/>
            <a:ext cx="2051798" cy="851643"/>
          </a:xfrm>
          <a:prstGeom prst="rect">
            <a:avLst/>
          </a:prstGeom>
          <a:noFill/>
        </p:spPr>
        <p:txBody>
          <a:bodyPr wrap="square" rtlCol="0" anchor="t">
            <a:spAutoFit/>
          </a:bodyPr>
          <a:lstStyle/>
          <a:p>
            <a:pPr algn="ctr">
              <a:lnSpc>
                <a:spcPct val="150000"/>
              </a:lnSpc>
              <a:spcAft>
                <a:spcPts val="500"/>
              </a:spcAft>
            </a:pPr>
            <a:r>
              <a:rPr lang="en-US" altLang="zh-CN" sz="1600" b="1" dirty="0">
                <a:solidFill>
                  <a:srgbClr val="FFFFFF"/>
                </a:solidFill>
                <a:ea typeface="Alibaba PuHuiTi" pitchFamily="18" charset="-122"/>
                <a:cs typeface="Alibaba PuHuiTi" pitchFamily="18" charset="-122"/>
              </a:rPr>
              <a:t>Develop</a:t>
            </a:r>
          </a:p>
          <a:p>
            <a:pPr algn="ctr">
              <a:lnSpc>
                <a:spcPct val="150000"/>
              </a:lnSpc>
              <a:spcAft>
                <a:spcPts val="500"/>
              </a:spcAft>
            </a:pPr>
            <a:r>
              <a:rPr lang="en-US" altLang="zh-CN" sz="1600" b="1" dirty="0">
                <a:solidFill>
                  <a:srgbClr val="FFFFFF"/>
                </a:solidFill>
                <a:ea typeface="Alibaba PuHuiTi" pitchFamily="18" charset="-122"/>
                <a:cs typeface="Alibaba PuHuiTi" pitchFamily="18" charset="-122"/>
              </a:rPr>
              <a:t>Talent Capability</a:t>
            </a:r>
            <a:endParaRPr lang="zh-CN" altLang="en-US" sz="1600" b="1" dirty="0">
              <a:solidFill>
                <a:srgbClr val="FFFFFF"/>
              </a:solidFill>
              <a:ea typeface="Alibaba PuHuiTi" pitchFamily="18" charset="-122"/>
              <a:cs typeface="Alibaba PuHuiTi" pitchFamily="18" charset="-122"/>
            </a:endParaRPr>
          </a:p>
        </p:txBody>
      </p:sp>
      <p:sp>
        <p:nvSpPr>
          <p:cNvPr id="57" name="TextBox 41">
            <a:extLst>
              <a:ext uri="{FF2B5EF4-FFF2-40B4-BE49-F238E27FC236}">
                <a16:creationId xmlns:a16="http://schemas.microsoft.com/office/drawing/2014/main" id="{04C8682A-F6E1-8F7A-1739-F70D91EDC9EE}"/>
              </a:ext>
            </a:extLst>
          </p:cNvPr>
          <p:cNvSpPr txBox="1"/>
          <p:nvPr/>
        </p:nvSpPr>
        <p:spPr>
          <a:xfrm rot="2700000">
            <a:off x="5725847" y="2182180"/>
            <a:ext cx="2371804" cy="787523"/>
          </a:xfrm>
          <a:prstGeom prst="rect">
            <a:avLst/>
          </a:prstGeom>
          <a:noFill/>
        </p:spPr>
        <p:txBody>
          <a:bodyPr wrap="square" rtlCol="0" anchor="t">
            <a:spAutoFit/>
          </a:bodyPr>
          <a:lstStyle/>
          <a:p>
            <a:pPr algn="ctr">
              <a:lnSpc>
                <a:spcPct val="150000"/>
              </a:lnSpc>
              <a:spcAft>
                <a:spcPts val="500"/>
              </a:spcAft>
            </a:pPr>
            <a:r>
              <a:rPr lang="en-US" altLang="zh-CN" sz="1600" b="1" dirty="0">
                <a:solidFill>
                  <a:srgbClr val="FFFFFF"/>
                </a:solidFill>
                <a:ea typeface="Alibaba PuHuiTi" pitchFamily="18" charset="-122"/>
                <a:cs typeface="Alibaba PuHuiTi" pitchFamily="18" charset="-122"/>
              </a:rPr>
              <a:t>Build Talent Pipeline and Ladder</a:t>
            </a:r>
            <a:endParaRPr lang="zh-CN" altLang="en-US" sz="1600" b="1" dirty="0">
              <a:solidFill>
                <a:srgbClr val="FFFFFF"/>
              </a:solidFill>
              <a:ea typeface="Alibaba PuHuiTi" pitchFamily="18" charset="-122"/>
              <a:cs typeface="Alibaba PuHuiTi" pitchFamily="18" charset="-122"/>
            </a:endParaRPr>
          </a:p>
        </p:txBody>
      </p:sp>
      <p:sp>
        <p:nvSpPr>
          <p:cNvPr id="58" name="TextBox 41">
            <a:extLst>
              <a:ext uri="{FF2B5EF4-FFF2-40B4-BE49-F238E27FC236}">
                <a16:creationId xmlns:a16="http://schemas.microsoft.com/office/drawing/2014/main" id="{ED7D8D2D-79E8-1668-06C0-79CB59AB3511}"/>
              </a:ext>
            </a:extLst>
          </p:cNvPr>
          <p:cNvSpPr txBox="1"/>
          <p:nvPr/>
        </p:nvSpPr>
        <p:spPr>
          <a:xfrm rot="2700000">
            <a:off x="4243985" y="3989655"/>
            <a:ext cx="2051798" cy="416011"/>
          </a:xfrm>
          <a:prstGeom prst="rect">
            <a:avLst/>
          </a:prstGeom>
          <a:noFill/>
        </p:spPr>
        <p:txBody>
          <a:bodyPr wrap="square" rtlCol="0" anchor="t">
            <a:spAutoFit/>
          </a:bodyPr>
          <a:lstStyle/>
          <a:p>
            <a:pPr algn="ctr">
              <a:lnSpc>
                <a:spcPct val="150000"/>
              </a:lnSpc>
              <a:spcAft>
                <a:spcPts val="500"/>
              </a:spcAft>
            </a:pPr>
            <a:r>
              <a:rPr lang="en-US" altLang="zh-CN" sz="1600" b="1" dirty="0">
                <a:solidFill>
                  <a:srgbClr val="FFFFFF"/>
                </a:solidFill>
                <a:ea typeface="Alibaba PuHuiTi" pitchFamily="18" charset="-122"/>
                <a:cs typeface="Alibaba PuHuiTi" pitchFamily="18" charset="-122"/>
              </a:rPr>
              <a:t>Talent Ecosystem</a:t>
            </a:r>
            <a:endParaRPr lang="zh-CN" altLang="en-US" sz="1600" b="1" dirty="0">
              <a:solidFill>
                <a:srgbClr val="FFFFFF"/>
              </a:solidFill>
              <a:ea typeface="Alibaba PuHuiTi" pitchFamily="18" charset="-122"/>
              <a:cs typeface="Alibaba PuHuiTi" pitchFamily="18" charset="-122"/>
            </a:endParaRPr>
          </a:p>
        </p:txBody>
      </p:sp>
      <p:sp>
        <p:nvSpPr>
          <p:cNvPr id="59" name="TextBox 41">
            <a:extLst>
              <a:ext uri="{FF2B5EF4-FFF2-40B4-BE49-F238E27FC236}">
                <a16:creationId xmlns:a16="http://schemas.microsoft.com/office/drawing/2014/main" id="{3DDECD72-39A4-7121-5EF0-0B843F7DEFB7}"/>
              </a:ext>
            </a:extLst>
          </p:cNvPr>
          <p:cNvSpPr txBox="1"/>
          <p:nvPr/>
        </p:nvSpPr>
        <p:spPr>
          <a:xfrm rot="18900000">
            <a:off x="5883239" y="3774826"/>
            <a:ext cx="2051798" cy="787523"/>
          </a:xfrm>
          <a:prstGeom prst="rect">
            <a:avLst/>
          </a:prstGeom>
          <a:noFill/>
        </p:spPr>
        <p:txBody>
          <a:bodyPr wrap="square" rtlCol="0" anchor="t">
            <a:spAutoFit/>
          </a:bodyPr>
          <a:lstStyle/>
          <a:p>
            <a:pPr algn="ctr">
              <a:lnSpc>
                <a:spcPct val="150000"/>
              </a:lnSpc>
              <a:spcAft>
                <a:spcPts val="500"/>
              </a:spcAft>
            </a:pPr>
            <a:r>
              <a:rPr lang="en-US" altLang="zh-CN" sz="1600" b="1" dirty="0">
                <a:solidFill>
                  <a:srgbClr val="FFFFFF"/>
                </a:solidFill>
                <a:ea typeface="Alibaba PuHuiTi" pitchFamily="18" charset="-122"/>
                <a:cs typeface="Alibaba PuHuiTi" pitchFamily="18" charset="-122"/>
              </a:rPr>
              <a:t>Team Culture &amp; Cohesion</a:t>
            </a:r>
            <a:endParaRPr lang="zh-CN" altLang="en-US" sz="1600" b="1" dirty="0">
              <a:solidFill>
                <a:srgbClr val="FFFFFF"/>
              </a:solidFill>
              <a:ea typeface="Alibaba PuHuiTi" pitchFamily="18" charset="-122"/>
              <a:cs typeface="Alibaba PuHuiTi" pitchFamily="18" charset="-122"/>
            </a:endParaRPr>
          </a:p>
        </p:txBody>
      </p:sp>
      <p:sp>
        <p:nvSpPr>
          <p:cNvPr id="60" name="椭圆 54">
            <a:extLst>
              <a:ext uri="{FF2B5EF4-FFF2-40B4-BE49-F238E27FC236}">
                <a16:creationId xmlns:a16="http://schemas.microsoft.com/office/drawing/2014/main" id="{888F56D9-70B9-5C70-BD33-8F90DEB31332}"/>
              </a:ext>
            </a:extLst>
          </p:cNvPr>
          <p:cNvSpPr/>
          <p:nvPr/>
        </p:nvSpPr>
        <p:spPr>
          <a:xfrm>
            <a:off x="609850" y="1400806"/>
            <a:ext cx="490865" cy="490865"/>
          </a:xfrm>
          <a:prstGeom prst="ellipse">
            <a:avLst/>
          </a:prstGeom>
          <a:solidFill>
            <a:srgbClr val="46B1E1"/>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srgbClr val="FFFFFF"/>
              </a:solidFill>
              <a:effectLst/>
              <a:uLnTx/>
              <a:uFillTx/>
              <a:latin typeface="Alibaba PuHuiTi" pitchFamily="18" charset="-122"/>
              <a:ea typeface="Alibaba PuHuiTi" pitchFamily="18" charset="-122"/>
              <a:cs typeface="Alibaba PuHuiTi" pitchFamily="18" charset="-122"/>
            </a:endParaRPr>
          </a:p>
        </p:txBody>
      </p:sp>
      <p:sp>
        <p:nvSpPr>
          <p:cNvPr id="63" name="椭圆 57">
            <a:extLst>
              <a:ext uri="{FF2B5EF4-FFF2-40B4-BE49-F238E27FC236}">
                <a16:creationId xmlns:a16="http://schemas.microsoft.com/office/drawing/2014/main" id="{4A9C0C5D-F1EF-C3FE-D022-8671C8F3146E}"/>
              </a:ext>
            </a:extLst>
          </p:cNvPr>
          <p:cNvSpPr/>
          <p:nvPr/>
        </p:nvSpPr>
        <p:spPr>
          <a:xfrm>
            <a:off x="11091285" y="4957274"/>
            <a:ext cx="490865" cy="490865"/>
          </a:xfrm>
          <a:prstGeom prst="ellipse">
            <a:avLst/>
          </a:prstGeom>
          <a:solidFill>
            <a:srgbClr val="6BCC94"/>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srgbClr val="FFFFFF"/>
              </a:solidFill>
              <a:effectLst/>
              <a:uLnTx/>
              <a:uFillTx/>
              <a:latin typeface="Alibaba PuHuiTi" pitchFamily="18" charset="-122"/>
              <a:ea typeface="Alibaba PuHuiTi" pitchFamily="18" charset="-122"/>
              <a:cs typeface="Alibaba PuHuiTi" pitchFamily="18" charset="-122"/>
            </a:endParaRPr>
          </a:p>
        </p:txBody>
      </p:sp>
      <p:sp>
        <p:nvSpPr>
          <p:cNvPr id="64" name="TextBox 42">
            <a:extLst>
              <a:ext uri="{FF2B5EF4-FFF2-40B4-BE49-F238E27FC236}">
                <a16:creationId xmlns:a16="http://schemas.microsoft.com/office/drawing/2014/main" id="{F646C010-5E3B-142B-CDFC-E85F58B59697}"/>
              </a:ext>
            </a:extLst>
          </p:cNvPr>
          <p:cNvSpPr txBox="1"/>
          <p:nvPr/>
        </p:nvSpPr>
        <p:spPr>
          <a:xfrm>
            <a:off x="1219663" y="1527490"/>
            <a:ext cx="1775695" cy="330475"/>
          </a:xfrm>
          <a:prstGeom prst="rect">
            <a:avLst/>
          </a:prstGeom>
          <a:noFill/>
        </p:spPr>
        <p:txBody>
          <a:bodyPr wrap="square" rtlCol="0" anchor="t">
            <a:spAutoFit/>
          </a:bodyPr>
          <a:lstStyle/>
          <a:p>
            <a:pPr algn="just">
              <a:lnSpc>
                <a:spcPts val="1800"/>
              </a:lnSpc>
            </a:pPr>
            <a:r>
              <a:rPr lang="en-US" altLang="zh-CN" b="1" dirty="0">
                <a:solidFill>
                  <a:srgbClr val="46B1E1"/>
                </a:solidFill>
                <a:ea typeface="Alibaba PuHuiTi" pitchFamily="18" charset="-122"/>
                <a:cs typeface="Alibaba PuHuiTi" pitchFamily="18" charset="-122"/>
              </a:rPr>
              <a:t>Capabilities</a:t>
            </a:r>
            <a:endParaRPr lang="en-US" b="1" dirty="0">
              <a:solidFill>
                <a:srgbClr val="46B1E1"/>
              </a:solidFill>
              <a:ea typeface="Alibaba PuHuiTi" pitchFamily="18" charset="-122"/>
              <a:cs typeface="Alibaba PuHuiTi" pitchFamily="18" charset="-122"/>
            </a:endParaRPr>
          </a:p>
        </p:txBody>
      </p:sp>
      <p:sp>
        <p:nvSpPr>
          <p:cNvPr id="65" name="TextBox 41">
            <a:extLst>
              <a:ext uri="{FF2B5EF4-FFF2-40B4-BE49-F238E27FC236}">
                <a16:creationId xmlns:a16="http://schemas.microsoft.com/office/drawing/2014/main" id="{722E43DE-7286-EED9-FE48-13AAD936D49C}"/>
              </a:ext>
            </a:extLst>
          </p:cNvPr>
          <p:cNvSpPr txBox="1"/>
          <p:nvPr/>
        </p:nvSpPr>
        <p:spPr>
          <a:xfrm>
            <a:off x="720316" y="1774937"/>
            <a:ext cx="3540893" cy="1564852"/>
          </a:xfrm>
          <a:prstGeom prst="rect">
            <a:avLst/>
          </a:prstGeom>
          <a:noFill/>
        </p:spPr>
        <p:txBody>
          <a:bodyPr wrap="square" rtlCol="0" anchor="t">
            <a:spAutoFit/>
          </a:bodyPr>
          <a:lstStyle/>
          <a:p>
            <a:pPr marL="171450" indent="-171450" algn="just">
              <a:lnSpc>
                <a:spcPct val="150000"/>
              </a:lnSpc>
              <a:spcAft>
                <a:spcPts val="500"/>
              </a:spcAft>
              <a:buFont typeface="Arial" panose="020B0604020202020204" pitchFamily="34" charset="0"/>
              <a:buChar char="•"/>
            </a:pPr>
            <a:r>
              <a:rPr lang="en-US" sz="1250" dirty="0"/>
              <a:t>Professional skill training aligned with CCC core business</a:t>
            </a:r>
            <a:endParaRPr lang="en-US" altLang="zh-CN" sz="1250" dirty="0">
              <a:solidFill>
                <a:srgbClr val="383535"/>
              </a:solidFill>
              <a:latin typeface="Alibaba PuHuiTi" pitchFamily="18" charset="-122"/>
              <a:ea typeface="Alibaba PuHuiTi" pitchFamily="18" charset="-122"/>
              <a:cs typeface="Alibaba PuHuiTi" pitchFamily="18" charset="-122"/>
            </a:endParaRPr>
          </a:p>
          <a:p>
            <a:pPr marL="171450" indent="-171450" algn="just">
              <a:lnSpc>
                <a:spcPct val="150000"/>
              </a:lnSpc>
              <a:spcAft>
                <a:spcPts val="500"/>
              </a:spcAft>
              <a:buFont typeface="Arial" panose="020B0604020202020204" pitchFamily="34" charset="0"/>
              <a:buChar char="•"/>
            </a:pPr>
            <a:r>
              <a:rPr lang="en-US" sz="1250" dirty="0"/>
              <a:t>Comprehensive competency enhancement: collaboration, problem-solving &amp; business mindset</a:t>
            </a:r>
            <a:endParaRPr lang="zh-CN" altLang="en-US" sz="1250" dirty="0">
              <a:solidFill>
                <a:srgbClr val="383535"/>
              </a:solidFill>
              <a:latin typeface="Alibaba PuHuiTi" pitchFamily="18" charset="-122"/>
              <a:ea typeface="Alibaba PuHuiTi" pitchFamily="18" charset="-122"/>
              <a:cs typeface="Alibaba PuHuiTi" pitchFamily="18" charset="-122"/>
            </a:endParaRPr>
          </a:p>
        </p:txBody>
      </p:sp>
      <p:sp>
        <p:nvSpPr>
          <p:cNvPr id="68" name="TextBox 41">
            <a:extLst>
              <a:ext uri="{FF2B5EF4-FFF2-40B4-BE49-F238E27FC236}">
                <a16:creationId xmlns:a16="http://schemas.microsoft.com/office/drawing/2014/main" id="{6E9C030A-4173-E097-588E-54410105B626}"/>
              </a:ext>
            </a:extLst>
          </p:cNvPr>
          <p:cNvSpPr txBox="1"/>
          <p:nvPr/>
        </p:nvSpPr>
        <p:spPr>
          <a:xfrm>
            <a:off x="7857945" y="1803102"/>
            <a:ext cx="4104571" cy="1499385"/>
          </a:xfrm>
          <a:prstGeom prst="rect">
            <a:avLst/>
          </a:prstGeom>
          <a:noFill/>
        </p:spPr>
        <p:txBody>
          <a:bodyPr wrap="square" rtlCol="0" anchor="t">
            <a:spAutoFit/>
          </a:bodyPr>
          <a:lstStyle/>
          <a:p>
            <a:pPr marL="171450" indent="-171450">
              <a:lnSpc>
                <a:spcPct val="150000"/>
              </a:lnSpc>
              <a:buFont typeface="Arial" panose="020B0604020202020204" pitchFamily="34" charset="0"/>
              <a:buChar char="•"/>
            </a:pPr>
            <a:r>
              <a:rPr lang="en-US" sz="1250" dirty="0"/>
              <a:t>Establish layered talent hierarchy: junior → key talent → leadership pipeline </a:t>
            </a:r>
          </a:p>
          <a:p>
            <a:pPr marL="171450" indent="-171450">
              <a:lnSpc>
                <a:spcPct val="150000"/>
              </a:lnSpc>
              <a:buFont typeface="Arial" panose="020B0604020202020204" pitchFamily="34" charset="0"/>
              <a:buChar char="•"/>
            </a:pPr>
            <a:r>
              <a:rPr lang="en-US" sz="1250" dirty="0"/>
              <a:t>High-potential talent identification + development program </a:t>
            </a:r>
          </a:p>
          <a:p>
            <a:pPr marL="171450" indent="-171450">
              <a:lnSpc>
                <a:spcPct val="150000"/>
              </a:lnSpc>
              <a:buFont typeface="Arial" panose="020B0604020202020204" pitchFamily="34" charset="0"/>
              <a:buChar char="•"/>
            </a:pPr>
            <a:r>
              <a:rPr lang="en-US" sz="1250" dirty="0"/>
              <a:t>Succession plan for key roles</a:t>
            </a:r>
          </a:p>
        </p:txBody>
      </p:sp>
      <p:sp>
        <p:nvSpPr>
          <p:cNvPr id="69" name="TextBox 42">
            <a:extLst>
              <a:ext uri="{FF2B5EF4-FFF2-40B4-BE49-F238E27FC236}">
                <a16:creationId xmlns:a16="http://schemas.microsoft.com/office/drawing/2014/main" id="{FC95FD24-DF3A-34D0-FE89-1B23801D1911}"/>
              </a:ext>
            </a:extLst>
          </p:cNvPr>
          <p:cNvSpPr txBox="1"/>
          <p:nvPr/>
        </p:nvSpPr>
        <p:spPr>
          <a:xfrm>
            <a:off x="9198235" y="1504342"/>
            <a:ext cx="1775695" cy="330475"/>
          </a:xfrm>
          <a:prstGeom prst="rect">
            <a:avLst/>
          </a:prstGeom>
          <a:noFill/>
        </p:spPr>
        <p:txBody>
          <a:bodyPr wrap="square" rtlCol="0" anchor="t">
            <a:spAutoFit/>
          </a:bodyPr>
          <a:lstStyle/>
          <a:p>
            <a:pPr algn="r">
              <a:lnSpc>
                <a:spcPts val="1800"/>
              </a:lnSpc>
            </a:pPr>
            <a:r>
              <a:rPr lang="en-US" altLang="zh-CN" b="1" dirty="0">
                <a:solidFill>
                  <a:srgbClr val="80AACD"/>
                </a:solidFill>
                <a:ea typeface="Alibaba PuHuiTi" pitchFamily="18" charset="-122"/>
                <a:cs typeface="Alibaba PuHuiTi" pitchFamily="18" charset="-122"/>
              </a:rPr>
              <a:t>Talent</a:t>
            </a:r>
            <a:endParaRPr lang="en-US" b="1" dirty="0">
              <a:solidFill>
                <a:srgbClr val="80AACD"/>
              </a:solidFill>
              <a:ea typeface="Alibaba PuHuiTi" pitchFamily="18" charset="-122"/>
              <a:cs typeface="Alibaba PuHuiTi" pitchFamily="18" charset="-122"/>
            </a:endParaRPr>
          </a:p>
        </p:txBody>
      </p:sp>
      <p:sp>
        <p:nvSpPr>
          <p:cNvPr id="70" name="TextBox 42">
            <a:extLst>
              <a:ext uri="{FF2B5EF4-FFF2-40B4-BE49-F238E27FC236}">
                <a16:creationId xmlns:a16="http://schemas.microsoft.com/office/drawing/2014/main" id="{B0E4ED36-0CE1-420A-08A2-820F5FAD7B1E}"/>
              </a:ext>
            </a:extLst>
          </p:cNvPr>
          <p:cNvSpPr txBox="1"/>
          <p:nvPr/>
        </p:nvSpPr>
        <p:spPr>
          <a:xfrm>
            <a:off x="1219663" y="5072381"/>
            <a:ext cx="1775695" cy="330475"/>
          </a:xfrm>
          <a:prstGeom prst="rect">
            <a:avLst/>
          </a:prstGeom>
          <a:noFill/>
        </p:spPr>
        <p:txBody>
          <a:bodyPr wrap="square" rtlCol="0" anchor="t">
            <a:spAutoFit/>
          </a:bodyPr>
          <a:lstStyle/>
          <a:p>
            <a:pPr algn="just">
              <a:lnSpc>
                <a:spcPts val="1800"/>
              </a:lnSpc>
            </a:pPr>
            <a:r>
              <a:rPr lang="en-US" altLang="zh-CN" b="1" dirty="0">
                <a:solidFill>
                  <a:srgbClr val="FFC000"/>
                </a:solidFill>
                <a:ea typeface="Alibaba PuHuiTi" pitchFamily="18" charset="-122"/>
                <a:cs typeface="Alibaba PuHuiTi" pitchFamily="18" charset="-122"/>
              </a:rPr>
              <a:t>Ecosystem</a:t>
            </a:r>
            <a:endParaRPr lang="en-US" b="1" dirty="0">
              <a:solidFill>
                <a:srgbClr val="FFC000"/>
              </a:solidFill>
              <a:ea typeface="Alibaba PuHuiTi" pitchFamily="18" charset="-122"/>
              <a:cs typeface="Alibaba PuHuiTi" pitchFamily="18" charset="-122"/>
            </a:endParaRPr>
          </a:p>
        </p:txBody>
      </p:sp>
      <p:sp>
        <p:nvSpPr>
          <p:cNvPr id="71" name="TextBox 42">
            <a:extLst>
              <a:ext uri="{FF2B5EF4-FFF2-40B4-BE49-F238E27FC236}">
                <a16:creationId xmlns:a16="http://schemas.microsoft.com/office/drawing/2014/main" id="{3E10CA53-CB91-3F70-4F4E-6726CD7DD440}"/>
              </a:ext>
            </a:extLst>
          </p:cNvPr>
          <p:cNvSpPr txBox="1"/>
          <p:nvPr/>
        </p:nvSpPr>
        <p:spPr>
          <a:xfrm>
            <a:off x="9198235" y="5083956"/>
            <a:ext cx="1775695" cy="330475"/>
          </a:xfrm>
          <a:prstGeom prst="rect">
            <a:avLst/>
          </a:prstGeom>
          <a:noFill/>
        </p:spPr>
        <p:txBody>
          <a:bodyPr wrap="square" rtlCol="0" anchor="t">
            <a:spAutoFit/>
          </a:bodyPr>
          <a:lstStyle/>
          <a:p>
            <a:pPr algn="r">
              <a:lnSpc>
                <a:spcPts val="1800"/>
              </a:lnSpc>
            </a:pPr>
            <a:r>
              <a:rPr lang="en-US" b="1" dirty="0">
                <a:solidFill>
                  <a:srgbClr val="6BCC94"/>
                </a:solidFill>
                <a:ea typeface="Alibaba PuHuiTi" pitchFamily="18" charset="-122"/>
                <a:cs typeface="Alibaba PuHuiTi" pitchFamily="18" charset="-122"/>
              </a:rPr>
              <a:t>Culture</a:t>
            </a:r>
          </a:p>
        </p:txBody>
      </p:sp>
      <p:sp>
        <p:nvSpPr>
          <p:cNvPr id="72" name="TextBox 41">
            <a:extLst>
              <a:ext uri="{FF2B5EF4-FFF2-40B4-BE49-F238E27FC236}">
                <a16:creationId xmlns:a16="http://schemas.microsoft.com/office/drawing/2014/main" id="{2333BF09-F81B-DBBE-CD43-DCCED9DE8DDE}"/>
              </a:ext>
            </a:extLst>
          </p:cNvPr>
          <p:cNvSpPr txBox="1"/>
          <p:nvPr/>
        </p:nvSpPr>
        <p:spPr>
          <a:xfrm>
            <a:off x="7849452" y="3744540"/>
            <a:ext cx="3865358" cy="1210844"/>
          </a:xfrm>
          <a:prstGeom prst="rect">
            <a:avLst/>
          </a:prstGeom>
          <a:noFill/>
        </p:spPr>
        <p:txBody>
          <a:bodyPr wrap="square" rtlCol="0" anchor="t">
            <a:spAutoFit/>
          </a:bodyPr>
          <a:lstStyle/>
          <a:p>
            <a:pPr marL="171450" indent="-171450">
              <a:lnSpc>
                <a:spcPct val="150000"/>
              </a:lnSpc>
              <a:buFont typeface="Arial" panose="020B0604020202020204" pitchFamily="34" charset="0"/>
              <a:buChar char="•"/>
            </a:pPr>
            <a:r>
              <a:rPr lang="en-US" sz="1250" dirty="0"/>
              <a:t>Strengthen cross-team collaboration</a:t>
            </a:r>
          </a:p>
          <a:p>
            <a:pPr marL="171450" indent="-171450">
              <a:lnSpc>
                <a:spcPct val="150000"/>
              </a:lnSpc>
              <a:buFont typeface="Arial" panose="020B0604020202020204" pitchFamily="34" charset="0"/>
              <a:buChar char="•"/>
            </a:pPr>
            <a:r>
              <a:rPr lang="en-US" sz="1250" dirty="0"/>
              <a:t>Foster shared values, sense of ownership and team engagement </a:t>
            </a:r>
          </a:p>
          <a:p>
            <a:pPr marL="171450" indent="-171450">
              <a:lnSpc>
                <a:spcPct val="150000"/>
              </a:lnSpc>
              <a:buFont typeface="Arial" panose="020B0604020202020204" pitchFamily="34" charset="0"/>
              <a:buChar char="•"/>
            </a:pPr>
            <a:r>
              <a:rPr lang="en-US" sz="1250" dirty="0"/>
              <a:t>Drive consistent performance culture</a:t>
            </a:r>
          </a:p>
        </p:txBody>
      </p:sp>
      <p:grpSp>
        <p:nvGrpSpPr>
          <p:cNvPr id="76" name="Google Shape;10648;p79">
            <a:extLst>
              <a:ext uri="{FF2B5EF4-FFF2-40B4-BE49-F238E27FC236}">
                <a16:creationId xmlns:a16="http://schemas.microsoft.com/office/drawing/2014/main" id="{07886125-A4D2-E0FA-B3B7-9AA4B252D06D}"/>
              </a:ext>
            </a:extLst>
          </p:cNvPr>
          <p:cNvGrpSpPr/>
          <p:nvPr/>
        </p:nvGrpSpPr>
        <p:grpSpPr>
          <a:xfrm>
            <a:off x="720316" y="1487529"/>
            <a:ext cx="279169" cy="279006"/>
            <a:chOff x="-49764975" y="3183375"/>
            <a:chExt cx="299300" cy="299125"/>
          </a:xfrm>
          <a:solidFill>
            <a:srgbClr val="FFFFFF"/>
          </a:solidFill>
        </p:grpSpPr>
        <p:sp>
          <p:nvSpPr>
            <p:cNvPr id="77" name="Google Shape;10649;p79">
              <a:extLst>
                <a:ext uri="{FF2B5EF4-FFF2-40B4-BE49-F238E27FC236}">
                  <a16:creationId xmlns:a16="http://schemas.microsoft.com/office/drawing/2014/main" id="{B7B0310D-5EB5-5B93-8F75-80DCBA8B24C6}"/>
                </a:ext>
              </a:extLst>
            </p:cNvPr>
            <p:cNvSpPr/>
            <p:nvPr/>
          </p:nvSpPr>
          <p:spPr>
            <a:xfrm>
              <a:off x="-49606675" y="3233575"/>
              <a:ext cx="70125" cy="103200"/>
            </a:xfrm>
            <a:custGeom>
              <a:avLst/>
              <a:gdLst/>
              <a:ahLst/>
              <a:cxnLst/>
              <a:rect l="l" t="t" r="r" b="b"/>
              <a:pathLst>
                <a:path w="2805" h="4128" extrusionOk="0">
                  <a:moveTo>
                    <a:pt x="2805" y="1"/>
                  </a:moveTo>
                  <a:lnTo>
                    <a:pt x="1" y="1355"/>
                  </a:lnTo>
                  <a:lnTo>
                    <a:pt x="1" y="4128"/>
                  </a:lnTo>
                  <a:lnTo>
                    <a:pt x="2805" y="2710"/>
                  </a:lnTo>
                  <a:lnTo>
                    <a:pt x="2805"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78" name="Google Shape;10650;p79">
              <a:extLst>
                <a:ext uri="{FF2B5EF4-FFF2-40B4-BE49-F238E27FC236}">
                  <a16:creationId xmlns:a16="http://schemas.microsoft.com/office/drawing/2014/main" id="{CDC5B308-A4CF-307E-88EC-C0A3CCD8DEDF}"/>
                </a:ext>
              </a:extLst>
            </p:cNvPr>
            <p:cNvSpPr/>
            <p:nvPr/>
          </p:nvSpPr>
          <p:spPr>
            <a:xfrm>
              <a:off x="-49676775" y="3364325"/>
              <a:ext cx="52000" cy="118175"/>
            </a:xfrm>
            <a:custGeom>
              <a:avLst/>
              <a:gdLst/>
              <a:ahLst/>
              <a:cxnLst/>
              <a:rect l="l" t="t" r="r" b="b"/>
              <a:pathLst>
                <a:path w="2080" h="4727" extrusionOk="0">
                  <a:moveTo>
                    <a:pt x="2080" y="0"/>
                  </a:moveTo>
                  <a:lnTo>
                    <a:pt x="1" y="1072"/>
                  </a:lnTo>
                  <a:lnTo>
                    <a:pt x="1" y="4726"/>
                  </a:lnTo>
                  <a:lnTo>
                    <a:pt x="2080" y="3529"/>
                  </a:lnTo>
                  <a:lnTo>
                    <a:pt x="2080"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79" name="Google Shape;10651;p79">
              <a:extLst>
                <a:ext uri="{FF2B5EF4-FFF2-40B4-BE49-F238E27FC236}">
                  <a16:creationId xmlns:a16="http://schemas.microsoft.com/office/drawing/2014/main" id="{45DBAA01-2B05-3D37-6B37-B0092922F5A5}"/>
                </a:ext>
              </a:extLst>
            </p:cNvPr>
            <p:cNvSpPr/>
            <p:nvPr/>
          </p:nvSpPr>
          <p:spPr>
            <a:xfrm>
              <a:off x="-49694100" y="3233575"/>
              <a:ext cx="69325" cy="103200"/>
            </a:xfrm>
            <a:custGeom>
              <a:avLst/>
              <a:gdLst/>
              <a:ahLst/>
              <a:cxnLst/>
              <a:rect l="l" t="t" r="r" b="b"/>
              <a:pathLst>
                <a:path w="2773" h="4128" extrusionOk="0">
                  <a:moveTo>
                    <a:pt x="1" y="1"/>
                  </a:moveTo>
                  <a:lnTo>
                    <a:pt x="1" y="2710"/>
                  </a:lnTo>
                  <a:lnTo>
                    <a:pt x="2773" y="4128"/>
                  </a:lnTo>
                  <a:lnTo>
                    <a:pt x="2773" y="1355"/>
                  </a:lnTo>
                  <a:lnTo>
                    <a:pt x="1"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80" name="Google Shape;10652;p79">
              <a:extLst>
                <a:ext uri="{FF2B5EF4-FFF2-40B4-BE49-F238E27FC236}">
                  <a16:creationId xmlns:a16="http://schemas.microsoft.com/office/drawing/2014/main" id="{14AA922E-D7C2-2230-46EC-62E95E3D6B0F}"/>
                </a:ext>
              </a:extLst>
            </p:cNvPr>
            <p:cNvSpPr/>
            <p:nvPr/>
          </p:nvSpPr>
          <p:spPr>
            <a:xfrm>
              <a:off x="-49756325" y="3314700"/>
              <a:ext cx="121325" cy="61450"/>
            </a:xfrm>
            <a:custGeom>
              <a:avLst/>
              <a:gdLst/>
              <a:ahLst/>
              <a:cxnLst/>
              <a:rect l="l" t="t" r="r" b="b"/>
              <a:pathLst>
                <a:path w="4853" h="2458" extrusionOk="0">
                  <a:moveTo>
                    <a:pt x="2048" y="1"/>
                  </a:moveTo>
                  <a:lnTo>
                    <a:pt x="1" y="1040"/>
                  </a:lnTo>
                  <a:lnTo>
                    <a:pt x="2836" y="2458"/>
                  </a:lnTo>
                  <a:lnTo>
                    <a:pt x="4852" y="1418"/>
                  </a:lnTo>
                  <a:lnTo>
                    <a:pt x="2048"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81" name="Google Shape;10653;p79">
              <a:extLst>
                <a:ext uri="{FF2B5EF4-FFF2-40B4-BE49-F238E27FC236}">
                  <a16:creationId xmlns:a16="http://schemas.microsoft.com/office/drawing/2014/main" id="{8F311C4B-FAB0-92A1-1852-AEE7EFF4BAA0}"/>
                </a:ext>
              </a:extLst>
            </p:cNvPr>
            <p:cNvSpPr/>
            <p:nvPr/>
          </p:nvSpPr>
          <p:spPr>
            <a:xfrm>
              <a:off x="-49606675" y="3364325"/>
              <a:ext cx="52000" cy="118175"/>
            </a:xfrm>
            <a:custGeom>
              <a:avLst/>
              <a:gdLst/>
              <a:ahLst/>
              <a:cxnLst/>
              <a:rect l="l" t="t" r="r" b="b"/>
              <a:pathLst>
                <a:path w="2080" h="4727" extrusionOk="0">
                  <a:moveTo>
                    <a:pt x="1" y="0"/>
                  </a:moveTo>
                  <a:lnTo>
                    <a:pt x="1" y="3529"/>
                  </a:lnTo>
                  <a:lnTo>
                    <a:pt x="2080" y="4726"/>
                  </a:lnTo>
                  <a:lnTo>
                    <a:pt x="2080" y="1072"/>
                  </a:lnTo>
                  <a:lnTo>
                    <a:pt x="1"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82" name="Google Shape;10654;p79">
              <a:extLst>
                <a:ext uri="{FF2B5EF4-FFF2-40B4-BE49-F238E27FC236}">
                  <a16:creationId xmlns:a16="http://schemas.microsoft.com/office/drawing/2014/main" id="{9C87FB7B-C6AD-FE17-3492-CBD98D92F1F2}"/>
                </a:ext>
              </a:extLst>
            </p:cNvPr>
            <p:cNvSpPr/>
            <p:nvPr/>
          </p:nvSpPr>
          <p:spPr>
            <a:xfrm>
              <a:off x="-49595650" y="3314700"/>
              <a:ext cx="121325" cy="61450"/>
            </a:xfrm>
            <a:custGeom>
              <a:avLst/>
              <a:gdLst/>
              <a:ahLst/>
              <a:cxnLst/>
              <a:rect l="l" t="t" r="r" b="b"/>
              <a:pathLst>
                <a:path w="4853" h="2458" extrusionOk="0">
                  <a:moveTo>
                    <a:pt x="2773" y="1"/>
                  </a:moveTo>
                  <a:lnTo>
                    <a:pt x="1" y="1418"/>
                  </a:lnTo>
                  <a:lnTo>
                    <a:pt x="1985" y="2458"/>
                  </a:lnTo>
                  <a:lnTo>
                    <a:pt x="4852" y="1040"/>
                  </a:lnTo>
                  <a:lnTo>
                    <a:pt x="2773"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83" name="Google Shape;10655;p79">
              <a:extLst>
                <a:ext uri="{FF2B5EF4-FFF2-40B4-BE49-F238E27FC236}">
                  <a16:creationId xmlns:a16="http://schemas.microsoft.com/office/drawing/2014/main" id="{670F9D5A-68FA-849F-4776-A9E50EEAAACD}"/>
                </a:ext>
              </a:extLst>
            </p:cNvPr>
            <p:cNvSpPr/>
            <p:nvPr/>
          </p:nvSpPr>
          <p:spPr>
            <a:xfrm>
              <a:off x="-49764975" y="3355650"/>
              <a:ext cx="70100" cy="126850"/>
            </a:xfrm>
            <a:custGeom>
              <a:avLst/>
              <a:gdLst/>
              <a:ahLst/>
              <a:cxnLst/>
              <a:rect l="l" t="t" r="r" b="b"/>
              <a:pathLst>
                <a:path w="2804" h="5074" extrusionOk="0">
                  <a:moveTo>
                    <a:pt x="0" y="1"/>
                  </a:moveTo>
                  <a:lnTo>
                    <a:pt x="0" y="3309"/>
                  </a:lnTo>
                  <a:cubicBezTo>
                    <a:pt x="0" y="3403"/>
                    <a:pt x="63" y="3529"/>
                    <a:pt x="189" y="3624"/>
                  </a:cubicBezTo>
                  <a:lnTo>
                    <a:pt x="2804" y="5073"/>
                  </a:lnTo>
                  <a:lnTo>
                    <a:pt x="2804" y="1419"/>
                  </a:lnTo>
                  <a:lnTo>
                    <a:pt x="0"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84" name="Google Shape;10656;p79">
              <a:extLst>
                <a:ext uri="{FF2B5EF4-FFF2-40B4-BE49-F238E27FC236}">
                  <a16:creationId xmlns:a16="http://schemas.microsoft.com/office/drawing/2014/main" id="{FA399238-CBAD-1348-61C2-EEF24AF58A40}"/>
                </a:ext>
              </a:extLst>
            </p:cNvPr>
            <p:cNvSpPr/>
            <p:nvPr/>
          </p:nvSpPr>
          <p:spPr>
            <a:xfrm>
              <a:off x="-49535775" y="3355650"/>
              <a:ext cx="70100" cy="126850"/>
            </a:xfrm>
            <a:custGeom>
              <a:avLst/>
              <a:gdLst/>
              <a:ahLst/>
              <a:cxnLst/>
              <a:rect l="l" t="t" r="r" b="b"/>
              <a:pathLst>
                <a:path w="2804" h="5074" extrusionOk="0">
                  <a:moveTo>
                    <a:pt x="2804" y="1"/>
                  </a:moveTo>
                  <a:lnTo>
                    <a:pt x="0" y="1419"/>
                  </a:lnTo>
                  <a:lnTo>
                    <a:pt x="0" y="5073"/>
                  </a:lnTo>
                  <a:lnTo>
                    <a:pt x="2583" y="3624"/>
                  </a:lnTo>
                  <a:cubicBezTo>
                    <a:pt x="2709" y="3529"/>
                    <a:pt x="2804" y="3403"/>
                    <a:pt x="2804" y="3309"/>
                  </a:cubicBezTo>
                  <a:lnTo>
                    <a:pt x="2804"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85" name="Google Shape;10657;p79">
              <a:extLst>
                <a:ext uri="{FF2B5EF4-FFF2-40B4-BE49-F238E27FC236}">
                  <a16:creationId xmlns:a16="http://schemas.microsoft.com/office/drawing/2014/main" id="{44CD49AD-3EB7-5109-48FA-171ACBDDDC20}"/>
                </a:ext>
              </a:extLst>
            </p:cNvPr>
            <p:cNvSpPr/>
            <p:nvPr/>
          </p:nvSpPr>
          <p:spPr>
            <a:xfrm>
              <a:off x="-49685425" y="3183375"/>
              <a:ext cx="140200" cy="69925"/>
            </a:xfrm>
            <a:custGeom>
              <a:avLst/>
              <a:gdLst/>
              <a:ahLst/>
              <a:cxnLst/>
              <a:rect l="l" t="t" r="r" b="b"/>
              <a:pathLst>
                <a:path w="5608" h="2797" extrusionOk="0">
                  <a:moveTo>
                    <a:pt x="2792" y="0"/>
                  </a:moveTo>
                  <a:cubicBezTo>
                    <a:pt x="2741" y="0"/>
                    <a:pt x="2694" y="8"/>
                    <a:pt x="2647" y="24"/>
                  </a:cubicBezTo>
                  <a:lnTo>
                    <a:pt x="0" y="1378"/>
                  </a:lnTo>
                  <a:lnTo>
                    <a:pt x="2804" y="2796"/>
                  </a:lnTo>
                  <a:lnTo>
                    <a:pt x="5608" y="1378"/>
                  </a:lnTo>
                  <a:lnTo>
                    <a:pt x="2962" y="24"/>
                  </a:lnTo>
                  <a:cubicBezTo>
                    <a:pt x="2899" y="8"/>
                    <a:pt x="2843" y="0"/>
                    <a:pt x="279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grpSp>
      <p:grpSp>
        <p:nvGrpSpPr>
          <p:cNvPr id="118" name="Group 117">
            <a:extLst>
              <a:ext uri="{FF2B5EF4-FFF2-40B4-BE49-F238E27FC236}">
                <a16:creationId xmlns:a16="http://schemas.microsoft.com/office/drawing/2014/main" id="{1957466C-489D-9F0D-43BB-06F837A5FFCF}"/>
              </a:ext>
            </a:extLst>
          </p:cNvPr>
          <p:cNvGrpSpPr/>
          <p:nvPr/>
        </p:nvGrpSpPr>
        <p:grpSpPr>
          <a:xfrm>
            <a:off x="609850" y="4945699"/>
            <a:ext cx="490865" cy="490865"/>
            <a:chOff x="609850" y="4841526"/>
            <a:chExt cx="490865" cy="490865"/>
          </a:xfrm>
        </p:grpSpPr>
        <p:sp>
          <p:nvSpPr>
            <p:cNvPr id="62" name="椭圆 56">
              <a:extLst>
                <a:ext uri="{FF2B5EF4-FFF2-40B4-BE49-F238E27FC236}">
                  <a16:creationId xmlns:a16="http://schemas.microsoft.com/office/drawing/2014/main" id="{2F6488DC-5E7A-8223-5D51-9BD9ABB5C53E}"/>
                </a:ext>
              </a:extLst>
            </p:cNvPr>
            <p:cNvSpPr/>
            <p:nvPr/>
          </p:nvSpPr>
          <p:spPr>
            <a:xfrm>
              <a:off x="609850" y="4841526"/>
              <a:ext cx="490865" cy="490865"/>
            </a:xfrm>
            <a:prstGeom prst="ellipse">
              <a:avLst/>
            </a:prstGeom>
            <a:solidFill>
              <a:srgbClr val="F6CB46"/>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srgbClr val="FFFFFF"/>
                </a:solidFill>
                <a:effectLst/>
                <a:uLnTx/>
                <a:uFillTx/>
                <a:latin typeface="Alibaba PuHuiTi" pitchFamily="18" charset="-122"/>
                <a:ea typeface="Alibaba PuHuiTi" pitchFamily="18" charset="-122"/>
                <a:cs typeface="Alibaba PuHuiTi" pitchFamily="18" charset="-122"/>
              </a:endParaRPr>
            </a:p>
          </p:txBody>
        </p:sp>
        <p:grpSp>
          <p:nvGrpSpPr>
            <p:cNvPr id="86" name="Google Shape;10608;p79">
              <a:extLst>
                <a:ext uri="{FF2B5EF4-FFF2-40B4-BE49-F238E27FC236}">
                  <a16:creationId xmlns:a16="http://schemas.microsoft.com/office/drawing/2014/main" id="{90C05E33-97C7-0A83-5C7E-D3C3009840B3}"/>
                </a:ext>
              </a:extLst>
            </p:cNvPr>
            <p:cNvGrpSpPr/>
            <p:nvPr/>
          </p:nvGrpSpPr>
          <p:grpSpPr>
            <a:xfrm>
              <a:off x="737222" y="4956919"/>
              <a:ext cx="239107" cy="237859"/>
              <a:chOff x="-48262200" y="3200500"/>
              <a:chExt cx="301675" cy="300100"/>
            </a:xfrm>
            <a:solidFill>
              <a:srgbClr val="FFFFFF"/>
            </a:solidFill>
          </p:grpSpPr>
          <p:sp>
            <p:nvSpPr>
              <p:cNvPr id="87" name="Google Shape;10609;p79">
                <a:extLst>
                  <a:ext uri="{FF2B5EF4-FFF2-40B4-BE49-F238E27FC236}">
                    <a16:creationId xmlns:a16="http://schemas.microsoft.com/office/drawing/2014/main" id="{0D89C7C2-4E9E-82D1-3F63-EC670BEEE6ED}"/>
                  </a:ext>
                </a:extLst>
              </p:cNvPr>
              <p:cNvSpPr/>
              <p:nvPr/>
            </p:nvSpPr>
            <p:spPr>
              <a:xfrm>
                <a:off x="-48191325" y="3288700"/>
                <a:ext cx="51225" cy="51225"/>
              </a:xfrm>
              <a:custGeom>
                <a:avLst/>
                <a:gdLst/>
                <a:ahLst/>
                <a:cxnLst/>
                <a:rect l="l" t="t" r="r" b="b"/>
                <a:pathLst>
                  <a:path w="2049" h="2049" extrusionOk="0">
                    <a:moveTo>
                      <a:pt x="1072" y="1"/>
                    </a:moveTo>
                    <a:cubicBezTo>
                      <a:pt x="474" y="1"/>
                      <a:pt x="1" y="473"/>
                      <a:pt x="1" y="1041"/>
                    </a:cubicBezTo>
                    <a:cubicBezTo>
                      <a:pt x="1" y="1513"/>
                      <a:pt x="285" y="1891"/>
                      <a:pt x="726" y="2049"/>
                    </a:cubicBezTo>
                    <a:lnTo>
                      <a:pt x="726" y="1041"/>
                    </a:lnTo>
                    <a:cubicBezTo>
                      <a:pt x="726" y="852"/>
                      <a:pt x="883" y="694"/>
                      <a:pt x="1072" y="694"/>
                    </a:cubicBezTo>
                    <a:lnTo>
                      <a:pt x="2049" y="694"/>
                    </a:lnTo>
                    <a:cubicBezTo>
                      <a:pt x="1891" y="253"/>
                      <a:pt x="1513" y="1"/>
                      <a:pt x="107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88" name="Google Shape;10610;p79">
                <a:extLst>
                  <a:ext uri="{FF2B5EF4-FFF2-40B4-BE49-F238E27FC236}">
                    <a16:creationId xmlns:a16="http://schemas.microsoft.com/office/drawing/2014/main" id="{B3DD1A4F-46AB-91E8-547B-09D17DDC544C}"/>
                  </a:ext>
                </a:extLst>
              </p:cNvPr>
              <p:cNvSpPr/>
              <p:nvPr/>
            </p:nvSpPr>
            <p:spPr>
              <a:xfrm>
                <a:off x="-48155875" y="3324150"/>
                <a:ext cx="15775" cy="15775"/>
              </a:xfrm>
              <a:custGeom>
                <a:avLst/>
                <a:gdLst/>
                <a:ahLst/>
                <a:cxnLst/>
                <a:rect l="l" t="t" r="r" b="b"/>
                <a:pathLst>
                  <a:path w="631" h="631" extrusionOk="0">
                    <a:moveTo>
                      <a:pt x="1" y="1"/>
                    </a:moveTo>
                    <a:lnTo>
                      <a:pt x="1" y="631"/>
                    </a:lnTo>
                    <a:cubicBezTo>
                      <a:pt x="284" y="505"/>
                      <a:pt x="536" y="253"/>
                      <a:pt x="63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89" name="Google Shape;10611;p79">
                <a:extLst>
                  <a:ext uri="{FF2B5EF4-FFF2-40B4-BE49-F238E27FC236}">
                    <a16:creationId xmlns:a16="http://schemas.microsoft.com/office/drawing/2014/main" id="{FE4052FC-F4FB-B176-9987-2FDDD583F5D9}"/>
                  </a:ext>
                </a:extLst>
              </p:cNvPr>
              <p:cNvSpPr/>
              <p:nvPr/>
            </p:nvSpPr>
            <p:spPr>
              <a:xfrm>
                <a:off x="-48085775" y="3206000"/>
                <a:ext cx="47275" cy="47300"/>
              </a:xfrm>
              <a:custGeom>
                <a:avLst/>
                <a:gdLst/>
                <a:ahLst/>
                <a:cxnLst/>
                <a:rect l="l" t="t" r="r" b="b"/>
                <a:pathLst>
                  <a:path w="1891" h="1892" extrusionOk="0">
                    <a:moveTo>
                      <a:pt x="1" y="1"/>
                    </a:moveTo>
                    <a:lnTo>
                      <a:pt x="1" y="1891"/>
                    </a:lnTo>
                    <a:lnTo>
                      <a:pt x="1891" y="1891"/>
                    </a:lnTo>
                    <a:lnTo>
                      <a:pt x="1"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90" name="Google Shape;10612;p79">
                <a:extLst>
                  <a:ext uri="{FF2B5EF4-FFF2-40B4-BE49-F238E27FC236}">
                    <a16:creationId xmlns:a16="http://schemas.microsoft.com/office/drawing/2014/main" id="{95EB0439-48B2-A548-EFE2-5A3F6918B9AB}"/>
                  </a:ext>
                </a:extLst>
              </p:cNvPr>
              <p:cNvSpPr/>
              <p:nvPr/>
            </p:nvSpPr>
            <p:spPr>
              <a:xfrm>
                <a:off x="-48262200" y="3200500"/>
                <a:ext cx="228425" cy="300100"/>
              </a:xfrm>
              <a:custGeom>
                <a:avLst/>
                <a:gdLst/>
                <a:ahLst/>
                <a:cxnLst/>
                <a:rect l="l" t="t" r="r" b="b"/>
                <a:pathLst>
                  <a:path w="9137" h="12004" extrusionOk="0">
                    <a:moveTo>
                      <a:pt x="3907" y="2773"/>
                    </a:moveTo>
                    <a:cubicBezTo>
                      <a:pt x="4789" y="2773"/>
                      <a:pt x="5482" y="3371"/>
                      <a:pt x="5640" y="4190"/>
                    </a:cubicBezTo>
                    <a:lnTo>
                      <a:pt x="6743" y="4190"/>
                    </a:lnTo>
                    <a:cubicBezTo>
                      <a:pt x="6900" y="4222"/>
                      <a:pt x="7058" y="4380"/>
                      <a:pt x="7058" y="4569"/>
                    </a:cubicBezTo>
                    <a:lnTo>
                      <a:pt x="7058" y="7372"/>
                    </a:lnTo>
                    <a:cubicBezTo>
                      <a:pt x="7058" y="7562"/>
                      <a:pt x="6900" y="7719"/>
                      <a:pt x="6711" y="7719"/>
                    </a:cubicBezTo>
                    <a:lnTo>
                      <a:pt x="3907" y="7719"/>
                    </a:lnTo>
                    <a:cubicBezTo>
                      <a:pt x="3718" y="7719"/>
                      <a:pt x="3561" y="7562"/>
                      <a:pt x="3561" y="7372"/>
                    </a:cubicBezTo>
                    <a:lnTo>
                      <a:pt x="3561" y="6270"/>
                    </a:lnTo>
                    <a:cubicBezTo>
                      <a:pt x="2773" y="6112"/>
                      <a:pt x="2143" y="5419"/>
                      <a:pt x="2143" y="4537"/>
                    </a:cubicBezTo>
                    <a:cubicBezTo>
                      <a:pt x="2143" y="3560"/>
                      <a:pt x="2931" y="2773"/>
                      <a:pt x="3907" y="2773"/>
                    </a:cubicBezTo>
                    <a:close/>
                    <a:moveTo>
                      <a:pt x="5293" y="8475"/>
                    </a:moveTo>
                    <a:cubicBezTo>
                      <a:pt x="5482" y="8475"/>
                      <a:pt x="5640" y="8633"/>
                      <a:pt x="5640" y="8822"/>
                    </a:cubicBezTo>
                    <a:cubicBezTo>
                      <a:pt x="5640" y="9042"/>
                      <a:pt x="5482" y="9200"/>
                      <a:pt x="5293" y="9200"/>
                    </a:cubicBezTo>
                    <a:lnTo>
                      <a:pt x="2489" y="9200"/>
                    </a:lnTo>
                    <a:cubicBezTo>
                      <a:pt x="2300" y="9200"/>
                      <a:pt x="2143" y="9042"/>
                      <a:pt x="2143" y="8822"/>
                    </a:cubicBezTo>
                    <a:cubicBezTo>
                      <a:pt x="2143" y="8633"/>
                      <a:pt x="2300" y="8475"/>
                      <a:pt x="2489" y="8475"/>
                    </a:cubicBezTo>
                    <a:close/>
                    <a:moveTo>
                      <a:pt x="6711" y="8475"/>
                    </a:moveTo>
                    <a:cubicBezTo>
                      <a:pt x="6900" y="8475"/>
                      <a:pt x="7058" y="8633"/>
                      <a:pt x="7058" y="8822"/>
                    </a:cubicBezTo>
                    <a:cubicBezTo>
                      <a:pt x="7058" y="9042"/>
                      <a:pt x="6900" y="9200"/>
                      <a:pt x="6711" y="9200"/>
                    </a:cubicBezTo>
                    <a:cubicBezTo>
                      <a:pt x="6522" y="9200"/>
                      <a:pt x="6365" y="9042"/>
                      <a:pt x="6365" y="8822"/>
                    </a:cubicBezTo>
                    <a:cubicBezTo>
                      <a:pt x="6365" y="8633"/>
                      <a:pt x="6522" y="8475"/>
                      <a:pt x="6711" y="8475"/>
                    </a:cubicBezTo>
                    <a:close/>
                    <a:moveTo>
                      <a:pt x="6711" y="9893"/>
                    </a:moveTo>
                    <a:cubicBezTo>
                      <a:pt x="6900" y="9893"/>
                      <a:pt x="7058" y="10050"/>
                      <a:pt x="7058" y="10239"/>
                    </a:cubicBezTo>
                    <a:cubicBezTo>
                      <a:pt x="7058" y="10428"/>
                      <a:pt x="6900" y="10617"/>
                      <a:pt x="6711" y="10617"/>
                    </a:cubicBezTo>
                    <a:lnTo>
                      <a:pt x="2489" y="10617"/>
                    </a:lnTo>
                    <a:cubicBezTo>
                      <a:pt x="2300" y="10617"/>
                      <a:pt x="2143" y="10460"/>
                      <a:pt x="2143" y="10239"/>
                    </a:cubicBezTo>
                    <a:cubicBezTo>
                      <a:pt x="2143" y="10050"/>
                      <a:pt x="2300" y="9893"/>
                      <a:pt x="2489" y="9893"/>
                    </a:cubicBezTo>
                    <a:close/>
                    <a:moveTo>
                      <a:pt x="379" y="0"/>
                    </a:moveTo>
                    <a:cubicBezTo>
                      <a:pt x="158" y="0"/>
                      <a:pt x="1" y="158"/>
                      <a:pt x="1" y="378"/>
                    </a:cubicBezTo>
                    <a:lnTo>
                      <a:pt x="1" y="11657"/>
                    </a:lnTo>
                    <a:cubicBezTo>
                      <a:pt x="1" y="11878"/>
                      <a:pt x="158" y="12004"/>
                      <a:pt x="379" y="12004"/>
                    </a:cubicBezTo>
                    <a:lnTo>
                      <a:pt x="8790" y="12004"/>
                    </a:lnTo>
                    <a:cubicBezTo>
                      <a:pt x="8979" y="12004"/>
                      <a:pt x="9137" y="11878"/>
                      <a:pt x="9137" y="11657"/>
                    </a:cubicBezTo>
                    <a:lnTo>
                      <a:pt x="9137" y="2804"/>
                    </a:lnTo>
                    <a:lnTo>
                      <a:pt x="6711" y="2804"/>
                    </a:lnTo>
                    <a:cubicBezTo>
                      <a:pt x="6522" y="2804"/>
                      <a:pt x="6365" y="2647"/>
                      <a:pt x="6365" y="2458"/>
                    </a:cubicBezTo>
                    <a:lnTo>
                      <a:pt x="6365"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91" name="Google Shape;10613;p79">
                <a:extLst>
                  <a:ext uri="{FF2B5EF4-FFF2-40B4-BE49-F238E27FC236}">
                    <a16:creationId xmlns:a16="http://schemas.microsoft.com/office/drawing/2014/main" id="{921BA3D1-2C87-85DD-80B4-B39B69676512}"/>
                  </a:ext>
                </a:extLst>
              </p:cNvPr>
              <p:cNvSpPr/>
              <p:nvPr/>
            </p:nvSpPr>
            <p:spPr>
              <a:xfrm>
                <a:off x="-48155075" y="3322575"/>
                <a:ext cx="52775" cy="53575"/>
              </a:xfrm>
              <a:custGeom>
                <a:avLst/>
                <a:gdLst/>
                <a:ahLst/>
                <a:cxnLst/>
                <a:rect l="l" t="t" r="r" b="b"/>
                <a:pathLst>
                  <a:path w="2111" h="2143" extrusionOk="0">
                    <a:moveTo>
                      <a:pt x="1355" y="1"/>
                    </a:moveTo>
                    <a:cubicBezTo>
                      <a:pt x="1197" y="725"/>
                      <a:pt x="662" y="1261"/>
                      <a:pt x="0" y="1387"/>
                    </a:cubicBezTo>
                    <a:lnTo>
                      <a:pt x="0" y="2143"/>
                    </a:lnTo>
                    <a:lnTo>
                      <a:pt x="2111" y="2143"/>
                    </a:lnTo>
                    <a:lnTo>
                      <a:pt x="2111"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92" name="Google Shape;10614;p79">
                <a:extLst>
                  <a:ext uri="{FF2B5EF4-FFF2-40B4-BE49-F238E27FC236}">
                    <a16:creationId xmlns:a16="http://schemas.microsoft.com/office/drawing/2014/main" id="{5D4B1C76-8C86-15C8-7CB3-E5FB1DDE9597}"/>
                  </a:ext>
                </a:extLst>
              </p:cNvPr>
              <p:cNvSpPr/>
              <p:nvPr/>
            </p:nvSpPr>
            <p:spPr>
              <a:xfrm>
                <a:off x="-48014100" y="3417100"/>
                <a:ext cx="53575" cy="18125"/>
              </a:xfrm>
              <a:custGeom>
                <a:avLst/>
                <a:gdLst/>
                <a:ahLst/>
                <a:cxnLst/>
                <a:rect l="l" t="t" r="r" b="b"/>
                <a:pathLst>
                  <a:path w="2143" h="725" extrusionOk="0">
                    <a:moveTo>
                      <a:pt x="1" y="0"/>
                    </a:moveTo>
                    <a:lnTo>
                      <a:pt x="1" y="725"/>
                    </a:lnTo>
                    <a:lnTo>
                      <a:pt x="2143" y="725"/>
                    </a:lnTo>
                    <a:lnTo>
                      <a:pt x="2143"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93" name="Google Shape;10615;p79">
                <a:extLst>
                  <a:ext uri="{FF2B5EF4-FFF2-40B4-BE49-F238E27FC236}">
                    <a16:creationId xmlns:a16="http://schemas.microsoft.com/office/drawing/2014/main" id="{4AA9C85B-03B1-B829-C8EA-B57741D39303}"/>
                  </a:ext>
                </a:extLst>
              </p:cNvPr>
              <p:cNvSpPr/>
              <p:nvPr/>
            </p:nvSpPr>
            <p:spPr>
              <a:xfrm>
                <a:off x="-48014100" y="3289500"/>
                <a:ext cx="53575" cy="110300"/>
              </a:xfrm>
              <a:custGeom>
                <a:avLst/>
                <a:gdLst/>
                <a:ahLst/>
                <a:cxnLst/>
                <a:rect l="l" t="t" r="r" b="b"/>
                <a:pathLst>
                  <a:path w="2143" h="4412" extrusionOk="0">
                    <a:moveTo>
                      <a:pt x="1" y="0"/>
                    </a:moveTo>
                    <a:lnTo>
                      <a:pt x="1" y="4411"/>
                    </a:lnTo>
                    <a:lnTo>
                      <a:pt x="2143" y="4411"/>
                    </a:lnTo>
                    <a:lnTo>
                      <a:pt x="2143"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94" name="Google Shape;10616;p79">
                <a:extLst>
                  <a:ext uri="{FF2B5EF4-FFF2-40B4-BE49-F238E27FC236}">
                    <a16:creationId xmlns:a16="http://schemas.microsoft.com/office/drawing/2014/main" id="{F358F9AE-529B-0328-2B6B-A18115700C3B}"/>
                  </a:ext>
                </a:extLst>
              </p:cNvPr>
              <p:cNvSpPr/>
              <p:nvPr/>
            </p:nvSpPr>
            <p:spPr>
              <a:xfrm>
                <a:off x="-48014100" y="3451750"/>
                <a:ext cx="53575" cy="48075"/>
              </a:xfrm>
              <a:custGeom>
                <a:avLst/>
                <a:gdLst/>
                <a:ahLst/>
                <a:cxnLst/>
                <a:rect l="l" t="t" r="r" b="b"/>
                <a:pathLst>
                  <a:path w="2143" h="1923" extrusionOk="0">
                    <a:moveTo>
                      <a:pt x="1" y="0"/>
                    </a:moveTo>
                    <a:lnTo>
                      <a:pt x="1" y="883"/>
                    </a:lnTo>
                    <a:cubicBezTo>
                      <a:pt x="1" y="1450"/>
                      <a:pt x="473" y="1922"/>
                      <a:pt x="1072" y="1922"/>
                    </a:cubicBezTo>
                    <a:cubicBezTo>
                      <a:pt x="1670" y="1922"/>
                      <a:pt x="2143" y="1450"/>
                      <a:pt x="2143" y="883"/>
                    </a:cubicBezTo>
                    <a:lnTo>
                      <a:pt x="2143"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95" name="Google Shape;10617;p79">
                <a:extLst>
                  <a:ext uri="{FF2B5EF4-FFF2-40B4-BE49-F238E27FC236}">
                    <a16:creationId xmlns:a16="http://schemas.microsoft.com/office/drawing/2014/main" id="{1E791A67-E459-8600-7688-03388C089B8B}"/>
                  </a:ext>
                </a:extLst>
              </p:cNvPr>
              <p:cNvSpPr/>
              <p:nvPr/>
            </p:nvSpPr>
            <p:spPr>
              <a:xfrm>
                <a:off x="-48011725" y="3220375"/>
                <a:ext cx="48050" cy="51025"/>
              </a:xfrm>
              <a:custGeom>
                <a:avLst/>
                <a:gdLst/>
                <a:ahLst/>
                <a:cxnLst/>
                <a:rect l="l" t="t" r="r" b="b"/>
                <a:pathLst>
                  <a:path w="1922" h="2041" extrusionOk="0">
                    <a:moveTo>
                      <a:pt x="985" y="1"/>
                    </a:moveTo>
                    <a:cubicBezTo>
                      <a:pt x="843" y="1"/>
                      <a:pt x="693" y="72"/>
                      <a:pt x="630" y="213"/>
                    </a:cubicBezTo>
                    <a:lnTo>
                      <a:pt x="0" y="2041"/>
                    </a:lnTo>
                    <a:lnTo>
                      <a:pt x="1922" y="2041"/>
                    </a:lnTo>
                    <a:lnTo>
                      <a:pt x="1292" y="213"/>
                    </a:lnTo>
                    <a:cubicBezTo>
                      <a:pt x="1260" y="72"/>
                      <a:pt x="1126" y="1"/>
                      <a:pt x="98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grpSp>
      </p:grpSp>
      <p:grpSp>
        <p:nvGrpSpPr>
          <p:cNvPr id="96" name="Google Shape;10776;p79">
            <a:extLst>
              <a:ext uri="{FF2B5EF4-FFF2-40B4-BE49-F238E27FC236}">
                <a16:creationId xmlns:a16="http://schemas.microsoft.com/office/drawing/2014/main" id="{26A20565-172F-4975-09D7-4EDF5C7338B8}"/>
              </a:ext>
            </a:extLst>
          </p:cNvPr>
          <p:cNvGrpSpPr/>
          <p:nvPr/>
        </p:nvGrpSpPr>
        <p:grpSpPr>
          <a:xfrm>
            <a:off x="11197474" y="5083372"/>
            <a:ext cx="285989" cy="217681"/>
            <a:chOff x="-47523400" y="3973953"/>
            <a:chExt cx="300100" cy="228422"/>
          </a:xfrm>
          <a:solidFill>
            <a:srgbClr val="FFFFFF"/>
          </a:solidFill>
        </p:grpSpPr>
        <p:sp>
          <p:nvSpPr>
            <p:cNvPr id="97" name="Google Shape;10777;p79">
              <a:extLst>
                <a:ext uri="{FF2B5EF4-FFF2-40B4-BE49-F238E27FC236}">
                  <a16:creationId xmlns:a16="http://schemas.microsoft.com/office/drawing/2014/main" id="{AF87FFE3-F948-1F52-7B7C-EFE349B929DF}"/>
                </a:ext>
              </a:extLst>
            </p:cNvPr>
            <p:cNvSpPr/>
            <p:nvPr/>
          </p:nvSpPr>
          <p:spPr>
            <a:xfrm>
              <a:off x="-47417075" y="4061375"/>
              <a:ext cx="15775" cy="15775"/>
            </a:xfrm>
            <a:custGeom>
              <a:avLst/>
              <a:gdLst/>
              <a:ahLst/>
              <a:cxnLst/>
              <a:rect l="l" t="t" r="r" b="b"/>
              <a:pathLst>
                <a:path w="631" h="631" extrusionOk="0">
                  <a:moveTo>
                    <a:pt x="0" y="0"/>
                  </a:moveTo>
                  <a:lnTo>
                    <a:pt x="0" y="630"/>
                  </a:lnTo>
                  <a:cubicBezTo>
                    <a:pt x="284" y="536"/>
                    <a:pt x="504" y="315"/>
                    <a:pt x="63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98" name="Google Shape;10778;p79">
              <a:extLst>
                <a:ext uri="{FF2B5EF4-FFF2-40B4-BE49-F238E27FC236}">
                  <a16:creationId xmlns:a16="http://schemas.microsoft.com/office/drawing/2014/main" id="{1D4D074C-C33C-BC3B-4FAA-CB0C84D2742F}"/>
                </a:ext>
              </a:extLst>
            </p:cNvPr>
            <p:cNvSpPr/>
            <p:nvPr/>
          </p:nvSpPr>
          <p:spPr>
            <a:xfrm>
              <a:off x="-47417875" y="4061375"/>
              <a:ext cx="52800" cy="52775"/>
            </a:xfrm>
            <a:custGeom>
              <a:avLst/>
              <a:gdLst/>
              <a:ahLst/>
              <a:cxnLst/>
              <a:rect l="l" t="t" r="r" b="b"/>
              <a:pathLst>
                <a:path w="2112" h="2111" extrusionOk="0">
                  <a:moveTo>
                    <a:pt x="1356" y="0"/>
                  </a:moveTo>
                  <a:cubicBezTo>
                    <a:pt x="1261" y="693"/>
                    <a:pt x="694" y="1260"/>
                    <a:pt x="1" y="1386"/>
                  </a:cubicBezTo>
                  <a:lnTo>
                    <a:pt x="1" y="2111"/>
                  </a:lnTo>
                  <a:lnTo>
                    <a:pt x="2112" y="2111"/>
                  </a:lnTo>
                  <a:lnTo>
                    <a:pt x="2112"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99" name="Google Shape;10779;p79">
              <a:extLst>
                <a:ext uri="{FF2B5EF4-FFF2-40B4-BE49-F238E27FC236}">
                  <a16:creationId xmlns:a16="http://schemas.microsoft.com/office/drawing/2014/main" id="{92AB6822-F793-644D-59ED-0C6FDC2680BE}"/>
                </a:ext>
              </a:extLst>
            </p:cNvPr>
            <p:cNvSpPr/>
            <p:nvPr/>
          </p:nvSpPr>
          <p:spPr>
            <a:xfrm>
              <a:off x="-47453300" y="4026700"/>
              <a:ext cx="51200" cy="51225"/>
            </a:xfrm>
            <a:custGeom>
              <a:avLst/>
              <a:gdLst/>
              <a:ahLst/>
              <a:cxnLst/>
              <a:rect l="l" t="t" r="r" b="b"/>
              <a:pathLst>
                <a:path w="2048" h="2049" extrusionOk="0">
                  <a:moveTo>
                    <a:pt x="1071" y="1"/>
                  </a:moveTo>
                  <a:cubicBezTo>
                    <a:pt x="473" y="1"/>
                    <a:pt x="0" y="473"/>
                    <a:pt x="0" y="1072"/>
                  </a:cubicBezTo>
                  <a:cubicBezTo>
                    <a:pt x="0" y="1545"/>
                    <a:pt x="284" y="1891"/>
                    <a:pt x="693" y="2049"/>
                  </a:cubicBezTo>
                  <a:lnTo>
                    <a:pt x="693" y="1072"/>
                  </a:lnTo>
                  <a:cubicBezTo>
                    <a:pt x="693" y="883"/>
                    <a:pt x="851" y="725"/>
                    <a:pt x="1071" y="725"/>
                  </a:cubicBezTo>
                  <a:lnTo>
                    <a:pt x="2048" y="725"/>
                  </a:lnTo>
                  <a:cubicBezTo>
                    <a:pt x="1922" y="284"/>
                    <a:pt x="1512" y="1"/>
                    <a:pt x="107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100" name="Google Shape;10780;p79">
              <a:extLst>
                <a:ext uri="{FF2B5EF4-FFF2-40B4-BE49-F238E27FC236}">
                  <a16:creationId xmlns:a16="http://schemas.microsoft.com/office/drawing/2014/main" id="{8CEE7779-DBA7-4CD1-E668-9DE50713A517}"/>
                </a:ext>
              </a:extLst>
            </p:cNvPr>
            <p:cNvSpPr/>
            <p:nvPr/>
          </p:nvSpPr>
          <p:spPr>
            <a:xfrm>
              <a:off x="-47506875" y="3973953"/>
              <a:ext cx="264675" cy="174875"/>
            </a:xfrm>
            <a:custGeom>
              <a:avLst/>
              <a:gdLst/>
              <a:ahLst/>
              <a:cxnLst/>
              <a:rect l="l" t="t" r="r" b="b"/>
              <a:pathLst>
                <a:path w="10587" h="6995" extrusionOk="0">
                  <a:moveTo>
                    <a:pt x="8854" y="1418"/>
                  </a:moveTo>
                  <a:cubicBezTo>
                    <a:pt x="9074" y="1418"/>
                    <a:pt x="9232" y="1575"/>
                    <a:pt x="9232" y="1764"/>
                  </a:cubicBezTo>
                  <a:cubicBezTo>
                    <a:pt x="9232" y="1953"/>
                    <a:pt x="9074" y="2111"/>
                    <a:pt x="8854" y="2111"/>
                  </a:cubicBezTo>
                  <a:lnTo>
                    <a:pt x="7436" y="2111"/>
                  </a:lnTo>
                  <a:cubicBezTo>
                    <a:pt x="7247" y="2111"/>
                    <a:pt x="7089" y="1953"/>
                    <a:pt x="7089" y="1764"/>
                  </a:cubicBezTo>
                  <a:cubicBezTo>
                    <a:pt x="7089" y="1575"/>
                    <a:pt x="7247" y="1418"/>
                    <a:pt x="7436" y="1418"/>
                  </a:cubicBezTo>
                  <a:close/>
                  <a:moveTo>
                    <a:pt x="8854" y="2772"/>
                  </a:moveTo>
                  <a:cubicBezTo>
                    <a:pt x="9074" y="2772"/>
                    <a:pt x="9232" y="2930"/>
                    <a:pt x="9232" y="3151"/>
                  </a:cubicBezTo>
                  <a:cubicBezTo>
                    <a:pt x="9232" y="3340"/>
                    <a:pt x="9074" y="3497"/>
                    <a:pt x="8854" y="3497"/>
                  </a:cubicBezTo>
                  <a:lnTo>
                    <a:pt x="7436" y="3497"/>
                  </a:lnTo>
                  <a:cubicBezTo>
                    <a:pt x="7247" y="3497"/>
                    <a:pt x="7089" y="3340"/>
                    <a:pt x="7089" y="3151"/>
                  </a:cubicBezTo>
                  <a:cubicBezTo>
                    <a:pt x="7089" y="2930"/>
                    <a:pt x="7247" y="2772"/>
                    <a:pt x="7436" y="2772"/>
                  </a:cubicBezTo>
                  <a:close/>
                  <a:moveTo>
                    <a:pt x="8854" y="4190"/>
                  </a:moveTo>
                  <a:cubicBezTo>
                    <a:pt x="9074" y="4190"/>
                    <a:pt x="9232" y="4348"/>
                    <a:pt x="9232" y="4568"/>
                  </a:cubicBezTo>
                  <a:cubicBezTo>
                    <a:pt x="9232" y="4757"/>
                    <a:pt x="9074" y="4915"/>
                    <a:pt x="8854" y="4915"/>
                  </a:cubicBezTo>
                  <a:lnTo>
                    <a:pt x="7436" y="4915"/>
                  </a:lnTo>
                  <a:cubicBezTo>
                    <a:pt x="7247" y="4915"/>
                    <a:pt x="7089" y="4757"/>
                    <a:pt x="7089" y="4568"/>
                  </a:cubicBezTo>
                  <a:cubicBezTo>
                    <a:pt x="7089" y="4348"/>
                    <a:pt x="7247" y="4190"/>
                    <a:pt x="7436" y="4190"/>
                  </a:cubicBezTo>
                  <a:close/>
                  <a:moveTo>
                    <a:pt x="3246" y="1355"/>
                  </a:moveTo>
                  <a:cubicBezTo>
                    <a:pt x="4096" y="1355"/>
                    <a:pt x="4821" y="1953"/>
                    <a:pt x="4979" y="2772"/>
                  </a:cubicBezTo>
                  <a:lnTo>
                    <a:pt x="6081" y="2772"/>
                  </a:lnTo>
                  <a:cubicBezTo>
                    <a:pt x="6270" y="2772"/>
                    <a:pt x="6428" y="2930"/>
                    <a:pt x="6428" y="3151"/>
                  </a:cubicBezTo>
                  <a:lnTo>
                    <a:pt x="6428" y="5986"/>
                  </a:lnTo>
                  <a:lnTo>
                    <a:pt x="6396" y="5986"/>
                  </a:lnTo>
                  <a:cubicBezTo>
                    <a:pt x="6396" y="6175"/>
                    <a:pt x="6239" y="6333"/>
                    <a:pt x="6018" y="6333"/>
                  </a:cubicBezTo>
                  <a:lnTo>
                    <a:pt x="3246" y="6333"/>
                  </a:lnTo>
                  <a:cubicBezTo>
                    <a:pt x="3025" y="6333"/>
                    <a:pt x="2868" y="6175"/>
                    <a:pt x="2868" y="5986"/>
                  </a:cubicBezTo>
                  <a:lnTo>
                    <a:pt x="2868" y="4883"/>
                  </a:lnTo>
                  <a:cubicBezTo>
                    <a:pt x="2080" y="4726"/>
                    <a:pt x="1450" y="4001"/>
                    <a:pt x="1450" y="3151"/>
                  </a:cubicBezTo>
                  <a:cubicBezTo>
                    <a:pt x="1450" y="2142"/>
                    <a:pt x="2238" y="1355"/>
                    <a:pt x="3246" y="1355"/>
                  </a:cubicBezTo>
                  <a:close/>
                  <a:moveTo>
                    <a:pt x="8854" y="5608"/>
                  </a:moveTo>
                  <a:cubicBezTo>
                    <a:pt x="9074" y="5608"/>
                    <a:pt x="9232" y="5765"/>
                    <a:pt x="9232" y="5986"/>
                  </a:cubicBezTo>
                  <a:cubicBezTo>
                    <a:pt x="9232" y="6175"/>
                    <a:pt x="9074" y="6333"/>
                    <a:pt x="8854" y="6333"/>
                  </a:cubicBezTo>
                  <a:lnTo>
                    <a:pt x="7436" y="6333"/>
                  </a:lnTo>
                  <a:cubicBezTo>
                    <a:pt x="7247" y="6333"/>
                    <a:pt x="7089" y="6175"/>
                    <a:pt x="7089" y="5986"/>
                  </a:cubicBezTo>
                  <a:cubicBezTo>
                    <a:pt x="7089" y="5765"/>
                    <a:pt x="7247" y="5608"/>
                    <a:pt x="7436" y="5608"/>
                  </a:cubicBezTo>
                  <a:close/>
                  <a:moveTo>
                    <a:pt x="347" y="0"/>
                  </a:moveTo>
                  <a:cubicBezTo>
                    <a:pt x="158" y="0"/>
                    <a:pt x="1" y="158"/>
                    <a:pt x="1" y="347"/>
                  </a:cubicBezTo>
                  <a:lnTo>
                    <a:pt x="1" y="6994"/>
                  </a:lnTo>
                  <a:lnTo>
                    <a:pt x="10586" y="6994"/>
                  </a:lnTo>
                  <a:lnTo>
                    <a:pt x="10586" y="347"/>
                  </a:lnTo>
                  <a:cubicBezTo>
                    <a:pt x="10586" y="158"/>
                    <a:pt x="10429" y="0"/>
                    <a:pt x="1024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101" name="Google Shape;10781;p79">
              <a:extLst>
                <a:ext uri="{FF2B5EF4-FFF2-40B4-BE49-F238E27FC236}">
                  <a16:creationId xmlns:a16="http://schemas.microsoft.com/office/drawing/2014/main" id="{2E544125-BB4A-1342-4E45-40C48A3AE37D}"/>
                </a:ext>
              </a:extLst>
            </p:cNvPr>
            <p:cNvSpPr/>
            <p:nvPr/>
          </p:nvSpPr>
          <p:spPr>
            <a:xfrm>
              <a:off x="-47523400" y="4166900"/>
              <a:ext cx="300100" cy="35475"/>
            </a:xfrm>
            <a:custGeom>
              <a:avLst/>
              <a:gdLst/>
              <a:ahLst/>
              <a:cxnLst/>
              <a:rect l="l" t="t" r="r" b="b"/>
              <a:pathLst>
                <a:path w="12004" h="1419" extrusionOk="0">
                  <a:moveTo>
                    <a:pt x="0" y="1"/>
                  </a:moveTo>
                  <a:lnTo>
                    <a:pt x="0" y="1040"/>
                  </a:lnTo>
                  <a:cubicBezTo>
                    <a:pt x="0" y="1261"/>
                    <a:pt x="158" y="1418"/>
                    <a:pt x="347" y="1418"/>
                  </a:cubicBezTo>
                  <a:lnTo>
                    <a:pt x="11657" y="1418"/>
                  </a:lnTo>
                  <a:cubicBezTo>
                    <a:pt x="11846" y="1418"/>
                    <a:pt x="12004" y="1261"/>
                    <a:pt x="12004" y="1040"/>
                  </a:cubicBezTo>
                  <a:lnTo>
                    <a:pt x="12004"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grpSp>
      <p:sp>
        <p:nvSpPr>
          <p:cNvPr id="102" name="任意形状 1">
            <a:extLst>
              <a:ext uri="{FF2B5EF4-FFF2-40B4-BE49-F238E27FC236}">
                <a16:creationId xmlns:a16="http://schemas.microsoft.com/office/drawing/2014/main" id="{B41FABD6-E338-82D9-C1BD-5049E2E4E29B}"/>
              </a:ext>
            </a:extLst>
          </p:cNvPr>
          <p:cNvSpPr/>
          <p:nvPr/>
        </p:nvSpPr>
        <p:spPr>
          <a:xfrm>
            <a:off x="463550" y="5591045"/>
            <a:ext cx="11266170" cy="864256"/>
          </a:xfrm>
          <a:custGeom>
            <a:avLst/>
            <a:gdLst>
              <a:gd name="connsiteX0" fmla="*/ 0 w 11266170"/>
              <a:gd name="connsiteY0" fmla="*/ 0 h 5309870"/>
              <a:gd name="connsiteX1" fmla="*/ 11266170 w 11266170"/>
              <a:gd name="connsiteY1" fmla="*/ 0 h 5309870"/>
              <a:gd name="connsiteX2" fmla="*/ 11266170 w 11266170"/>
              <a:gd name="connsiteY2" fmla="*/ 5309870 h 5309870"/>
              <a:gd name="connsiteX3" fmla="*/ 0 w 11266170"/>
              <a:gd name="connsiteY3" fmla="*/ 5309870 h 5309870"/>
            </a:gdLst>
            <a:ahLst/>
            <a:cxnLst>
              <a:cxn ang="0">
                <a:pos x="connsiteX0" y="connsiteY0"/>
              </a:cxn>
              <a:cxn ang="0">
                <a:pos x="connsiteX1" y="connsiteY1"/>
              </a:cxn>
              <a:cxn ang="0">
                <a:pos x="connsiteX2" y="connsiteY2"/>
              </a:cxn>
              <a:cxn ang="0">
                <a:pos x="connsiteX3" y="connsiteY3"/>
              </a:cxn>
            </a:cxnLst>
            <a:rect l="l" t="t" r="r" b="b"/>
            <a:pathLst>
              <a:path w="11266170" h="5309870">
                <a:moveTo>
                  <a:pt x="0" y="0"/>
                </a:moveTo>
                <a:lnTo>
                  <a:pt x="11266170" y="0"/>
                </a:lnTo>
                <a:lnTo>
                  <a:pt x="11266170" y="5309870"/>
                </a:lnTo>
                <a:lnTo>
                  <a:pt x="0" y="5309870"/>
                </a:lnTo>
                <a:close/>
              </a:path>
            </a:pathLst>
          </a:custGeom>
          <a:solidFill>
            <a:srgbClr val="0070C0"/>
          </a:solidFill>
          <a:ln w="12700" cap="flat">
            <a:noFill/>
            <a:prstDash val="solid"/>
            <a:miter/>
          </a:ln>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srgbClr val="FFFFFF"/>
              </a:solidFill>
              <a:effectLst/>
              <a:uLnTx/>
              <a:uFillTx/>
              <a:latin typeface="Alibaba PuHuiTi" pitchFamily="18" charset="-122"/>
              <a:ea typeface="Alibaba PuHuiTi" pitchFamily="18" charset="-122"/>
              <a:cs typeface="Alibaba PuHuiTi" pitchFamily="18" charset="-122"/>
            </a:endParaRPr>
          </a:p>
        </p:txBody>
      </p:sp>
      <p:sp>
        <p:nvSpPr>
          <p:cNvPr id="103" name="文本框 6">
            <a:extLst>
              <a:ext uri="{FF2B5EF4-FFF2-40B4-BE49-F238E27FC236}">
                <a16:creationId xmlns:a16="http://schemas.microsoft.com/office/drawing/2014/main" id="{109D119B-3DC4-6DDC-4F41-9D9F682AEF62}"/>
              </a:ext>
            </a:extLst>
          </p:cNvPr>
          <p:cNvSpPr txBox="1"/>
          <p:nvPr/>
        </p:nvSpPr>
        <p:spPr>
          <a:xfrm>
            <a:off x="851086" y="5824880"/>
            <a:ext cx="10497268" cy="400110"/>
          </a:xfrm>
          <a:prstGeom prst="rect">
            <a:avLst/>
          </a:prstGeom>
          <a:noFill/>
        </p:spPr>
        <p:txBody>
          <a:bodyPr wrap="square">
            <a:spAutoFit/>
          </a:bodyPr>
          <a:lstStyle/>
          <a:p>
            <a:pPr algn="ctr"/>
            <a:r>
              <a:rPr lang="en-US" sz="2000" b="1" dirty="0">
                <a:solidFill>
                  <a:schemeClr val="bg1"/>
                </a:solidFill>
              </a:rPr>
              <a:t>Build a high-competency, cohesive and sustainable CCC talent team.</a:t>
            </a:r>
          </a:p>
        </p:txBody>
      </p:sp>
      <p:grpSp>
        <p:nvGrpSpPr>
          <p:cNvPr id="117" name="Group 116">
            <a:extLst>
              <a:ext uri="{FF2B5EF4-FFF2-40B4-BE49-F238E27FC236}">
                <a16:creationId xmlns:a16="http://schemas.microsoft.com/office/drawing/2014/main" id="{CD651ECD-3686-5BCC-6C0B-18C8A58981F5}"/>
              </a:ext>
            </a:extLst>
          </p:cNvPr>
          <p:cNvGrpSpPr/>
          <p:nvPr/>
        </p:nvGrpSpPr>
        <p:grpSpPr>
          <a:xfrm>
            <a:off x="11091285" y="1377658"/>
            <a:ext cx="490865" cy="490865"/>
            <a:chOff x="11091285" y="1481831"/>
            <a:chExt cx="490865" cy="490865"/>
          </a:xfrm>
        </p:grpSpPr>
        <p:sp>
          <p:nvSpPr>
            <p:cNvPr id="61" name="椭圆 55">
              <a:extLst>
                <a:ext uri="{FF2B5EF4-FFF2-40B4-BE49-F238E27FC236}">
                  <a16:creationId xmlns:a16="http://schemas.microsoft.com/office/drawing/2014/main" id="{CB3BCE91-157E-6887-30FB-D721479FDC67}"/>
                </a:ext>
              </a:extLst>
            </p:cNvPr>
            <p:cNvSpPr/>
            <p:nvPr/>
          </p:nvSpPr>
          <p:spPr>
            <a:xfrm>
              <a:off x="11091285" y="1481831"/>
              <a:ext cx="490865" cy="490865"/>
            </a:xfrm>
            <a:prstGeom prst="ellipse">
              <a:avLst/>
            </a:prstGeom>
            <a:solidFill>
              <a:srgbClr val="80AACD"/>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srgbClr val="FFFFFF"/>
                </a:solidFill>
                <a:effectLst/>
                <a:uLnTx/>
                <a:uFillTx/>
                <a:latin typeface="Alibaba PuHuiTi" pitchFamily="18" charset="-122"/>
                <a:ea typeface="Alibaba PuHuiTi" pitchFamily="18" charset="-122"/>
                <a:cs typeface="Alibaba PuHuiTi" pitchFamily="18" charset="-122"/>
              </a:endParaRPr>
            </a:p>
          </p:txBody>
        </p:sp>
        <p:sp>
          <p:nvSpPr>
            <p:cNvPr id="112" name="Freeform 20">
              <a:extLst>
                <a:ext uri="{FF2B5EF4-FFF2-40B4-BE49-F238E27FC236}">
                  <a16:creationId xmlns:a16="http://schemas.microsoft.com/office/drawing/2014/main" id="{5EE8DA5A-A029-4D2D-9D56-03CEC7CACBD6}"/>
                </a:ext>
              </a:extLst>
            </p:cNvPr>
            <p:cNvSpPr>
              <a:spLocks noChangeArrowheads="1"/>
            </p:cNvSpPr>
            <p:nvPr/>
          </p:nvSpPr>
          <p:spPr bwMode="auto">
            <a:xfrm>
              <a:off x="11209020" y="1606880"/>
              <a:ext cx="255395" cy="255395"/>
            </a:xfrm>
            <a:custGeom>
              <a:avLst/>
              <a:gdLst>
                <a:gd name="T0" fmla="*/ 933 w 1166"/>
                <a:gd name="T1" fmla="*/ 350 h 1165"/>
                <a:gd name="T2" fmla="*/ 933 w 1166"/>
                <a:gd name="T3" fmla="*/ 232 h 1165"/>
                <a:gd name="T4" fmla="*/ 233 w 1166"/>
                <a:gd name="T5" fmla="*/ 232 h 1165"/>
                <a:gd name="T6" fmla="*/ 233 w 1166"/>
                <a:gd name="T7" fmla="*/ 350 h 1165"/>
                <a:gd name="T8" fmla="*/ 933 w 1166"/>
                <a:gd name="T9" fmla="*/ 350 h 1165"/>
                <a:gd name="T10" fmla="*/ 933 w 1166"/>
                <a:gd name="T11" fmla="*/ 524 h 1165"/>
                <a:gd name="T12" fmla="*/ 933 w 1166"/>
                <a:gd name="T13" fmla="*/ 407 h 1165"/>
                <a:gd name="T14" fmla="*/ 233 w 1166"/>
                <a:gd name="T15" fmla="*/ 407 h 1165"/>
                <a:gd name="T16" fmla="*/ 233 w 1166"/>
                <a:gd name="T17" fmla="*/ 524 h 1165"/>
                <a:gd name="T18" fmla="*/ 933 w 1166"/>
                <a:gd name="T19" fmla="*/ 524 h 1165"/>
                <a:gd name="T20" fmla="*/ 933 w 1166"/>
                <a:gd name="T21" fmla="*/ 699 h 1165"/>
                <a:gd name="T22" fmla="*/ 933 w 1166"/>
                <a:gd name="T23" fmla="*/ 582 h 1165"/>
                <a:gd name="T24" fmla="*/ 233 w 1166"/>
                <a:gd name="T25" fmla="*/ 582 h 1165"/>
                <a:gd name="T26" fmla="*/ 233 w 1166"/>
                <a:gd name="T27" fmla="*/ 699 h 1165"/>
                <a:gd name="T28" fmla="*/ 933 w 1166"/>
                <a:gd name="T29" fmla="*/ 699 h 1165"/>
                <a:gd name="T30" fmla="*/ 1165 w 1166"/>
                <a:gd name="T31" fmla="*/ 114 h 1165"/>
                <a:gd name="T32" fmla="*/ 1165 w 1166"/>
                <a:gd name="T33" fmla="*/ 1164 h 1165"/>
                <a:gd name="T34" fmla="*/ 933 w 1166"/>
                <a:gd name="T35" fmla="*/ 932 h 1165"/>
                <a:gd name="T36" fmla="*/ 115 w 1166"/>
                <a:gd name="T37" fmla="*/ 932 h 1165"/>
                <a:gd name="T38" fmla="*/ 0 w 1166"/>
                <a:gd name="T39" fmla="*/ 814 h 1165"/>
                <a:gd name="T40" fmla="*/ 0 w 1166"/>
                <a:gd name="T41" fmla="*/ 114 h 1165"/>
                <a:gd name="T42" fmla="*/ 115 w 1166"/>
                <a:gd name="T43" fmla="*/ 0 h 1165"/>
                <a:gd name="T44" fmla="*/ 1050 w 1166"/>
                <a:gd name="T45" fmla="*/ 0 h 1165"/>
                <a:gd name="T46" fmla="*/ 1165 w 1166"/>
                <a:gd name="T47" fmla="*/ 114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66" h="1165">
                  <a:moveTo>
                    <a:pt x="933" y="350"/>
                  </a:moveTo>
                  <a:lnTo>
                    <a:pt x="933" y="232"/>
                  </a:lnTo>
                  <a:lnTo>
                    <a:pt x="233" y="232"/>
                  </a:lnTo>
                  <a:lnTo>
                    <a:pt x="233" y="350"/>
                  </a:lnTo>
                  <a:lnTo>
                    <a:pt x="933" y="350"/>
                  </a:lnTo>
                  <a:close/>
                  <a:moveTo>
                    <a:pt x="933" y="524"/>
                  </a:moveTo>
                  <a:lnTo>
                    <a:pt x="933" y="407"/>
                  </a:lnTo>
                  <a:lnTo>
                    <a:pt x="233" y="407"/>
                  </a:lnTo>
                  <a:lnTo>
                    <a:pt x="233" y="524"/>
                  </a:lnTo>
                  <a:lnTo>
                    <a:pt x="933" y="524"/>
                  </a:lnTo>
                  <a:close/>
                  <a:moveTo>
                    <a:pt x="933" y="699"/>
                  </a:moveTo>
                  <a:lnTo>
                    <a:pt x="933" y="582"/>
                  </a:lnTo>
                  <a:lnTo>
                    <a:pt x="233" y="582"/>
                  </a:lnTo>
                  <a:lnTo>
                    <a:pt x="233" y="699"/>
                  </a:lnTo>
                  <a:lnTo>
                    <a:pt x="933" y="699"/>
                  </a:lnTo>
                  <a:close/>
                  <a:moveTo>
                    <a:pt x="1165" y="114"/>
                  </a:moveTo>
                  <a:lnTo>
                    <a:pt x="1165" y="1164"/>
                  </a:lnTo>
                  <a:lnTo>
                    <a:pt x="933" y="932"/>
                  </a:lnTo>
                  <a:lnTo>
                    <a:pt x="115" y="932"/>
                  </a:lnTo>
                  <a:cubicBezTo>
                    <a:pt x="52" y="932"/>
                    <a:pt x="0" y="877"/>
                    <a:pt x="0" y="814"/>
                  </a:cubicBezTo>
                  <a:lnTo>
                    <a:pt x="0" y="114"/>
                  </a:lnTo>
                  <a:cubicBezTo>
                    <a:pt x="0" y="51"/>
                    <a:pt x="52" y="0"/>
                    <a:pt x="115" y="0"/>
                  </a:cubicBezTo>
                  <a:lnTo>
                    <a:pt x="1050" y="0"/>
                  </a:lnTo>
                  <a:cubicBezTo>
                    <a:pt x="1113" y="0"/>
                    <a:pt x="1165" y="51"/>
                    <a:pt x="1165" y="114"/>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800" b="0" i="0" u="none" strike="noStrike" kern="120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grpSp>
      <p:sp>
        <p:nvSpPr>
          <p:cNvPr id="119" name="TextBox 41">
            <a:extLst>
              <a:ext uri="{FF2B5EF4-FFF2-40B4-BE49-F238E27FC236}">
                <a16:creationId xmlns:a16="http://schemas.microsoft.com/office/drawing/2014/main" id="{5715EC83-D248-509E-C6C4-C9308A70E22A}"/>
              </a:ext>
            </a:extLst>
          </p:cNvPr>
          <p:cNvSpPr txBox="1"/>
          <p:nvPr/>
        </p:nvSpPr>
        <p:spPr>
          <a:xfrm>
            <a:off x="609850" y="3779623"/>
            <a:ext cx="3982798" cy="1210844"/>
          </a:xfrm>
          <a:prstGeom prst="rect">
            <a:avLst/>
          </a:prstGeom>
          <a:noFill/>
        </p:spPr>
        <p:txBody>
          <a:bodyPr wrap="square" rtlCol="0" anchor="t">
            <a:spAutoFit/>
          </a:bodyPr>
          <a:lstStyle/>
          <a:p>
            <a:pPr marL="171450" indent="-171450">
              <a:lnSpc>
                <a:spcPct val="150000"/>
              </a:lnSpc>
              <a:spcBef>
                <a:spcPct val="0"/>
              </a:spcBef>
              <a:buFont typeface="Arial" panose="020B0604020202020204" pitchFamily="34" charset="0"/>
              <a:buChar char="•"/>
            </a:pPr>
            <a:r>
              <a:rPr lang="en-US" altLang="zh-CN" sz="1250" dirty="0"/>
              <a:t>Develop high potential talents to build the talent ECO system within MCHM</a:t>
            </a:r>
            <a:r>
              <a:rPr lang="en-US" altLang="zh-CN" sz="1250" dirty="0">
                <a:solidFill>
                  <a:srgbClr val="3B3838"/>
                </a:solidFill>
                <a:latin typeface="Arial" panose="020B0604020202020204" pitchFamily="34" charset="0"/>
                <a:cs typeface="Arial" panose="020B0604020202020204" pitchFamily="34" charset="0"/>
              </a:rPr>
              <a:t>.</a:t>
            </a:r>
          </a:p>
          <a:p>
            <a:pPr marL="171450" indent="-171450">
              <a:lnSpc>
                <a:spcPct val="150000"/>
              </a:lnSpc>
              <a:spcBef>
                <a:spcPct val="0"/>
              </a:spcBef>
              <a:buFont typeface="Arial" panose="020B0604020202020204" pitchFamily="34" charset="0"/>
              <a:buChar char="•"/>
            </a:pPr>
            <a:r>
              <a:rPr lang="en-US" altLang="zh-CN" sz="1250" dirty="0">
                <a:solidFill>
                  <a:srgbClr val="3B3838"/>
                </a:solidFill>
                <a:latin typeface="Arial" panose="020B0604020202020204" pitchFamily="34" charset="0"/>
                <a:cs typeface="Arial" panose="020B0604020202020204" pitchFamily="34" charset="0"/>
              </a:rPr>
              <a:t>Run internship and leadership trainee programs to capture new generation talents</a:t>
            </a:r>
          </a:p>
        </p:txBody>
      </p:sp>
    </p:spTree>
    <p:extLst>
      <p:ext uri="{BB962C8B-B14F-4D97-AF65-F5344CB8AC3E}">
        <p14:creationId xmlns:p14="http://schemas.microsoft.com/office/powerpoint/2010/main" val="4182306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58FAE8-EAFB-0EBA-1F19-EFD432360560}"/>
              </a:ext>
            </a:extLst>
          </p:cNvPr>
          <p:cNvSpPr>
            <a:spLocks noGrp="1"/>
          </p:cNvSpPr>
          <p:nvPr>
            <p:ph type="body" sz="quarter" idx="15"/>
          </p:nvPr>
        </p:nvSpPr>
        <p:spPr/>
        <p:txBody>
          <a:bodyPr/>
          <a:lstStyle/>
          <a:p>
            <a:r>
              <a:rPr lang="en-US" dirty="0"/>
              <a:t>CCC PERFORMANCE MANAGEMENT FRAMEWORK</a:t>
            </a:r>
            <a:endParaRPr lang="en-US" b="0" dirty="0"/>
          </a:p>
        </p:txBody>
      </p:sp>
      <p:sp>
        <p:nvSpPr>
          <p:cNvPr id="4" name="Slide Number Placeholder 3">
            <a:extLst>
              <a:ext uri="{FF2B5EF4-FFF2-40B4-BE49-F238E27FC236}">
                <a16:creationId xmlns:a16="http://schemas.microsoft.com/office/drawing/2014/main" id="{AEB1F0FD-C3E4-E07D-9523-C1942CCC125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137DB-8ECE-4117-81EA-4F1DB4ABB2A7}" type="slidenum">
              <a:rPr kumimoji="0" lang="zh-CN" altLang="en-US" sz="1200" b="0" i="0" u="none" strike="noStrike" kern="1200" cap="none" spc="0" normalizeH="0" baseline="0" noProof="0" smtClean="0">
                <a:ln>
                  <a:noFill/>
                </a:ln>
                <a:solidFill>
                  <a:prstClr val="black">
                    <a:tint val="82000"/>
                  </a:prstClr>
                </a:solidFill>
                <a:effectLst/>
                <a:uLnTx/>
                <a:uFillTx/>
                <a:latin typeface="Arial"/>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tint val="82000"/>
                </a:prstClr>
              </a:solidFill>
              <a:effectLst/>
              <a:uLnTx/>
              <a:uFillTx/>
              <a:latin typeface="Arial"/>
              <a:ea typeface="黑体" panose="02010609060101010101" pitchFamily="49" charset="-122"/>
              <a:cs typeface="+mn-cs"/>
            </a:endParaRPr>
          </a:p>
        </p:txBody>
      </p:sp>
      <p:sp>
        <p:nvSpPr>
          <p:cNvPr id="5" name="任意形状 3">
            <a:extLst>
              <a:ext uri="{FF2B5EF4-FFF2-40B4-BE49-F238E27FC236}">
                <a16:creationId xmlns:a16="http://schemas.microsoft.com/office/drawing/2014/main" id="{7DFFA7DC-5359-8F83-1165-149F49BF907C}"/>
              </a:ext>
            </a:extLst>
          </p:cNvPr>
          <p:cNvSpPr/>
          <p:nvPr/>
        </p:nvSpPr>
        <p:spPr>
          <a:xfrm>
            <a:off x="1711030" y="1400614"/>
            <a:ext cx="7144772" cy="1100475"/>
          </a:xfrm>
          <a:custGeom>
            <a:avLst/>
            <a:gdLst>
              <a:gd name="connsiteX0" fmla="*/ 8016240 w 8016239"/>
              <a:gd name="connsiteY0" fmla="*/ 0 h 1225550"/>
              <a:gd name="connsiteX1" fmla="*/ 8016240 w 8016239"/>
              <a:gd name="connsiteY1" fmla="*/ 1225550 h 1225550"/>
              <a:gd name="connsiteX2" fmla="*/ 1511300 w 8016239"/>
              <a:gd name="connsiteY2" fmla="*/ 1225550 h 1225550"/>
              <a:gd name="connsiteX3" fmla="*/ 0 w 8016239"/>
              <a:gd name="connsiteY3" fmla="*/ 0 h 1225550"/>
              <a:gd name="connsiteX4" fmla="*/ 8016240 w 8016239"/>
              <a:gd name="connsiteY4" fmla="*/ 0 h 1225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6239" h="1225550">
                <a:moveTo>
                  <a:pt x="8016240" y="0"/>
                </a:moveTo>
                <a:lnTo>
                  <a:pt x="8016240" y="1225550"/>
                </a:lnTo>
                <a:lnTo>
                  <a:pt x="1511300" y="1225550"/>
                </a:lnTo>
                <a:cubicBezTo>
                  <a:pt x="1173480" y="655320"/>
                  <a:pt x="637540" y="215900"/>
                  <a:pt x="0" y="0"/>
                </a:cubicBezTo>
                <a:lnTo>
                  <a:pt x="8016240" y="0"/>
                </a:lnTo>
                <a:close/>
              </a:path>
            </a:pathLst>
          </a:custGeom>
          <a:solidFill>
            <a:srgbClr val="EFEFEF"/>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6" name="任意形状 5">
            <a:extLst>
              <a:ext uri="{FF2B5EF4-FFF2-40B4-BE49-F238E27FC236}">
                <a16:creationId xmlns:a16="http://schemas.microsoft.com/office/drawing/2014/main" id="{9B4687C4-3716-009D-8345-7B9035FD1BC5}"/>
              </a:ext>
            </a:extLst>
          </p:cNvPr>
          <p:cNvSpPr/>
          <p:nvPr/>
        </p:nvSpPr>
        <p:spPr>
          <a:xfrm>
            <a:off x="1686583" y="5046003"/>
            <a:ext cx="7144772" cy="1100475"/>
          </a:xfrm>
          <a:custGeom>
            <a:avLst/>
            <a:gdLst>
              <a:gd name="connsiteX0" fmla="*/ 8016240 w 8016239"/>
              <a:gd name="connsiteY0" fmla="*/ 0 h 1225550"/>
              <a:gd name="connsiteX1" fmla="*/ 8016240 w 8016239"/>
              <a:gd name="connsiteY1" fmla="*/ 1225550 h 1225550"/>
              <a:gd name="connsiteX2" fmla="*/ 0 w 8016239"/>
              <a:gd name="connsiteY2" fmla="*/ 1225550 h 1225550"/>
              <a:gd name="connsiteX3" fmla="*/ 1511300 w 8016239"/>
              <a:gd name="connsiteY3" fmla="*/ 0 h 1225550"/>
              <a:gd name="connsiteX4" fmla="*/ 8016240 w 8016239"/>
              <a:gd name="connsiteY4" fmla="*/ 0 h 1225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6239" h="1225550">
                <a:moveTo>
                  <a:pt x="8016240" y="0"/>
                </a:moveTo>
                <a:lnTo>
                  <a:pt x="8016240" y="1225550"/>
                </a:lnTo>
                <a:lnTo>
                  <a:pt x="0" y="1225550"/>
                </a:lnTo>
                <a:cubicBezTo>
                  <a:pt x="638810" y="1009650"/>
                  <a:pt x="1173480" y="570230"/>
                  <a:pt x="1511300" y="0"/>
                </a:cubicBezTo>
                <a:lnTo>
                  <a:pt x="8016240" y="0"/>
                </a:lnTo>
                <a:close/>
              </a:path>
            </a:pathLst>
          </a:custGeom>
          <a:solidFill>
            <a:srgbClr val="EFEFEF"/>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7" name="任意形状 41">
            <a:extLst>
              <a:ext uri="{FF2B5EF4-FFF2-40B4-BE49-F238E27FC236}">
                <a16:creationId xmlns:a16="http://schemas.microsoft.com/office/drawing/2014/main" id="{7802B482-80DB-EE5A-05FC-B3AE43587D2B}"/>
              </a:ext>
            </a:extLst>
          </p:cNvPr>
          <p:cNvSpPr/>
          <p:nvPr/>
        </p:nvSpPr>
        <p:spPr>
          <a:xfrm>
            <a:off x="3100370" y="2612414"/>
            <a:ext cx="5730985" cy="1094772"/>
          </a:xfrm>
          <a:custGeom>
            <a:avLst/>
            <a:gdLst>
              <a:gd name="connsiteX0" fmla="*/ 6430010 w 6430009"/>
              <a:gd name="connsiteY0" fmla="*/ 0 h 1219199"/>
              <a:gd name="connsiteX1" fmla="*/ 6430010 w 6430009"/>
              <a:gd name="connsiteY1" fmla="*/ 1219200 h 1219199"/>
              <a:gd name="connsiteX2" fmla="*/ 313690 w 6430009"/>
              <a:gd name="connsiteY2" fmla="*/ 1219200 h 1219199"/>
              <a:gd name="connsiteX3" fmla="*/ 0 w 6430009"/>
              <a:gd name="connsiteY3" fmla="*/ 0 h 1219199"/>
              <a:gd name="connsiteX4" fmla="*/ 6430010 w 6430009"/>
              <a:gd name="connsiteY4" fmla="*/ 0 h 121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009" h="1219199">
                <a:moveTo>
                  <a:pt x="6430010" y="0"/>
                </a:moveTo>
                <a:lnTo>
                  <a:pt x="6430010" y="1219200"/>
                </a:lnTo>
                <a:lnTo>
                  <a:pt x="313690" y="1219200"/>
                </a:lnTo>
                <a:cubicBezTo>
                  <a:pt x="303530" y="779780"/>
                  <a:pt x="190500" y="365760"/>
                  <a:pt x="0" y="0"/>
                </a:cubicBezTo>
                <a:lnTo>
                  <a:pt x="6430010" y="0"/>
                </a:lnTo>
                <a:close/>
              </a:path>
            </a:pathLst>
          </a:custGeom>
          <a:solidFill>
            <a:srgbClr val="EFEFEF"/>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8" name="任意形状 44">
            <a:extLst>
              <a:ext uri="{FF2B5EF4-FFF2-40B4-BE49-F238E27FC236}">
                <a16:creationId xmlns:a16="http://schemas.microsoft.com/office/drawing/2014/main" id="{10D93552-696A-8C5C-F916-79F3C29643C1}"/>
              </a:ext>
            </a:extLst>
          </p:cNvPr>
          <p:cNvSpPr/>
          <p:nvPr/>
        </p:nvSpPr>
        <p:spPr>
          <a:xfrm>
            <a:off x="3100370" y="3832629"/>
            <a:ext cx="5730985" cy="1094773"/>
          </a:xfrm>
          <a:custGeom>
            <a:avLst/>
            <a:gdLst>
              <a:gd name="connsiteX0" fmla="*/ 6430010 w 6430009"/>
              <a:gd name="connsiteY0" fmla="*/ 0 h 1219200"/>
              <a:gd name="connsiteX1" fmla="*/ 6430010 w 6430009"/>
              <a:gd name="connsiteY1" fmla="*/ 1219200 h 1219200"/>
              <a:gd name="connsiteX2" fmla="*/ 0 w 6430009"/>
              <a:gd name="connsiteY2" fmla="*/ 1219200 h 1219200"/>
              <a:gd name="connsiteX3" fmla="*/ 313690 w 6430009"/>
              <a:gd name="connsiteY3" fmla="*/ 0 h 1219200"/>
              <a:gd name="connsiteX4" fmla="*/ 6430010 w 6430009"/>
              <a:gd name="connsiteY4" fmla="*/ 0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009" h="1219200">
                <a:moveTo>
                  <a:pt x="6430010" y="0"/>
                </a:moveTo>
                <a:lnTo>
                  <a:pt x="6430010" y="1219200"/>
                </a:lnTo>
                <a:lnTo>
                  <a:pt x="0" y="1219200"/>
                </a:lnTo>
                <a:cubicBezTo>
                  <a:pt x="190500" y="853440"/>
                  <a:pt x="302260" y="439420"/>
                  <a:pt x="313690" y="0"/>
                </a:cubicBezTo>
                <a:lnTo>
                  <a:pt x="6430010" y="0"/>
                </a:lnTo>
                <a:close/>
              </a:path>
            </a:pathLst>
          </a:custGeom>
          <a:solidFill>
            <a:srgbClr val="EFEFEF"/>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9" name="任意形状 9">
            <a:extLst>
              <a:ext uri="{FF2B5EF4-FFF2-40B4-BE49-F238E27FC236}">
                <a16:creationId xmlns:a16="http://schemas.microsoft.com/office/drawing/2014/main" id="{9B323772-D247-ADE0-DCB3-EF53A81EE09F}"/>
              </a:ext>
            </a:extLst>
          </p:cNvPr>
          <p:cNvSpPr/>
          <p:nvPr/>
        </p:nvSpPr>
        <p:spPr>
          <a:xfrm>
            <a:off x="0" y="2870142"/>
            <a:ext cx="1790720" cy="1804095"/>
          </a:xfrm>
          <a:custGeom>
            <a:avLst/>
            <a:gdLst>
              <a:gd name="connsiteX0" fmla="*/ 2009140 w 2009139"/>
              <a:gd name="connsiteY0" fmla="*/ 1004570 h 2009140"/>
              <a:gd name="connsiteX1" fmla="*/ 1004570 w 2009139"/>
              <a:gd name="connsiteY1" fmla="*/ 2009140 h 2009140"/>
              <a:gd name="connsiteX2" fmla="*/ 0 w 2009139"/>
              <a:gd name="connsiteY2" fmla="*/ 1004570 h 2009140"/>
              <a:gd name="connsiteX3" fmla="*/ 1004570 w 2009139"/>
              <a:gd name="connsiteY3" fmla="*/ 0 h 2009140"/>
              <a:gd name="connsiteX4" fmla="*/ 2009140 w 2009139"/>
              <a:gd name="connsiteY4" fmla="*/ 1004570 h 2009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139" h="2009140">
                <a:moveTo>
                  <a:pt x="2009140" y="1004570"/>
                </a:moveTo>
                <a:cubicBezTo>
                  <a:pt x="2009140" y="1559379"/>
                  <a:pt x="1559379" y="2009140"/>
                  <a:pt x="1004570" y="2009140"/>
                </a:cubicBezTo>
                <a:cubicBezTo>
                  <a:pt x="449761" y="2009140"/>
                  <a:pt x="0" y="1559379"/>
                  <a:pt x="0" y="1004570"/>
                </a:cubicBezTo>
                <a:cubicBezTo>
                  <a:pt x="0" y="449761"/>
                  <a:pt x="449761" y="0"/>
                  <a:pt x="1004570" y="0"/>
                </a:cubicBezTo>
                <a:cubicBezTo>
                  <a:pt x="1559379" y="0"/>
                  <a:pt x="2009140" y="449761"/>
                  <a:pt x="2009140" y="1004570"/>
                </a:cubicBezTo>
                <a:close/>
              </a:path>
            </a:pathLst>
          </a:custGeom>
          <a:solidFill>
            <a:srgbClr val="003591"/>
          </a:solidFill>
          <a:ln w="9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10" name="任意形状 15">
            <a:extLst>
              <a:ext uri="{FF2B5EF4-FFF2-40B4-BE49-F238E27FC236}">
                <a16:creationId xmlns:a16="http://schemas.microsoft.com/office/drawing/2014/main" id="{CB22AA07-483B-64D9-9A9F-6A3EC6C830EA}"/>
              </a:ext>
            </a:extLst>
          </p:cNvPr>
          <p:cNvSpPr/>
          <p:nvPr/>
        </p:nvSpPr>
        <p:spPr>
          <a:xfrm>
            <a:off x="894227" y="1395618"/>
            <a:ext cx="1625458" cy="1570315"/>
          </a:xfrm>
          <a:custGeom>
            <a:avLst/>
            <a:gdLst>
              <a:gd name="connsiteX0" fmla="*/ 1823720 w 1823720"/>
              <a:gd name="connsiteY0" fmla="*/ 728980 h 1748790"/>
              <a:gd name="connsiteX1" fmla="*/ 0 w 1823720"/>
              <a:gd name="connsiteY1" fmla="*/ 0 h 1748790"/>
              <a:gd name="connsiteX2" fmla="*/ 0 w 1823720"/>
              <a:gd name="connsiteY2" fmla="*/ 1442720 h 1748790"/>
              <a:gd name="connsiteX3" fmla="*/ 802640 w 1823720"/>
              <a:gd name="connsiteY3" fmla="*/ 1748790 h 1748790"/>
              <a:gd name="connsiteX4" fmla="*/ 1823720 w 1823720"/>
              <a:gd name="connsiteY4" fmla="*/ 728980 h 1748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720" h="1748790">
                <a:moveTo>
                  <a:pt x="1823720" y="728980"/>
                </a:moveTo>
                <a:cubicBezTo>
                  <a:pt x="1348740" y="278130"/>
                  <a:pt x="707390" y="0"/>
                  <a:pt x="0" y="0"/>
                </a:cubicBezTo>
                <a:lnTo>
                  <a:pt x="0" y="1442720"/>
                </a:lnTo>
                <a:cubicBezTo>
                  <a:pt x="308610" y="1442720"/>
                  <a:pt x="589280" y="1558290"/>
                  <a:pt x="802640" y="1748790"/>
                </a:cubicBezTo>
                <a:lnTo>
                  <a:pt x="1823720" y="728980"/>
                </a:lnTo>
                <a:close/>
              </a:path>
            </a:pathLst>
          </a:custGeom>
          <a:solidFill>
            <a:srgbClr val="003591"/>
          </a:solidFill>
          <a:ln w="962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a:ea typeface="Alibaba PuHuiTi" pitchFamily="18" charset="-122"/>
                <a:cs typeface="Alibaba PuHuiTi" pitchFamily="18" charset="-122"/>
              </a:rPr>
              <a:t>01</a:t>
            </a:r>
            <a:endParaRPr kumimoji="0" lang="zh-CN" altLang="en-US" sz="2400" b="1" i="0" u="none" strike="noStrike" kern="0" cap="none" spc="0" normalizeH="0" baseline="0" noProof="0" dirty="0">
              <a:ln>
                <a:noFill/>
              </a:ln>
              <a:solidFill>
                <a:srgbClr val="FFFFFF"/>
              </a:solidFill>
              <a:effectLst/>
              <a:uLnTx/>
              <a:uFillTx/>
              <a:latin typeface="Arial"/>
              <a:ea typeface="Alibaba PuHuiTi" pitchFamily="18" charset="-122"/>
              <a:cs typeface="Alibaba PuHuiTi" pitchFamily="18" charset="-122"/>
            </a:endParaRPr>
          </a:p>
        </p:txBody>
      </p:sp>
      <p:sp>
        <p:nvSpPr>
          <p:cNvPr id="11" name="任意形状 16">
            <a:extLst>
              <a:ext uri="{FF2B5EF4-FFF2-40B4-BE49-F238E27FC236}">
                <a16:creationId xmlns:a16="http://schemas.microsoft.com/office/drawing/2014/main" id="{5057FBE9-58E2-47CE-B66C-F0F34B3488F4}"/>
              </a:ext>
            </a:extLst>
          </p:cNvPr>
          <p:cNvSpPr/>
          <p:nvPr/>
        </p:nvSpPr>
        <p:spPr>
          <a:xfrm>
            <a:off x="1694506" y="2134590"/>
            <a:ext cx="1558673" cy="1577158"/>
          </a:xfrm>
          <a:custGeom>
            <a:avLst/>
            <a:gdLst>
              <a:gd name="connsiteX0" fmla="*/ 1021080 w 1748789"/>
              <a:gd name="connsiteY0" fmla="*/ 0 h 1756410"/>
              <a:gd name="connsiteX1" fmla="*/ 0 w 1748789"/>
              <a:gd name="connsiteY1" fmla="*/ 1021080 h 1756410"/>
              <a:gd name="connsiteX2" fmla="*/ 304800 w 1748789"/>
              <a:gd name="connsiteY2" fmla="*/ 1756410 h 1756410"/>
              <a:gd name="connsiteX3" fmla="*/ 1748790 w 1748789"/>
              <a:gd name="connsiteY3" fmla="*/ 1756410 h 1756410"/>
              <a:gd name="connsiteX4" fmla="*/ 1021080 w 1748789"/>
              <a:gd name="connsiteY4" fmla="*/ 0 h 1756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8789" h="1756410">
                <a:moveTo>
                  <a:pt x="1021080" y="0"/>
                </a:moveTo>
                <a:lnTo>
                  <a:pt x="0" y="1021080"/>
                </a:lnTo>
                <a:cubicBezTo>
                  <a:pt x="176530" y="1217930"/>
                  <a:pt x="289560" y="1474470"/>
                  <a:pt x="304800" y="1756410"/>
                </a:cubicBezTo>
                <a:lnTo>
                  <a:pt x="1748790" y="1756410"/>
                </a:lnTo>
                <a:cubicBezTo>
                  <a:pt x="1732280" y="1076960"/>
                  <a:pt x="1457960" y="459740"/>
                  <a:pt x="1021080" y="0"/>
                </a:cubicBezTo>
                <a:close/>
              </a:path>
            </a:pathLst>
          </a:custGeom>
          <a:solidFill>
            <a:srgbClr val="5385C5"/>
          </a:solidFill>
          <a:ln w="9620" cap="flat">
            <a:noFill/>
            <a:prstDash val="solid"/>
            <a:miter/>
          </a:ln>
        </p:spPr>
        <p:txBody>
          <a:bodyPr tIns="54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a:ea typeface="Alibaba PuHuiTi" pitchFamily="18" charset="-122"/>
                <a:cs typeface="Alibaba PuHuiTi" pitchFamily="18" charset="-122"/>
              </a:rPr>
              <a:t>02</a:t>
            </a:r>
            <a:endParaRPr kumimoji="0" lang="zh-CN" altLang="en-US" sz="2400" b="1" i="0" u="none" strike="noStrike" kern="0" cap="none" spc="0" normalizeH="0" baseline="0" noProof="0" dirty="0">
              <a:ln>
                <a:noFill/>
              </a:ln>
              <a:solidFill>
                <a:srgbClr val="FFFFFF"/>
              </a:solidFill>
              <a:effectLst/>
              <a:uLnTx/>
              <a:uFillTx/>
              <a:latin typeface="Arial"/>
              <a:ea typeface="Alibaba PuHuiTi" pitchFamily="18" charset="-122"/>
              <a:cs typeface="Alibaba PuHuiTi" pitchFamily="18" charset="-122"/>
            </a:endParaRPr>
          </a:p>
        </p:txBody>
      </p:sp>
      <p:sp>
        <p:nvSpPr>
          <p:cNvPr id="12" name="任意形状 18">
            <a:extLst>
              <a:ext uri="{FF2B5EF4-FFF2-40B4-BE49-F238E27FC236}">
                <a16:creationId xmlns:a16="http://schemas.microsoft.com/office/drawing/2014/main" id="{20D677FC-F170-E3BF-EE94-9358D5D73D45}"/>
              </a:ext>
            </a:extLst>
          </p:cNvPr>
          <p:cNvSpPr/>
          <p:nvPr/>
        </p:nvSpPr>
        <p:spPr>
          <a:xfrm>
            <a:off x="1694506" y="3832629"/>
            <a:ext cx="1558673" cy="1577158"/>
          </a:xfrm>
          <a:custGeom>
            <a:avLst/>
            <a:gdLst>
              <a:gd name="connsiteX0" fmla="*/ 1021080 w 1748789"/>
              <a:gd name="connsiteY0" fmla="*/ 1756410 h 1756410"/>
              <a:gd name="connsiteX1" fmla="*/ 1748790 w 1748789"/>
              <a:gd name="connsiteY1" fmla="*/ 0 h 1756410"/>
              <a:gd name="connsiteX2" fmla="*/ 304800 w 1748789"/>
              <a:gd name="connsiteY2" fmla="*/ 0 h 1756410"/>
              <a:gd name="connsiteX3" fmla="*/ 0 w 1748789"/>
              <a:gd name="connsiteY3" fmla="*/ 735330 h 1756410"/>
              <a:gd name="connsiteX4" fmla="*/ 1021080 w 1748789"/>
              <a:gd name="connsiteY4" fmla="*/ 1756410 h 1756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8789" h="1756410">
                <a:moveTo>
                  <a:pt x="1021080" y="1756410"/>
                </a:moveTo>
                <a:cubicBezTo>
                  <a:pt x="1457960" y="1296670"/>
                  <a:pt x="1732280" y="680720"/>
                  <a:pt x="1748790" y="0"/>
                </a:cubicBezTo>
                <a:lnTo>
                  <a:pt x="304800" y="0"/>
                </a:lnTo>
                <a:cubicBezTo>
                  <a:pt x="289560" y="281940"/>
                  <a:pt x="176530" y="537210"/>
                  <a:pt x="0" y="735330"/>
                </a:cubicBezTo>
                <a:lnTo>
                  <a:pt x="1021080" y="1756410"/>
                </a:lnTo>
                <a:close/>
              </a:path>
            </a:pathLst>
          </a:custGeom>
          <a:solidFill>
            <a:srgbClr val="80AACD"/>
          </a:solidFill>
          <a:ln w="9620" cap="flat">
            <a:noFill/>
            <a:prstDash val="solid"/>
            <a:miter/>
          </a:ln>
        </p:spPr>
        <p:txBody>
          <a:bodyPr bIns="54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a:ea typeface="Alibaba PuHuiTi" pitchFamily="18" charset="-122"/>
                <a:cs typeface="Alibaba PuHuiTi" pitchFamily="18" charset="-122"/>
              </a:rPr>
              <a:t>03</a:t>
            </a:r>
            <a:endParaRPr kumimoji="0" lang="zh-CN" altLang="en-US" sz="2400" b="1" i="0" u="none" strike="noStrike" kern="0" cap="none" spc="0" normalizeH="0" baseline="0" noProof="0" dirty="0">
              <a:ln>
                <a:noFill/>
              </a:ln>
              <a:solidFill>
                <a:srgbClr val="FFFFFF"/>
              </a:solidFill>
              <a:effectLst/>
              <a:uLnTx/>
              <a:uFillTx/>
              <a:latin typeface="Arial"/>
              <a:ea typeface="Alibaba PuHuiTi" pitchFamily="18" charset="-122"/>
              <a:cs typeface="Alibaba PuHuiTi" pitchFamily="18" charset="-122"/>
            </a:endParaRPr>
          </a:p>
        </p:txBody>
      </p:sp>
      <p:sp>
        <p:nvSpPr>
          <p:cNvPr id="13" name="任意形状 19">
            <a:extLst>
              <a:ext uri="{FF2B5EF4-FFF2-40B4-BE49-F238E27FC236}">
                <a16:creationId xmlns:a16="http://schemas.microsoft.com/office/drawing/2014/main" id="{9E0B5B6D-51CB-93D9-13B8-FF5101D2E34F}"/>
              </a:ext>
            </a:extLst>
          </p:cNvPr>
          <p:cNvSpPr/>
          <p:nvPr/>
        </p:nvSpPr>
        <p:spPr>
          <a:xfrm>
            <a:off x="894227" y="4577304"/>
            <a:ext cx="1625458" cy="1570314"/>
          </a:xfrm>
          <a:custGeom>
            <a:avLst/>
            <a:gdLst>
              <a:gd name="connsiteX0" fmla="*/ 802640 w 1823720"/>
              <a:gd name="connsiteY0" fmla="*/ 0 h 1748789"/>
              <a:gd name="connsiteX1" fmla="*/ 0 w 1823720"/>
              <a:gd name="connsiteY1" fmla="*/ 306070 h 1748789"/>
              <a:gd name="connsiteX2" fmla="*/ 0 w 1823720"/>
              <a:gd name="connsiteY2" fmla="*/ 1748790 h 1748789"/>
              <a:gd name="connsiteX3" fmla="*/ 1823720 w 1823720"/>
              <a:gd name="connsiteY3" fmla="*/ 1019810 h 1748789"/>
              <a:gd name="connsiteX4" fmla="*/ 802640 w 1823720"/>
              <a:gd name="connsiteY4" fmla="*/ 0 h 1748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720" h="1748789">
                <a:moveTo>
                  <a:pt x="802640" y="0"/>
                </a:moveTo>
                <a:cubicBezTo>
                  <a:pt x="589280" y="190500"/>
                  <a:pt x="308610" y="306070"/>
                  <a:pt x="0" y="306070"/>
                </a:cubicBezTo>
                <a:lnTo>
                  <a:pt x="0" y="1748790"/>
                </a:lnTo>
                <a:cubicBezTo>
                  <a:pt x="706120" y="1748790"/>
                  <a:pt x="1348740" y="1471930"/>
                  <a:pt x="1823720" y="1019810"/>
                </a:cubicBezTo>
                <a:lnTo>
                  <a:pt x="802640" y="0"/>
                </a:lnTo>
                <a:close/>
              </a:path>
            </a:pathLst>
          </a:custGeom>
          <a:solidFill>
            <a:srgbClr val="BBCDE5"/>
          </a:solidFill>
          <a:ln w="962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a:ea typeface="Alibaba PuHuiTi" pitchFamily="18" charset="-122"/>
                <a:cs typeface="Alibaba PuHuiTi" pitchFamily="18" charset="-122"/>
              </a:rPr>
              <a:t>04</a:t>
            </a:r>
            <a:endParaRPr kumimoji="0" lang="zh-CN" altLang="en-US" sz="2400" b="1" i="0" u="none" strike="noStrike" kern="0" cap="none" spc="0" normalizeH="0" baseline="0" noProof="0" dirty="0">
              <a:ln>
                <a:noFill/>
              </a:ln>
              <a:solidFill>
                <a:srgbClr val="FFFFFF"/>
              </a:solidFill>
              <a:effectLst/>
              <a:uLnTx/>
              <a:uFillTx/>
              <a:latin typeface="Arial"/>
              <a:ea typeface="Alibaba PuHuiTi" pitchFamily="18" charset="-122"/>
              <a:cs typeface="Alibaba PuHuiTi" pitchFamily="18" charset="-122"/>
            </a:endParaRPr>
          </a:p>
        </p:txBody>
      </p:sp>
      <p:sp>
        <p:nvSpPr>
          <p:cNvPr id="14" name="任意形状 20">
            <a:extLst>
              <a:ext uri="{FF2B5EF4-FFF2-40B4-BE49-F238E27FC236}">
                <a16:creationId xmlns:a16="http://schemas.microsoft.com/office/drawing/2014/main" id="{5DFDEA21-E7F4-A2B5-FC8E-5613F0D0ADF4}"/>
              </a:ext>
            </a:extLst>
          </p:cNvPr>
          <p:cNvSpPr/>
          <p:nvPr/>
        </p:nvSpPr>
        <p:spPr>
          <a:xfrm>
            <a:off x="8959264" y="1395619"/>
            <a:ext cx="2471880" cy="1098193"/>
          </a:xfrm>
          <a:custGeom>
            <a:avLst/>
            <a:gdLst>
              <a:gd name="connsiteX0" fmla="*/ 0 w 1223009"/>
              <a:gd name="connsiteY0" fmla="*/ 0 h 1223009"/>
              <a:gd name="connsiteX1" fmla="*/ 1223010 w 1223009"/>
              <a:gd name="connsiteY1" fmla="*/ 0 h 1223009"/>
              <a:gd name="connsiteX2" fmla="*/ 1223010 w 1223009"/>
              <a:gd name="connsiteY2" fmla="*/ 1223010 h 1223009"/>
              <a:gd name="connsiteX3" fmla="*/ 0 w 1223009"/>
              <a:gd name="connsiteY3" fmla="*/ 1223010 h 1223009"/>
            </a:gdLst>
            <a:ahLst/>
            <a:cxnLst>
              <a:cxn ang="0">
                <a:pos x="connsiteX0" y="connsiteY0"/>
              </a:cxn>
              <a:cxn ang="0">
                <a:pos x="connsiteX1" y="connsiteY1"/>
              </a:cxn>
              <a:cxn ang="0">
                <a:pos x="connsiteX2" y="connsiteY2"/>
              </a:cxn>
              <a:cxn ang="0">
                <a:pos x="connsiteX3" y="connsiteY3"/>
              </a:cxn>
            </a:cxnLst>
            <a:rect l="l" t="t" r="r" b="b"/>
            <a:pathLst>
              <a:path w="1223009" h="1223009">
                <a:moveTo>
                  <a:pt x="0" y="0"/>
                </a:moveTo>
                <a:lnTo>
                  <a:pt x="1223010" y="0"/>
                </a:lnTo>
                <a:lnTo>
                  <a:pt x="1223010" y="1223010"/>
                </a:lnTo>
                <a:lnTo>
                  <a:pt x="0" y="1223010"/>
                </a:lnTo>
                <a:close/>
              </a:path>
            </a:pathLst>
          </a:custGeom>
          <a:solidFill>
            <a:srgbClr val="003591"/>
          </a:solidFill>
          <a:ln w="9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15" name="任意形状 21">
            <a:extLst>
              <a:ext uri="{FF2B5EF4-FFF2-40B4-BE49-F238E27FC236}">
                <a16:creationId xmlns:a16="http://schemas.microsoft.com/office/drawing/2014/main" id="{425B2E51-8EC7-F9BA-8617-2E2476063DBF}"/>
              </a:ext>
            </a:extLst>
          </p:cNvPr>
          <p:cNvSpPr/>
          <p:nvPr/>
        </p:nvSpPr>
        <p:spPr>
          <a:xfrm>
            <a:off x="8959263" y="2613554"/>
            <a:ext cx="2471879" cy="1098193"/>
          </a:xfrm>
          <a:custGeom>
            <a:avLst/>
            <a:gdLst>
              <a:gd name="connsiteX0" fmla="*/ 0 w 1223009"/>
              <a:gd name="connsiteY0" fmla="*/ 0 h 1223009"/>
              <a:gd name="connsiteX1" fmla="*/ 1223010 w 1223009"/>
              <a:gd name="connsiteY1" fmla="*/ 0 h 1223009"/>
              <a:gd name="connsiteX2" fmla="*/ 1223010 w 1223009"/>
              <a:gd name="connsiteY2" fmla="*/ 1223010 h 1223009"/>
              <a:gd name="connsiteX3" fmla="*/ 0 w 1223009"/>
              <a:gd name="connsiteY3" fmla="*/ 1223010 h 1223009"/>
            </a:gdLst>
            <a:ahLst/>
            <a:cxnLst>
              <a:cxn ang="0">
                <a:pos x="connsiteX0" y="connsiteY0"/>
              </a:cxn>
              <a:cxn ang="0">
                <a:pos x="connsiteX1" y="connsiteY1"/>
              </a:cxn>
              <a:cxn ang="0">
                <a:pos x="connsiteX2" y="connsiteY2"/>
              </a:cxn>
              <a:cxn ang="0">
                <a:pos x="connsiteX3" y="connsiteY3"/>
              </a:cxn>
            </a:cxnLst>
            <a:rect l="l" t="t" r="r" b="b"/>
            <a:pathLst>
              <a:path w="1223009" h="1223009">
                <a:moveTo>
                  <a:pt x="0" y="0"/>
                </a:moveTo>
                <a:lnTo>
                  <a:pt x="1223010" y="0"/>
                </a:lnTo>
                <a:lnTo>
                  <a:pt x="1223010" y="1223010"/>
                </a:lnTo>
                <a:lnTo>
                  <a:pt x="0" y="1223010"/>
                </a:lnTo>
                <a:close/>
              </a:path>
            </a:pathLst>
          </a:custGeom>
          <a:solidFill>
            <a:srgbClr val="5385C5"/>
          </a:solidFill>
          <a:ln w="9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16" name="任意形状 22">
            <a:extLst>
              <a:ext uri="{FF2B5EF4-FFF2-40B4-BE49-F238E27FC236}">
                <a16:creationId xmlns:a16="http://schemas.microsoft.com/office/drawing/2014/main" id="{A5936757-4212-826E-2405-D5E89E73C175}"/>
              </a:ext>
            </a:extLst>
          </p:cNvPr>
          <p:cNvSpPr/>
          <p:nvPr/>
        </p:nvSpPr>
        <p:spPr>
          <a:xfrm>
            <a:off x="8959264" y="3832630"/>
            <a:ext cx="2471878" cy="1098194"/>
          </a:xfrm>
          <a:custGeom>
            <a:avLst/>
            <a:gdLst>
              <a:gd name="connsiteX0" fmla="*/ 0 w 1223009"/>
              <a:gd name="connsiteY0" fmla="*/ 0 h 1223010"/>
              <a:gd name="connsiteX1" fmla="*/ 1223010 w 1223009"/>
              <a:gd name="connsiteY1" fmla="*/ 0 h 1223010"/>
              <a:gd name="connsiteX2" fmla="*/ 1223010 w 1223009"/>
              <a:gd name="connsiteY2" fmla="*/ 1223010 h 1223010"/>
              <a:gd name="connsiteX3" fmla="*/ 0 w 1223009"/>
              <a:gd name="connsiteY3" fmla="*/ 1223010 h 1223010"/>
            </a:gdLst>
            <a:ahLst/>
            <a:cxnLst>
              <a:cxn ang="0">
                <a:pos x="connsiteX0" y="connsiteY0"/>
              </a:cxn>
              <a:cxn ang="0">
                <a:pos x="connsiteX1" y="connsiteY1"/>
              </a:cxn>
              <a:cxn ang="0">
                <a:pos x="connsiteX2" y="connsiteY2"/>
              </a:cxn>
              <a:cxn ang="0">
                <a:pos x="connsiteX3" y="connsiteY3"/>
              </a:cxn>
            </a:cxnLst>
            <a:rect l="l" t="t" r="r" b="b"/>
            <a:pathLst>
              <a:path w="1223009" h="1223010">
                <a:moveTo>
                  <a:pt x="0" y="0"/>
                </a:moveTo>
                <a:lnTo>
                  <a:pt x="1223010" y="0"/>
                </a:lnTo>
                <a:lnTo>
                  <a:pt x="1223010" y="1223010"/>
                </a:lnTo>
                <a:lnTo>
                  <a:pt x="0" y="1223010"/>
                </a:lnTo>
                <a:close/>
              </a:path>
            </a:pathLst>
          </a:custGeom>
          <a:solidFill>
            <a:srgbClr val="80AACD"/>
          </a:solidFill>
          <a:ln w="9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17" name="任意形状 23">
            <a:extLst>
              <a:ext uri="{FF2B5EF4-FFF2-40B4-BE49-F238E27FC236}">
                <a16:creationId xmlns:a16="http://schemas.microsoft.com/office/drawing/2014/main" id="{0F2C9A87-02EA-CD88-4AEA-7A7D7F68B316}"/>
              </a:ext>
            </a:extLst>
          </p:cNvPr>
          <p:cNvSpPr/>
          <p:nvPr/>
        </p:nvSpPr>
        <p:spPr>
          <a:xfrm>
            <a:off x="8959263" y="5050565"/>
            <a:ext cx="2471877" cy="1098194"/>
          </a:xfrm>
          <a:custGeom>
            <a:avLst/>
            <a:gdLst>
              <a:gd name="connsiteX0" fmla="*/ 0 w 1223009"/>
              <a:gd name="connsiteY0" fmla="*/ 0 h 1223010"/>
              <a:gd name="connsiteX1" fmla="*/ 1223010 w 1223009"/>
              <a:gd name="connsiteY1" fmla="*/ 0 h 1223010"/>
              <a:gd name="connsiteX2" fmla="*/ 1223010 w 1223009"/>
              <a:gd name="connsiteY2" fmla="*/ 1223010 h 1223010"/>
              <a:gd name="connsiteX3" fmla="*/ 0 w 1223009"/>
              <a:gd name="connsiteY3" fmla="*/ 1223010 h 1223010"/>
            </a:gdLst>
            <a:ahLst/>
            <a:cxnLst>
              <a:cxn ang="0">
                <a:pos x="connsiteX0" y="connsiteY0"/>
              </a:cxn>
              <a:cxn ang="0">
                <a:pos x="connsiteX1" y="connsiteY1"/>
              </a:cxn>
              <a:cxn ang="0">
                <a:pos x="connsiteX2" y="connsiteY2"/>
              </a:cxn>
              <a:cxn ang="0">
                <a:pos x="connsiteX3" y="connsiteY3"/>
              </a:cxn>
            </a:cxnLst>
            <a:rect l="l" t="t" r="r" b="b"/>
            <a:pathLst>
              <a:path w="1223009" h="1223010">
                <a:moveTo>
                  <a:pt x="0" y="0"/>
                </a:moveTo>
                <a:lnTo>
                  <a:pt x="1223010" y="0"/>
                </a:lnTo>
                <a:lnTo>
                  <a:pt x="1223010" y="1223010"/>
                </a:lnTo>
                <a:lnTo>
                  <a:pt x="0" y="1223010"/>
                </a:lnTo>
                <a:close/>
              </a:path>
            </a:pathLst>
          </a:custGeom>
          <a:solidFill>
            <a:srgbClr val="BBCDE5"/>
          </a:solidFill>
          <a:ln w="9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18" name="文本框 24">
            <a:extLst>
              <a:ext uri="{FF2B5EF4-FFF2-40B4-BE49-F238E27FC236}">
                <a16:creationId xmlns:a16="http://schemas.microsoft.com/office/drawing/2014/main" id="{2B2622E2-1313-8118-9B8C-841AB9F739D3}"/>
              </a:ext>
            </a:extLst>
          </p:cNvPr>
          <p:cNvSpPr txBox="1"/>
          <p:nvPr/>
        </p:nvSpPr>
        <p:spPr>
          <a:xfrm>
            <a:off x="3889564" y="1890117"/>
            <a:ext cx="4227197" cy="4001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Measures workload demand and productivity to support resource planning and capacity management.</a:t>
            </a:r>
          </a:p>
        </p:txBody>
      </p:sp>
      <p:sp>
        <p:nvSpPr>
          <p:cNvPr id="19" name="文本框 25">
            <a:extLst>
              <a:ext uri="{FF2B5EF4-FFF2-40B4-BE49-F238E27FC236}">
                <a16:creationId xmlns:a16="http://schemas.microsoft.com/office/drawing/2014/main" id="{AE3F1BD6-F5BF-A6C6-D0B3-108FB53497A7}"/>
              </a:ext>
            </a:extLst>
          </p:cNvPr>
          <p:cNvSpPr txBox="1"/>
          <p:nvPr/>
        </p:nvSpPr>
        <p:spPr>
          <a:xfrm>
            <a:off x="3914379" y="1392198"/>
            <a:ext cx="2260192" cy="33855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0067B1"/>
                </a:solidFill>
                <a:effectLst/>
                <a:uLnTx/>
                <a:uFillTx/>
                <a:latin typeface="Arial"/>
                <a:ea typeface="Alibaba PuHuiTi" pitchFamily="18" charset="-122"/>
                <a:cs typeface="Alibaba PuHuiTi" pitchFamily="18" charset="-122"/>
              </a:rPr>
              <a:t>Volume</a:t>
            </a:r>
            <a:endParaRPr kumimoji="1" lang="zh-CN" altLang="en-US" sz="1600" b="1" i="0" u="none" strike="noStrike" kern="1200" cap="none" spc="0" normalizeH="0" baseline="0" noProof="0" dirty="0">
              <a:ln>
                <a:noFill/>
              </a:ln>
              <a:solidFill>
                <a:srgbClr val="0067B1"/>
              </a:solidFill>
              <a:effectLst/>
              <a:uLnTx/>
              <a:uFillTx/>
              <a:latin typeface="Alibaba PuHuiTi" pitchFamily="18" charset="-122"/>
              <a:ea typeface="Alibaba PuHuiTi" pitchFamily="18" charset="-122"/>
              <a:cs typeface="Alibaba PuHuiTi" pitchFamily="18" charset="-122"/>
            </a:endParaRPr>
          </a:p>
        </p:txBody>
      </p:sp>
      <p:sp>
        <p:nvSpPr>
          <p:cNvPr id="20" name="文本框 26">
            <a:extLst>
              <a:ext uri="{FF2B5EF4-FFF2-40B4-BE49-F238E27FC236}">
                <a16:creationId xmlns:a16="http://schemas.microsoft.com/office/drawing/2014/main" id="{82AAAEC0-6AEE-B33F-32B5-2D19CA0DC46C}"/>
              </a:ext>
            </a:extLst>
          </p:cNvPr>
          <p:cNvSpPr txBox="1"/>
          <p:nvPr/>
        </p:nvSpPr>
        <p:spPr>
          <a:xfrm>
            <a:off x="3884330" y="3046581"/>
            <a:ext cx="4227197" cy="4001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Tracks quality of delivery and identifies rework drivers to improve control, consistency, and service reliability.</a:t>
            </a:r>
          </a:p>
        </p:txBody>
      </p:sp>
      <p:sp>
        <p:nvSpPr>
          <p:cNvPr id="21" name="文本框 27">
            <a:extLst>
              <a:ext uri="{FF2B5EF4-FFF2-40B4-BE49-F238E27FC236}">
                <a16:creationId xmlns:a16="http://schemas.microsoft.com/office/drawing/2014/main" id="{C7F8E89C-8F77-7D50-E8B0-EFD8A982E02F}"/>
              </a:ext>
            </a:extLst>
          </p:cNvPr>
          <p:cNvSpPr txBox="1"/>
          <p:nvPr/>
        </p:nvSpPr>
        <p:spPr>
          <a:xfrm>
            <a:off x="3914379" y="2665100"/>
            <a:ext cx="2260192" cy="33855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156082"/>
                </a:solidFill>
                <a:effectLst/>
                <a:uLnTx/>
                <a:uFillTx/>
                <a:latin typeface="Arial"/>
                <a:ea typeface="Alibaba PuHuiTi" pitchFamily="18" charset="-122"/>
                <a:cs typeface="Alibaba PuHuiTi" pitchFamily="18" charset="-122"/>
              </a:rPr>
              <a:t>Accuracy</a:t>
            </a:r>
            <a:endParaRPr kumimoji="1" lang="zh-CN" altLang="en-US" sz="1600" b="1" i="0" u="none" strike="noStrike" kern="1200" cap="none" spc="0" normalizeH="0" baseline="0" noProof="0" dirty="0">
              <a:ln>
                <a:noFill/>
              </a:ln>
              <a:solidFill>
                <a:srgbClr val="003591"/>
              </a:solidFill>
              <a:effectLst/>
              <a:uLnTx/>
              <a:uFillTx/>
              <a:latin typeface="Alibaba PuHuiTi" pitchFamily="18" charset="-122"/>
              <a:ea typeface="Alibaba PuHuiTi" pitchFamily="18" charset="-122"/>
              <a:cs typeface="Alibaba PuHuiTi" pitchFamily="18" charset="-122"/>
            </a:endParaRPr>
          </a:p>
        </p:txBody>
      </p:sp>
      <p:sp>
        <p:nvSpPr>
          <p:cNvPr id="22" name="文本框 28">
            <a:extLst>
              <a:ext uri="{FF2B5EF4-FFF2-40B4-BE49-F238E27FC236}">
                <a16:creationId xmlns:a16="http://schemas.microsoft.com/office/drawing/2014/main" id="{F1F6BCA3-619C-5BAA-D442-404479931905}"/>
              </a:ext>
            </a:extLst>
          </p:cNvPr>
          <p:cNvSpPr txBox="1"/>
          <p:nvPr/>
        </p:nvSpPr>
        <p:spPr>
          <a:xfrm>
            <a:off x="3914379" y="4358455"/>
            <a:ext cx="4256831" cy="4001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Monitors speed of service delivery and SLA achievement to identify bottlenecks and improve responsiveness.</a:t>
            </a:r>
          </a:p>
        </p:txBody>
      </p:sp>
      <p:sp>
        <p:nvSpPr>
          <p:cNvPr id="23" name="文本框 29">
            <a:extLst>
              <a:ext uri="{FF2B5EF4-FFF2-40B4-BE49-F238E27FC236}">
                <a16:creationId xmlns:a16="http://schemas.microsoft.com/office/drawing/2014/main" id="{C93F8571-7EE7-2E4C-1DCF-8BDDE87F222B}"/>
              </a:ext>
            </a:extLst>
          </p:cNvPr>
          <p:cNvSpPr txBox="1"/>
          <p:nvPr/>
        </p:nvSpPr>
        <p:spPr>
          <a:xfrm>
            <a:off x="3914379" y="3941103"/>
            <a:ext cx="22601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56082"/>
                </a:solidFill>
                <a:effectLst/>
                <a:uLnTx/>
                <a:uFillTx/>
                <a:latin typeface="Arial"/>
                <a:ea typeface="Alibaba PuHuiTi" pitchFamily="18" charset="-122"/>
                <a:cs typeface="Alibaba PuHuiTi" pitchFamily="18" charset="-122"/>
              </a:rPr>
              <a:t>Turnaround Time</a:t>
            </a:r>
            <a:endParaRPr kumimoji="0" lang="id-ID" sz="1600" b="1" i="0" u="none" strike="noStrike" kern="1200" cap="none" spc="0" normalizeH="0" baseline="0" noProof="0" dirty="0">
              <a:ln>
                <a:noFill/>
              </a:ln>
              <a:solidFill>
                <a:srgbClr val="156082"/>
              </a:solidFill>
              <a:effectLst/>
              <a:uLnTx/>
              <a:uFillTx/>
              <a:latin typeface="Arial"/>
              <a:ea typeface="Alibaba PuHuiTi" pitchFamily="18" charset="-122"/>
              <a:cs typeface="Alibaba PuHuiTi" pitchFamily="18" charset="-122"/>
            </a:endParaRPr>
          </a:p>
        </p:txBody>
      </p:sp>
      <p:sp>
        <p:nvSpPr>
          <p:cNvPr id="24" name="文本框 32">
            <a:extLst>
              <a:ext uri="{FF2B5EF4-FFF2-40B4-BE49-F238E27FC236}">
                <a16:creationId xmlns:a16="http://schemas.microsoft.com/office/drawing/2014/main" id="{F45953D7-6FEB-2E09-F046-6F4E9F868BF1}"/>
              </a:ext>
            </a:extLst>
          </p:cNvPr>
          <p:cNvSpPr txBox="1"/>
          <p:nvPr/>
        </p:nvSpPr>
        <p:spPr>
          <a:xfrm>
            <a:off x="3875664" y="5586658"/>
            <a:ext cx="4227197" cy="4001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Captures stakeholder experience and service perception to guide continuous improvement priorities.</a:t>
            </a:r>
          </a:p>
        </p:txBody>
      </p:sp>
      <p:sp>
        <p:nvSpPr>
          <p:cNvPr id="25" name="文本框 33">
            <a:extLst>
              <a:ext uri="{FF2B5EF4-FFF2-40B4-BE49-F238E27FC236}">
                <a16:creationId xmlns:a16="http://schemas.microsoft.com/office/drawing/2014/main" id="{3D98AE51-C9AC-CA3E-4EE9-15A2101B5B2A}"/>
              </a:ext>
            </a:extLst>
          </p:cNvPr>
          <p:cNvSpPr txBox="1"/>
          <p:nvPr/>
        </p:nvSpPr>
        <p:spPr>
          <a:xfrm>
            <a:off x="3914379" y="5107142"/>
            <a:ext cx="312969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156082"/>
                </a:solidFill>
                <a:effectLst/>
                <a:uLnTx/>
                <a:uFillTx/>
                <a:latin typeface="Arial"/>
                <a:ea typeface="Alibaba PuHuiTi" pitchFamily="18" charset="-122"/>
                <a:cs typeface="Alibaba PuHuiTi" pitchFamily="18" charset="-122"/>
              </a:rPr>
              <a:t>Stakeholder Feedback </a:t>
            </a:r>
            <a:endParaRPr kumimoji="0" lang="id-ID" sz="1600" b="1" i="0" u="none" strike="noStrike" kern="1200" cap="none" spc="0" normalizeH="0" baseline="0" noProof="0" dirty="0">
              <a:ln>
                <a:noFill/>
              </a:ln>
              <a:solidFill>
                <a:srgbClr val="156082"/>
              </a:solidFill>
              <a:effectLst/>
              <a:uLnTx/>
              <a:uFillTx/>
              <a:latin typeface="Arial"/>
              <a:ea typeface="Alibaba PuHuiTi" pitchFamily="18" charset="-122"/>
              <a:cs typeface="Alibaba PuHuiTi" pitchFamily="18" charset="-122"/>
            </a:endParaRPr>
          </a:p>
        </p:txBody>
      </p:sp>
      <p:sp>
        <p:nvSpPr>
          <p:cNvPr id="27" name="Freeform 61">
            <a:extLst>
              <a:ext uri="{FF2B5EF4-FFF2-40B4-BE49-F238E27FC236}">
                <a16:creationId xmlns:a16="http://schemas.microsoft.com/office/drawing/2014/main" id="{55CA7477-1E60-CE56-9C8A-849D0ACAD2DA}"/>
              </a:ext>
            </a:extLst>
          </p:cNvPr>
          <p:cNvSpPr>
            <a:spLocks noChangeArrowheads="1"/>
          </p:cNvSpPr>
          <p:nvPr/>
        </p:nvSpPr>
        <p:spPr bwMode="auto">
          <a:xfrm>
            <a:off x="649599" y="3455456"/>
            <a:ext cx="499894" cy="661968"/>
          </a:xfrm>
          <a:custGeom>
            <a:avLst/>
            <a:gdLst>
              <a:gd name="T0" fmla="*/ 574 w 816"/>
              <a:gd name="T1" fmla="*/ 645 h 1166"/>
              <a:gd name="T2" fmla="*/ 700 w 816"/>
              <a:gd name="T3" fmla="*/ 407 h 1166"/>
              <a:gd name="T4" fmla="*/ 408 w 816"/>
              <a:gd name="T5" fmla="*/ 115 h 1166"/>
              <a:gd name="T6" fmla="*/ 115 w 816"/>
              <a:gd name="T7" fmla="*/ 407 h 1166"/>
              <a:gd name="T8" fmla="*/ 241 w 816"/>
              <a:gd name="T9" fmla="*/ 645 h 1166"/>
              <a:gd name="T10" fmla="*/ 290 w 816"/>
              <a:gd name="T11" fmla="*/ 681 h 1166"/>
              <a:gd name="T12" fmla="*/ 290 w 816"/>
              <a:gd name="T13" fmla="*/ 815 h 1166"/>
              <a:gd name="T14" fmla="*/ 525 w 816"/>
              <a:gd name="T15" fmla="*/ 815 h 1166"/>
              <a:gd name="T16" fmla="*/ 525 w 816"/>
              <a:gd name="T17" fmla="*/ 681 h 1166"/>
              <a:gd name="T18" fmla="*/ 574 w 816"/>
              <a:gd name="T19" fmla="*/ 645 h 1166"/>
              <a:gd name="T20" fmla="*/ 408 w 816"/>
              <a:gd name="T21" fmla="*/ 0 h 1166"/>
              <a:gd name="T22" fmla="*/ 815 w 816"/>
              <a:gd name="T23" fmla="*/ 407 h 1166"/>
              <a:gd name="T24" fmla="*/ 640 w 816"/>
              <a:gd name="T25" fmla="*/ 741 h 1166"/>
              <a:gd name="T26" fmla="*/ 640 w 816"/>
              <a:gd name="T27" fmla="*/ 875 h 1166"/>
              <a:gd name="T28" fmla="*/ 583 w 816"/>
              <a:gd name="T29" fmla="*/ 932 h 1166"/>
              <a:gd name="T30" fmla="*/ 233 w 816"/>
              <a:gd name="T31" fmla="*/ 932 h 1166"/>
              <a:gd name="T32" fmla="*/ 175 w 816"/>
              <a:gd name="T33" fmla="*/ 875 h 1166"/>
              <a:gd name="T34" fmla="*/ 175 w 816"/>
              <a:gd name="T35" fmla="*/ 741 h 1166"/>
              <a:gd name="T36" fmla="*/ 0 w 816"/>
              <a:gd name="T37" fmla="*/ 407 h 1166"/>
              <a:gd name="T38" fmla="*/ 408 w 816"/>
              <a:gd name="T39" fmla="*/ 0 h 1166"/>
              <a:gd name="T40" fmla="*/ 233 w 816"/>
              <a:gd name="T41" fmla="*/ 1107 h 1166"/>
              <a:gd name="T42" fmla="*/ 233 w 816"/>
              <a:gd name="T43" fmla="*/ 1050 h 1166"/>
              <a:gd name="T44" fmla="*/ 583 w 816"/>
              <a:gd name="T45" fmla="*/ 1050 h 1166"/>
              <a:gd name="T46" fmla="*/ 583 w 816"/>
              <a:gd name="T47" fmla="*/ 1107 h 1166"/>
              <a:gd name="T48" fmla="*/ 525 w 816"/>
              <a:gd name="T49" fmla="*/ 1165 h 1166"/>
              <a:gd name="T50" fmla="*/ 290 w 816"/>
              <a:gd name="T51" fmla="*/ 1165 h 1166"/>
              <a:gd name="T52" fmla="*/ 233 w 816"/>
              <a:gd name="T53" fmla="*/ 1107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16" h="1166">
                <a:moveTo>
                  <a:pt x="574" y="645"/>
                </a:moveTo>
                <a:cubicBezTo>
                  <a:pt x="654" y="591"/>
                  <a:pt x="700" y="503"/>
                  <a:pt x="700" y="407"/>
                </a:cubicBezTo>
                <a:cubicBezTo>
                  <a:pt x="700" y="246"/>
                  <a:pt x="570" y="115"/>
                  <a:pt x="408" y="115"/>
                </a:cubicBezTo>
                <a:cubicBezTo>
                  <a:pt x="247" y="115"/>
                  <a:pt x="115" y="246"/>
                  <a:pt x="115" y="407"/>
                </a:cubicBezTo>
                <a:cubicBezTo>
                  <a:pt x="115" y="503"/>
                  <a:pt x="162" y="591"/>
                  <a:pt x="241" y="645"/>
                </a:cubicBezTo>
                <a:lnTo>
                  <a:pt x="290" y="681"/>
                </a:lnTo>
                <a:lnTo>
                  <a:pt x="290" y="815"/>
                </a:lnTo>
                <a:lnTo>
                  <a:pt x="525" y="815"/>
                </a:lnTo>
                <a:lnTo>
                  <a:pt x="525" y="681"/>
                </a:lnTo>
                <a:lnTo>
                  <a:pt x="574" y="645"/>
                </a:lnTo>
                <a:close/>
                <a:moveTo>
                  <a:pt x="408" y="0"/>
                </a:moveTo>
                <a:cubicBezTo>
                  <a:pt x="632" y="0"/>
                  <a:pt x="815" y="183"/>
                  <a:pt x="815" y="407"/>
                </a:cubicBezTo>
                <a:cubicBezTo>
                  <a:pt x="815" y="547"/>
                  <a:pt x="747" y="667"/>
                  <a:pt x="640" y="741"/>
                </a:cubicBezTo>
                <a:lnTo>
                  <a:pt x="640" y="875"/>
                </a:lnTo>
                <a:cubicBezTo>
                  <a:pt x="640" y="908"/>
                  <a:pt x="615" y="932"/>
                  <a:pt x="583" y="932"/>
                </a:cubicBezTo>
                <a:lnTo>
                  <a:pt x="233" y="932"/>
                </a:lnTo>
                <a:cubicBezTo>
                  <a:pt x="200" y="932"/>
                  <a:pt x="175" y="908"/>
                  <a:pt x="175" y="875"/>
                </a:cubicBezTo>
                <a:lnTo>
                  <a:pt x="175" y="741"/>
                </a:lnTo>
                <a:cubicBezTo>
                  <a:pt x="69" y="667"/>
                  <a:pt x="0" y="547"/>
                  <a:pt x="0" y="407"/>
                </a:cubicBezTo>
                <a:cubicBezTo>
                  <a:pt x="0" y="183"/>
                  <a:pt x="183" y="0"/>
                  <a:pt x="408" y="0"/>
                </a:cubicBezTo>
                <a:close/>
                <a:moveTo>
                  <a:pt x="233" y="1107"/>
                </a:moveTo>
                <a:lnTo>
                  <a:pt x="233" y="1050"/>
                </a:lnTo>
                <a:lnTo>
                  <a:pt x="583" y="1050"/>
                </a:lnTo>
                <a:lnTo>
                  <a:pt x="583" y="1107"/>
                </a:lnTo>
                <a:cubicBezTo>
                  <a:pt x="583" y="1140"/>
                  <a:pt x="558" y="1165"/>
                  <a:pt x="525" y="1165"/>
                </a:cubicBezTo>
                <a:lnTo>
                  <a:pt x="290" y="1165"/>
                </a:lnTo>
                <a:cubicBezTo>
                  <a:pt x="257" y="1165"/>
                  <a:pt x="233" y="1140"/>
                  <a:pt x="233" y="1107"/>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383535"/>
              </a:solidFill>
              <a:effectLst/>
              <a:uLnTx/>
              <a:uFillTx/>
              <a:latin typeface="Arial"/>
              <a:ea typeface="Alibaba PuHuiTi" pitchFamily="18" charset="-122"/>
              <a:cs typeface="Alibaba PuHuiTi" pitchFamily="18" charset="-122"/>
            </a:endParaRPr>
          </a:p>
        </p:txBody>
      </p:sp>
      <p:sp>
        <p:nvSpPr>
          <p:cNvPr id="29" name="文本框 17">
            <a:extLst>
              <a:ext uri="{FF2B5EF4-FFF2-40B4-BE49-F238E27FC236}">
                <a16:creationId xmlns:a16="http://schemas.microsoft.com/office/drawing/2014/main" id="{1CFB97DE-A90F-BB03-1CEA-E6A792F50954}"/>
              </a:ext>
            </a:extLst>
          </p:cNvPr>
          <p:cNvSpPr txBox="1"/>
          <p:nvPr/>
        </p:nvSpPr>
        <p:spPr>
          <a:xfrm>
            <a:off x="9024199" y="1509823"/>
            <a:ext cx="1936941" cy="692497"/>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white"/>
                </a:solidFill>
                <a:effectLst/>
                <a:uLnTx/>
                <a:uFillTx/>
                <a:latin typeface="Arial"/>
                <a:ea typeface="+mn-ea"/>
                <a:cs typeface="+mn-cs"/>
              </a:rPr>
              <a:t>Capacity planning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white"/>
                </a:solidFill>
                <a:effectLst/>
                <a:uLnTx/>
                <a:uFillTx/>
                <a:latin typeface="Arial"/>
                <a:ea typeface="+mn-ea"/>
                <a:cs typeface="+mn-cs"/>
              </a:rPr>
              <a:t>Workload balancing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white"/>
                </a:solidFill>
                <a:effectLst/>
                <a:uLnTx/>
                <a:uFillTx/>
                <a:latin typeface="Arial"/>
                <a:ea typeface="+mn-ea"/>
                <a:cs typeface="+mn-cs"/>
              </a:rPr>
              <a:t>Resource allocation</a:t>
            </a:r>
          </a:p>
        </p:txBody>
      </p:sp>
      <p:sp>
        <p:nvSpPr>
          <p:cNvPr id="31" name="文本框 31">
            <a:extLst>
              <a:ext uri="{FF2B5EF4-FFF2-40B4-BE49-F238E27FC236}">
                <a16:creationId xmlns:a16="http://schemas.microsoft.com/office/drawing/2014/main" id="{F5D812F1-A99F-1B59-C57A-4D06465BD5FF}"/>
              </a:ext>
            </a:extLst>
          </p:cNvPr>
          <p:cNvSpPr txBox="1"/>
          <p:nvPr/>
        </p:nvSpPr>
        <p:spPr>
          <a:xfrm>
            <a:off x="9024199" y="2700031"/>
            <a:ext cx="2140586" cy="692497"/>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white"/>
                </a:solidFill>
                <a:effectLst/>
                <a:uLnTx/>
                <a:uFillTx/>
                <a:latin typeface="Arial"/>
                <a:ea typeface="+mn-ea"/>
                <a:cs typeface="+mn-cs"/>
              </a:rPr>
              <a:t>Root cause analysis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white"/>
                </a:solidFill>
                <a:effectLst/>
                <a:uLnTx/>
                <a:uFillTx/>
                <a:latin typeface="Arial"/>
                <a:ea typeface="+mn-ea"/>
                <a:cs typeface="+mn-cs"/>
              </a:rPr>
              <a:t>Process correction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white"/>
                </a:solidFill>
                <a:effectLst/>
                <a:uLnTx/>
                <a:uFillTx/>
                <a:latin typeface="Arial"/>
                <a:ea typeface="+mn-ea"/>
                <a:cs typeface="+mn-cs"/>
              </a:rPr>
              <a:t>Training reinforcement</a:t>
            </a:r>
          </a:p>
        </p:txBody>
      </p:sp>
      <p:sp>
        <p:nvSpPr>
          <p:cNvPr id="33" name="文本框 35">
            <a:extLst>
              <a:ext uri="{FF2B5EF4-FFF2-40B4-BE49-F238E27FC236}">
                <a16:creationId xmlns:a16="http://schemas.microsoft.com/office/drawing/2014/main" id="{0CAACA60-683A-9416-6FA9-232638A7006B}"/>
              </a:ext>
            </a:extLst>
          </p:cNvPr>
          <p:cNvSpPr txBox="1"/>
          <p:nvPr/>
        </p:nvSpPr>
        <p:spPr>
          <a:xfrm>
            <a:off x="9024199" y="3890239"/>
            <a:ext cx="1893467" cy="692497"/>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white"/>
                </a:solidFill>
                <a:effectLst/>
                <a:uLnTx/>
                <a:uFillTx/>
                <a:latin typeface="Arial"/>
                <a:ea typeface="+mn-ea"/>
                <a:cs typeface="+mn-cs"/>
              </a:rPr>
              <a:t>Bottleneck removal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white"/>
                </a:solidFill>
                <a:effectLst/>
                <a:uLnTx/>
                <a:uFillTx/>
                <a:latin typeface="Arial"/>
                <a:ea typeface="+mn-ea"/>
                <a:cs typeface="+mn-cs"/>
              </a:rPr>
              <a:t>SLA review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white"/>
                </a:solidFill>
                <a:effectLst/>
                <a:uLnTx/>
                <a:uFillTx/>
                <a:latin typeface="Arial"/>
                <a:ea typeface="+mn-ea"/>
                <a:cs typeface="+mn-cs"/>
              </a:rPr>
              <a:t>Process redesign</a:t>
            </a:r>
          </a:p>
        </p:txBody>
      </p:sp>
      <p:sp>
        <p:nvSpPr>
          <p:cNvPr id="35" name="文本框 37">
            <a:extLst>
              <a:ext uri="{FF2B5EF4-FFF2-40B4-BE49-F238E27FC236}">
                <a16:creationId xmlns:a16="http://schemas.microsoft.com/office/drawing/2014/main" id="{A74956BA-C75A-395E-09E5-EEAF212C6158}"/>
              </a:ext>
            </a:extLst>
          </p:cNvPr>
          <p:cNvSpPr txBox="1"/>
          <p:nvPr/>
        </p:nvSpPr>
        <p:spPr>
          <a:xfrm>
            <a:off x="9024199" y="5080448"/>
            <a:ext cx="2471877" cy="10926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white"/>
                </a:solidFill>
                <a:effectLst/>
                <a:uLnTx/>
                <a:uFillTx/>
                <a:latin typeface="Arial"/>
                <a:ea typeface="+mn-ea"/>
                <a:cs typeface="+mn-cs"/>
              </a:rPr>
              <a:t>Stakeholder follow-up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white"/>
                </a:solidFill>
                <a:effectLst/>
                <a:uLnTx/>
                <a:uFillTx/>
                <a:latin typeface="Arial"/>
                <a:ea typeface="+mn-ea"/>
                <a:cs typeface="+mn-cs"/>
              </a:rPr>
              <a:t>Service improvement actions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white"/>
                </a:solidFill>
                <a:effectLst/>
                <a:uLnTx/>
                <a:uFillTx/>
                <a:latin typeface="Arial"/>
                <a:ea typeface="+mn-ea"/>
                <a:cs typeface="+mn-cs"/>
              </a:rPr>
              <a:t>Continuous improvement backlog</a:t>
            </a:r>
          </a:p>
        </p:txBody>
      </p:sp>
      <p:sp>
        <p:nvSpPr>
          <p:cNvPr id="39" name="椭圆 50">
            <a:extLst>
              <a:ext uri="{FF2B5EF4-FFF2-40B4-BE49-F238E27FC236}">
                <a16:creationId xmlns:a16="http://schemas.microsoft.com/office/drawing/2014/main" id="{CB72CF83-2996-8AC3-3EE3-041C7CF6AD57}"/>
              </a:ext>
            </a:extLst>
          </p:cNvPr>
          <p:cNvSpPr/>
          <p:nvPr/>
        </p:nvSpPr>
        <p:spPr>
          <a:xfrm>
            <a:off x="3427241" y="3981319"/>
            <a:ext cx="329181" cy="331639"/>
          </a:xfrm>
          <a:prstGeom prst="ellipse">
            <a:avLst/>
          </a:prstGeom>
          <a:solidFill>
            <a:srgbClr val="FFFFFF"/>
          </a:solidFill>
          <a:ln w="15875" cap="flat" cmpd="sng" algn="ctr">
            <a:solidFill>
              <a:schemeClr val="accent1">
                <a:lumMod val="60000"/>
                <a:lumOff val="4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srgbClr val="FFFFFF"/>
              </a:solidFill>
              <a:effectLst/>
              <a:uLnTx/>
              <a:uFillTx/>
              <a:latin typeface="Alibaba PuHuiTi" pitchFamily="18" charset="-122"/>
              <a:ea typeface="Alibaba PuHuiTi" pitchFamily="18" charset="-122"/>
              <a:cs typeface="Alibaba PuHuiTi" pitchFamily="18" charset="-122"/>
            </a:endParaRPr>
          </a:p>
        </p:txBody>
      </p:sp>
      <p:sp>
        <p:nvSpPr>
          <p:cNvPr id="41" name="Freeform 20">
            <a:extLst>
              <a:ext uri="{FF2B5EF4-FFF2-40B4-BE49-F238E27FC236}">
                <a16:creationId xmlns:a16="http://schemas.microsoft.com/office/drawing/2014/main" id="{466E3127-F48C-D3B4-09E2-31CB829A0C47}"/>
              </a:ext>
            </a:extLst>
          </p:cNvPr>
          <p:cNvSpPr>
            <a:spLocks noChangeArrowheads="1"/>
          </p:cNvSpPr>
          <p:nvPr/>
        </p:nvSpPr>
        <p:spPr bwMode="auto">
          <a:xfrm>
            <a:off x="3501840" y="4056474"/>
            <a:ext cx="179985" cy="181329"/>
          </a:xfrm>
          <a:custGeom>
            <a:avLst/>
            <a:gdLst>
              <a:gd name="T0" fmla="*/ 817 w 1051"/>
              <a:gd name="T1" fmla="*/ 817 h 1051"/>
              <a:gd name="T2" fmla="*/ 817 w 1051"/>
              <a:gd name="T3" fmla="*/ 582 h 1051"/>
              <a:gd name="T4" fmla="*/ 700 w 1051"/>
              <a:gd name="T5" fmla="*/ 582 h 1051"/>
              <a:gd name="T6" fmla="*/ 700 w 1051"/>
              <a:gd name="T7" fmla="*/ 817 h 1051"/>
              <a:gd name="T8" fmla="*/ 817 w 1051"/>
              <a:gd name="T9" fmla="*/ 817 h 1051"/>
              <a:gd name="T10" fmla="*/ 582 w 1051"/>
              <a:gd name="T11" fmla="*/ 817 h 1051"/>
              <a:gd name="T12" fmla="*/ 582 w 1051"/>
              <a:gd name="T13" fmla="*/ 232 h 1051"/>
              <a:gd name="T14" fmla="*/ 467 w 1051"/>
              <a:gd name="T15" fmla="*/ 232 h 1051"/>
              <a:gd name="T16" fmla="*/ 467 w 1051"/>
              <a:gd name="T17" fmla="*/ 817 h 1051"/>
              <a:gd name="T18" fmla="*/ 582 w 1051"/>
              <a:gd name="T19" fmla="*/ 817 h 1051"/>
              <a:gd name="T20" fmla="*/ 350 w 1051"/>
              <a:gd name="T21" fmla="*/ 817 h 1051"/>
              <a:gd name="T22" fmla="*/ 350 w 1051"/>
              <a:gd name="T23" fmla="*/ 407 h 1051"/>
              <a:gd name="T24" fmla="*/ 232 w 1051"/>
              <a:gd name="T25" fmla="*/ 407 h 1051"/>
              <a:gd name="T26" fmla="*/ 232 w 1051"/>
              <a:gd name="T27" fmla="*/ 817 h 1051"/>
              <a:gd name="T28" fmla="*/ 350 w 1051"/>
              <a:gd name="T29" fmla="*/ 817 h 1051"/>
              <a:gd name="T30" fmla="*/ 932 w 1051"/>
              <a:gd name="T31" fmla="*/ 0 h 1051"/>
              <a:gd name="T32" fmla="*/ 1050 w 1051"/>
              <a:gd name="T33" fmla="*/ 118 h 1051"/>
              <a:gd name="T34" fmla="*/ 1050 w 1051"/>
              <a:gd name="T35" fmla="*/ 932 h 1051"/>
              <a:gd name="T36" fmla="*/ 932 w 1051"/>
              <a:gd name="T37" fmla="*/ 1050 h 1051"/>
              <a:gd name="T38" fmla="*/ 117 w 1051"/>
              <a:gd name="T39" fmla="*/ 1050 h 1051"/>
              <a:gd name="T40" fmla="*/ 0 w 1051"/>
              <a:gd name="T41" fmla="*/ 932 h 1051"/>
              <a:gd name="T42" fmla="*/ 0 w 1051"/>
              <a:gd name="T43" fmla="*/ 118 h 1051"/>
              <a:gd name="T44" fmla="*/ 117 w 1051"/>
              <a:gd name="T45" fmla="*/ 0 h 1051"/>
              <a:gd name="T46" fmla="*/ 932 w 1051"/>
              <a:gd name="T47" fmla="*/ 0 h 1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51" h="1051">
                <a:moveTo>
                  <a:pt x="817" y="817"/>
                </a:moveTo>
                <a:lnTo>
                  <a:pt x="817" y="582"/>
                </a:lnTo>
                <a:lnTo>
                  <a:pt x="700" y="582"/>
                </a:lnTo>
                <a:lnTo>
                  <a:pt x="700" y="817"/>
                </a:lnTo>
                <a:lnTo>
                  <a:pt x="817" y="817"/>
                </a:lnTo>
                <a:close/>
                <a:moveTo>
                  <a:pt x="582" y="817"/>
                </a:moveTo>
                <a:lnTo>
                  <a:pt x="582" y="232"/>
                </a:lnTo>
                <a:lnTo>
                  <a:pt x="467" y="232"/>
                </a:lnTo>
                <a:lnTo>
                  <a:pt x="467" y="817"/>
                </a:lnTo>
                <a:lnTo>
                  <a:pt x="582" y="817"/>
                </a:lnTo>
                <a:close/>
                <a:moveTo>
                  <a:pt x="350" y="817"/>
                </a:moveTo>
                <a:lnTo>
                  <a:pt x="350" y="407"/>
                </a:lnTo>
                <a:lnTo>
                  <a:pt x="232" y="407"/>
                </a:lnTo>
                <a:lnTo>
                  <a:pt x="232" y="817"/>
                </a:lnTo>
                <a:lnTo>
                  <a:pt x="350" y="817"/>
                </a:lnTo>
                <a:close/>
                <a:moveTo>
                  <a:pt x="932" y="0"/>
                </a:moveTo>
                <a:cubicBezTo>
                  <a:pt x="995" y="0"/>
                  <a:pt x="1050" y="55"/>
                  <a:pt x="1050" y="118"/>
                </a:cubicBezTo>
                <a:lnTo>
                  <a:pt x="1050" y="932"/>
                </a:lnTo>
                <a:cubicBezTo>
                  <a:pt x="1050" y="995"/>
                  <a:pt x="995" y="1050"/>
                  <a:pt x="932" y="1050"/>
                </a:cubicBezTo>
                <a:lnTo>
                  <a:pt x="117" y="1050"/>
                </a:lnTo>
                <a:cubicBezTo>
                  <a:pt x="55" y="1050"/>
                  <a:pt x="0" y="995"/>
                  <a:pt x="0" y="932"/>
                </a:cubicBezTo>
                <a:lnTo>
                  <a:pt x="0" y="118"/>
                </a:lnTo>
                <a:cubicBezTo>
                  <a:pt x="0" y="55"/>
                  <a:pt x="55" y="0"/>
                  <a:pt x="117" y="0"/>
                </a:cubicBezTo>
                <a:lnTo>
                  <a:pt x="932" y="0"/>
                </a:lnTo>
                <a:close/>
              </a:path>
            </a:pathLst>
          </a:custGeom>
          <a:solidFill>
            <a:schemeClr val="accent1">
              <a:lumMod val="40000"/>
              <a:lumOff val="60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800" b="0" i="0" u="none" strike="noStrike" kern="120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46" name="任意形状 28">
            <a:extLst>
              <a:ext uri="{FF2B5EF4-FFF2-40B4-BE49-F238E27FC236}">
                <a16:creationId xmlns:a16="http://schemas.microsoft.com/office/drawing/2014/main" id="{D7D45417-EB32-B34D-D7B1-CC908A167D2A}"/>
              </a:ext>
            </a:extLst>
          </p:cNvPr>
          <p:cNvSpPr/>
          <p:nvPr/>
        </p:nvSpPr>
        <p:spPr>
          <a:xfrm>
            <a:off x="6728760" y="1450365"/>
            <a:ext cx="1063494" cy="311716"/>
          </a:xfrm>
          <a:custGeom>
            <a:avLst/>
            <a:gdLst>
              <a:gd name="connsiteX0" fmla="*/ 0 w 692150"/>
              <a:gd name="connsiteY0" fmla="*/ 0 h 248919"/>
              <a:gd name="connsiteX1" fmla="*/ 692150 w 692150"/>
              <a:gd name="connsiteY1" fmla="*/ 0 h 248919"/>
              <a:gd name="connsiteX2" fmla="*/ 692150 w 692150"/>
              <a:gd name="connsiteY2" fmla="*/ 248920 h 248919"/>
              <a:gd name="connsiteX3" fmla="*/ 0 w 692150"/>
              <a:gd name="connsiteY3" fmla="*/ 248920 h 248919"/>
            </a:gdLst>
            <a:ahLst/>
            <a:cxnLst>
              <a:cxn ang="0">
                <a:pos x="connsiteX0" y="connsiteY0"/>
              </a:cxn>
              <a:cxn ang="0">
                <a:pos x="connsiteX1" y="connsiteY1"/>
              </a:cxn>
              <a:cxn ang="0">
                <a:pos x="connsiteX2" y="connsiteY2"/>
              </a:cxn>
              <a:cxn ang="0">
                <a:pos x="connsiteX3" y="connsiteY3"/>
              </a:cxn>
            </a:cxnLst>
            <a:rect l="l" t="t" r="r" b="b"/>
            <a:pathLst>
              <a:path w="692150" h="248919">
                <a:moveTo>
                  <a:pt x="0" y="0"/>
                </a:moveTo>
                <a:lnTo>
                  <a:pt x="692150" y="0"/>
                </a:lnTo>
                <a:lnTo>
                  <a:pt x="692150" y="248920"/>
                </a:lnTo>
                <a:lnTo>
                  <a:pt x="0" y="248920"/>
                </a:lnTo>
                <a:close/>
              </a:path>
            </a:pathLst>
          </a:custGeom>
          <a:solidFill>
            <a:srgbClr val="6BCC94"/>
          </a:solidFill>
          <a:ln w="1270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srgbClr val="FFFFFF"/>
                </a:solidFill>
                <a:effectLst/>
                <a:uLnTx/>
                <a:uFillTx/>
                <a:latin typeface="Arial"/>
                <a:ea typeface="Alibaba PuHuiTi" pitchFamily="18" charset="-122"/>
                <a:cs typeface="Alibaba PuHuiTi" pitchFamily="18" charset="-122"/>
              </a:rPr>
              <a:t>Ticket Numbers</a:t>
            </a:r>
            <a:endParaRPr kumimoji="0" lang="zh-CN" altLang="en-US" sz="1000" b="0" i="0" u="none" strike="noStrike" kern="0" cap="none" spc="0" normalizeH="0" baseline="0" noProof="0" dirty="0">
              <a:ln>
                <a:noFill/>
              </a:ln>
              <a:solidFill>
                <a:srgbClr val="FFFFFF"/>
              </a:solidFill>
              <a:effectLst/>
              <a:uLnTx/>
              <a:uFillTx/>
              <a:latin typeface="Arial"/>
              <a:ea typeface="Alibaba PuHuiTi" pitchFamily="18" charset="-122"/>
              <a:cs typeface="Alibaba PuHuiTi" pitchFamily="18" charset="-122"/>
            </a:endParaRPr>
          </a:p>
        </p:txBody>
      </p:sp>
      <p:sp>
        <p:nvSpPr>
          <p:cNvPr id="47" name="任意形状 29">
            <a:extLst>
              <a:ext uri="{FF2B5EF4-FFF2-40B4-BE49-F238E27FC236}">
                <a16:creationId xmlns:a16="http://schemas.microsoft.com/office/drawing/2014/main" id="{EE84CA04-E774-A89F-52B1-497B1109375C}"/>
              </a:ext>
            </a:extLst>
          </p:cNvPr>
          <p:cNvSpPr/>
          <p:nvPr/>
        </p:nvSpPr>
        <p:spPr>
          <a:xfrm>
            <a:off x="7879982" y="1461149"/>
            <a:ext cx="872358" cy="300932"/>
          </a:xfrm>
          <a:custGeom>
            <a:avLst/>
            <a:gdLst>
              <a:gd name="connsiteX0" fmla="*/ 0 w 692150"/>
              <a:gd name="connsiteY0" fmla="*/ 0 h 248919"/>
              <a:gd name="connsiteX1" fmla="*/ 692150 w 692150"/>
              <a:gd name="connsiteY1" fmla="*/ 0 h 248919"/>
              <a:gd name="connsiteX2" fmla="*/ 692150 w 692150"/>
              <a:gd name="connsiteY2" fmla="*/ 248920 h 248919"/>
              <a:gd name="connsiteX3" fmla="*/ 0 w 692150"/>
              <a:gd name="connsiteY3" fmla="*/ 248920 h 248919"/>
            </a:gdLst>
            <a:ahLst/>
            <a:cxnLst>
              <a:cxn ang="0">
                <a:pos x="connsiteX0" y="connsiteY0"/>
              </a:cxn>
              <a:cxn ang="0">
                <a:pos x="connsiteX1" y="connsiteY1"/>
              </a:cxn>
              <a:cxn ang="0">
                <a:pos x="connsiteX2" y="connsiteY2"/>
              </a:cxn>
              <a:cxn ang="0">
                <a:pos x="connsiteX3" y="connsiteY3"/>
              </a:cxn>
            </a:cxnLst>
            <a:rect l="l" t="t" r="r" b="b"/>
            <a:pathLst>
              <a:path w="692150" h="248919">
                <a:moveTo>
                  <a:pt x="0" y="0"/>
                </a:moveTo>
                <a:lnTo>
                  <a:pt x="692150" y="0"/>
                </a:lnTo>
                <a:lnTo>
                  <a:pt x="692150" y="248920"/>
                </a:lnTo>
                <a:lnTo>
                  <a:pt x="0" y="248920"/>
                </a:lnTo>
                <a:close/>
              </a:path>
            </a:pathLst>
          </a:custGeom>
          <a:solidFill>
            <a:srgbClr val="6BCC94"/>
          </a:solidFill>
          <a:ln w="1270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srgbClr val="FFFFFF"/>
                </a:solidFill>
                <a:effectLst/>
                <a:uLnTx/>
                <a:uFillTx/>
                <a:latin typeface="Arial"/>
                <a:ea typeface="Alibaba PuHuiTi" pitchFamily="18" charset="-122"/>
                <a:cs typeface="Alibaba PuHuiTi" pitchFamily="18" charset="-122"/>
              </a:rPr>
              <a:t>Productivity</a:t>
            </a:r>
            <a:endParaRPr kumimoji="0" lang="zh-CN" altLang="en-US" sz="1000" b="0" i="0" u="none" strike="noStrike" kern="0" cap="none" spc="0" normalizeH="0" baseline="0" noProof="0" dirty="0">
              <a:ln>
                <a:noFill/>
              </a:ln>
              <a:solidFill>
                <a:srgbClr val="FFFFFF"/>
              </a:solidFill>
              <a:effectLst/>
              <a:uLnTx/>
              <a:uFillTx/>
              <a:latin typeface="Arial"/>
              <a:ea typeface="Alibaba PuHuiTi" pitchFamily="18" charset="-122"/>
              <a:cs typeface="Alibaba PuHuiTi" pitchFamily="18" charset="-122"/>
            </a:endParaRPr>
          </a:p>
        </p:txBody>
      </p:sp>
      <p:sp>
        <p:nvSpPr>
          <p:cNvPr id="48" name="任意形状 69">
            <a:extLst>
              <a:ext uri="{FF2B5EF4-FFF2-40B4-BE49-F238E27FC236}">
                <a16:creationId xmlns:a16="http://schemas.microsoft.com/office/drawing/2014/main" id="{D5E4B284-CAE7-0616-67F0-D72BA8976F46}"/>
              </a:ext>
            </a:extLst>
          </p:cNvPr>
          <p:cNvSpPr/>
          <p:nvPr/>
        </p:nvSpPr>
        <p:spPr>
          <a:xfrm>
            <a:off x="6761658" y="2676165"/>
            <a:ext cx="937874" cy="273671"/>
          </a:xfrm>
          <a:custGeom>
            <a:avLst/>
            <a:gdLst>
              <a:gd name="connsiteX0" fmla="*/ 0 w 2459990"/>
              <a:gd name="connsiteY0" fmla="*/ 0 h 1593850"/>
              <a:gd name="connsiteX1" fmla="*/ 2459990 w 2459990"/>
              <a:gd name="connsiteY1" fmla="*/ 0 h 1593850"/>
              <a:gd name="connsiteX2" fmla="*/ 2459990 w 2459990"/>
              <a:gd name="connsiteY2" fmla="*/ 1593850 h 1593850"/>
              <a:gd name="connsiteX3" fmla="*/ 0 w 2459990"/>
              <a:gd name="connsiteY3" fmla="*/ 1593850 h 1593850"/>
            </a:gdLst>
            <a:ahLst/>
            <a:cxnLst>
              <a:cxn ang="0">
                <a:pos x="connsiteX0" y="connsiteY0"/>
              </a:cxn>
              <a:cxn ang="0">
                <a:pos x="connsiteX1" y="connsiteY1"/>
              </a:cxn>
              <a:cxn ang="0">
                <a:pos x="connsiteX2" y="connsiteY2"/>
              </a:cxn>
              <a:cxn ang="0">
                <a:pos x="connsiteX3" y="connsiteY3"/>
              </a:cxn>
            </a:cxnLst>
            <a:rect l="l" t="t" r="r" b="b"/>
            <a:pathLst>
              <a:path w="2459990" h="1593850">
                <a:moveTo>
                  <a:pt x="0" y="0"/>
                </a:moveTo>
                <a:lnTo>
                  <a:pt x="2459990" y="0"/>
                </a:lnTo>
                <a:lnTo>
                  <a:pt x="2459990" y="1593850"/>
                </a:lnTo>
                <a:lnTo>
                  <a:pt x="0" y="1593850"/>
                </a:lnTo>
                <a:close/>
              </a:path>
            </a:pathLst>
          </a:custGeom>
          <a:solidFill>
            <a:srgbClr val="6BCC94"/>
          </a:solidFill>
          <a:ln w="1270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white"/>
                </a:solidFill>
                <a:effectLst/>
                <a:uLnTx/>
                <a:uFillTx/>
                <a:latin typeface="Arial"/>
                <a:ea typeface="Alibaba PuHuiTi" pitchFamily="18" charset="-122"/>
                <a:cs typeface="Alibaba PuHuiTi" pitchFamily="18" charset="-122"/>
              </a:rPr>
              <a:t>Accuracy rate</a:t>
            </a:r>
          </a:p>
        </p:txBody>
      </p:sp>
      <p:sp>
        <p:nvSpPr>
          <p:cNvPr id="49" name="任意形状 70">
            <a:extLst>
              <a:ext uri="{FF2B5EF4-FFF2-40B4-BE49-F238E27FC236}">
                <a16:creationId xmlns:a16="http://schemas.microsoft.com/office/drawing/2014/main" id="{F5C1CF09-9C85-3217-5928-6AF2651BE885}"/>
              </a:ext>
            </a:extLst>
          </p:cNvPr>
          <p:cNvSpPr/>
          <p:nvPr/>
        </p:nvSpPr>
        <p:spPr>
          <a:xfrm>
            <a:off x="7819647" y="2676165"/>
            <a:ext cx="937874" cy="273671"/>
          </a:xfrm>
          <a:custGeom>
            <a:avLst/>
            <a:gdLst>
              <a:gd name="connsiteX0" fmla="*/ 0 w 2459990"/>
              <a:gd name="connsiteY0" fmla="*/ 0 h 1593850"/>
              <a:gd name="connsiteX1" fmla="*/ 2459990 w 2459990"/>
              <a:gd name="connsiteY1" fmla="*/ 0 h 1593850"/>
              <a:gd name="connsiteX2" fmla="*/ 2459990 w 2459990"/>
              <a:gd name="connsiteY2" fmla="*/ 1593850 h 1593850"/>
              <a:gd name="connsiteX3" fmla="*/ 0 w 2459990"/>
              <a:gd name="connsiteY3" fmla="*/ 1593850 h 1593850"/>
            </a:gdLst>
            <a:ahLst/>
            <a:cxnLst>
              <a:cxn ang="0">
                <a:pos x="connsiteX0" y="connsiteY0"/>
              </a:cxn>
              <a:cxn ang="0">
                <a:pos x="connsiteX1" y="connsiteY1"/>
              </a:cxn>
              <a:cxn ang="0">
                <a:pos x="connsiteX2" y="connsiteY2"/>
              </a:cxn>
              <a:cxn ang="0">
                <a:pos x="connsiteX3" y="connsiteY3"/>
              </a:cxn>
            </a:cxnLst>
            <a:rect l="l" t="t" r="r" b="b"/>
            <a:pathLst>
              <a:path w="2459990" h="1593850">
                <a:moveTo>
                  <a:pt x="0" y="0"/>
                </a:moveTo>
                <a:lnTo>
                  <a:pt x="2459990" y="0"/>
                </a:lnTo>
                <a:lnTo>
                  <a:pt x="2459990" y="1593850"/>
                </a:lnTo>
                <a:lnTo>
                  <a:pt x="0" y="1593850"/>
                </a:lnTo>
                <a:close/>
              </a:path>
            </a:pathLst>
          </a:custGeom>
          <a:solidFill>
            <a:srgbClr val="6BCC94"/>
          </a:solidFill>
          <a:ln w="1270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white"/>
                </a:solidFill>
                <a:effectLst/>
                <a:uLnTx/>
                <a:uFillTx/>
                <a:latin typeface="Arial"/>
                <a:ea typeface="Alibaba PuHuiTi" pitchFamily="18" charset="-122"/>
                <a:cs typeface="Alibaba PuHuiTi" pitchFamily="18" charset="-122"/>
              </a:rPr>
              <a:t>Turnback ratio</a:t>
            </a:r>
            <a:endParaRPr kumimoji="0" lang="zh-CN" altLang="en-US" sz="900" b="0" i="0" u="none" strike="noStrike" kern="1200" cap="none" spc="0" normalizeH="0" baseline="0" noProof="0" dirty="0">
              <a:ln>
                <a:noFill/>
              </a:ln>
              <a:solidFill>
                <a:prstClr val="white"/>
              </a:solidFill>
              <a:effectLst/>
              <a:uLnTx/>
              <a:uFillTx/>
              <a:latin typeface="Arial"/>
              <a:ea typeface="Alibaba PuHuiTi" pitchFamily="18" charset="-122"/>
              <a:cs typeface="Alibaba PuHuiTi" pitchFamily="18" charset="-122"/>
            </a:endParaRPr>
          </a:p>
        </p:txBody>
      </p:sp>
      <p:sp>
        <p:nvSpPr>
          <p:cNvPr id="50" name="任意形状 48">
            <a:extLst>
              <a:ext uri="{FF2B5EF4-FFF2-40B4-BE49-F238E27FC236}">
                <a16:creationId xmlns:a16="http://schemas.microsoft.com/office/drawing/2014/main" id="{4ECCBFDC-075D-4A2A-58E2-CC8669E83473}"/>
              </a:ext>
            </a:extLst>
          </p:cNvPr>
          <p:cNvSpPr/>
          <p:nvPr/>
        </p:nvSpPr>
        <p:spPr>
          <a:xfrm>
            <a:off x="6761658" y="3968935"/>
            <a:ext cx="937874" cy="273671"/>
          </a:xfrm>
          <a:custGeom>
            <a:avLst/>
            <a:gdLst>
              <a:gd name="connsiteX0" fmla="*/ 0 w 2459990"/>
              <a:gd name="connsiteY0" fmla="*/ 0 h 1593850"/>
              <a:gd name="connsiteX1" fmla="*/ 2459990 w 2459990"/>
              <a:gd name="connsiteY1" fmla="*/ 0 h 1593850"/>
              <a:gd name="connsiteX2" fmla="*/ 2459990 w 2459990"/>
              <a:gd name="connsiteY2" fmla="*/ 1593850 h 1593850"/>
              <a:gd name="connsiteX3" fmla="*/ 0 w 2459990"/>
              <a:gd name="connsiteY3" fmla="*/ 1593850 h 1593850"/>
            </a:gdLst>
            <a:ahLst/>
            <a:cxnLst>
              <a:cxn ang="0">
                <a:pos x="connsiteX0" y="connsiteY0"/>
              </a:cxn>
              <a:cxn ang="0">
                <a:pos x="connsiteX1" y="connsiteY1"/>
              </a:cxn>
              <a:cxn ang="0">
                <a:pos x="connsiteX2" y="connsiteY2"/>
              </a:cxn>
              <a:cxn ang="0">
                <a:pos x="connsiteX3" y="connsiteY3"/>
              </a:cxn>
            </a:cxnLst>
            <a:rect l="l" t="t" r="r" b="b"/>
            <a:pathLst>
              <a:path w="2459990" h="1593850">
                <a:moveTo>
                  <a:pt x="0" y="0"/>
                </a:moveTo>
                <a:lnTo>
                  <a:pt x="2459990" y="0"/>
                </a:lnTo>
                <a:lnTo>
                  <a:pt x="2459990" y="1593850"/>
                </a:lnTo>
                <a:lnTo>
                  <a:pt x="0" y="1593850"/>
                </a:lnTo>
                <a:close/>
              </a:path>
            </a:pathLst>
          </a:custGeom>
          <a:solidFill>
            <a:srgbClr val="6BCC94"/>
          </a:solidFill>
          <a:ln w="1270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white"/>
                </a:solidFill>
                <a:effectLst/>
                <a:uLnTx/>
                <a:uFillTx/>
                <a:latin typeface="Arial"/>
                <a:ea typeface="Alibaba PuHuiTi" pitchFamily="18" charset="-122"/>
                <a:cs typeface="Alibaba PuHuiTi" pitchFamily="18" charset="-122"/>
              </a:rPr>
              <a:t>Waiting time</a:t>
            </a:r>
            <a:endParaRPr kumimoji="0" lang="zh-CN" altLang="en-US" sz="900" b="0" i="0" u="none" strike="noStrike" kern="1200" cap="none" spc="0" normalizeH="0" baseline="0" noProof="0" dirty="0">
              <a:ln>
                <a:noFill/>
              </a:ln>
              <a:solidFill>
                <a:prstClr val="white"/>
              </a:solidFill>
              <a:effectLst/>
              <a:uLnTx/>
              <a:uFillTx/>
              <a:latin typeface="Arial"/>
              <a:ea typeface="Alibaba PuHuiTi" pitchFamily="18" charset="-122"/>
              <a:cs typeface="Alibaba PuHuiTi" pitchFamily="18" charset="-122"/>
            </a:endParaRPr>
          </a:p>
        </p:txBody>
      </p:sp>
      <p:sp>
        <p:nvSpPr>
          <p:cNvPr id="51" name="任意形状 49">
            <a:extLst>
              <a:ext uri="{FF2B5EF4-FFF2-40B4-BE49-F238E27FC236}">
                <a16:creationId xmlns:a16="http://schemas.microsoft.com/office/drawing/2014/main" id="{44D11D93-EC86-0EFA-6E79-0C9099D8C386}"/>
              </a:ext>
            </a:extLst>
          </p:cNvPr>
          <p:cNvSpPr/>
          <p:nvPr/>
        </p:nvSpPr>
        <p:spPr>
          <a:xfrm>
            <a:off x="7819647" y="3968935"/>
            <a:ext cx="937874" cy="273671"/>
          </a:xfrm>
          <a:custGeom>
            <a:avLst/>
            <a:gdLst>
              <a:gd name="connsiteX0" fmla="*/ 0 w 2459990"/>
              <a:gd name="connsiteY0" fmla="*/ 0 h 1593850"/>
              <a:gd name="connsiteX1" fmla="*/ 2459990 w 2459990"/>
              <a:gd name="connsiteY1" fmla="*/ 0 h 1593850"/>
              <a:gd name="connsiteX2" fmla="*/ 2459990 w 2459990"/>
              <a:gd name="connsiteY2" fmla="*/ 1593850 h 1593850"/>
              <a:gd name="connsiteX3" fmla="*/ 0 w 2459990"/>
              <a:gd name="connsiteY3" fmla="*/ 1593850 h 1593850"/>
            </a:gdLst>
            <a:ahLst/>
            <a:cxnLst>
              <a:cxn ang="0">
                <a:pos x="connsiteX0" y="connsiteY0"/>
              </a:cxn>
              <a:cxn ang="0">
                <a:pos x="connsiteX1" y="connsiteY1"/>
              </a:cxn>
              <a:cxn ang="0">
                <a:pos x="connsiteX2" y="connsiteY2"/>
              </a:cxn>
              <a:cxn ang="0">
                <a:pos x="connsiteX3" y="connsiteY3"/>
              </a:cxn>
            </a:cxnLst>
            <a:rect l="l" t="t" r="r" b="b"/>
            <a:pathLst>
              <a:path w="2459990" h="1593850">
                <a:moveTo>
                  <a:pt x="0" y="0"/>
                </a:moveTo>
                <a:lnTo>
                  <a:pt x="2459990" y="0"/>
                </a:lnTo>
                <a:lnTo>
                  <a:pt x="2459990" y="1593850"/>
                </a:lnTo>
                <a:lnTo>
                  <a:pt x="0" y="1593850"/>
                </a:lnTo>
                <a:close/>
              </a:path>
            </a:pathLst>
          </a:custGeom>
          <a:solidFill>
            <a:srgbClr val="6BCC94"/>
          </a:solidFill>
          <a:ln w="1270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white"/>
                </a:solidFill>
                <a:effectLst/>
                <a:uLnTx/>
                <a:uFillTx/>
                <a:latin typeface="Arial"/>
                <a:ea typeface="Alibaba PuHuiTi" pitchFamily="18" charset="-122"/>
                <a:cs typeface="Alibaba PuHuiTi" pitchFamily="18" charset="-122"/>
              </a:rPr>
              <a:t>SLA %</a:t>
            </a:r>
            <a:endParaRPr kumimoji="0" lang="zh-CN" altLang="en-US" sz="900" b="0" i="0" u="none" strike="noStrike" kern="1200" cap="none" spc="0" normalizeH="0" baseline="0" noProof="0" dirty="0">
              <a:ln>
                <a:noFill/>
              </a:ln>
              <a:solidFill>
                <a:prstClr val="white"/>
              </a:solidFill>
              <a:effectLst/>
              <a:uLnTx/>
              <a:uFillTx/>
              <a:latin typeface="Arial"/>
              <a:ea typeface="Alibaba PuHuiTi" pitchFamily="18" charset="-122"/>
              <a:cs typeface="Alibaba PuHuiTi" pitchFamily="18" charset="-122"/>
            </a:endParaRPr>
          </a:p>
        </p:txBody>
      </p:sp>
      <p:sp>
        <p:nvSpPr>
          <p:cNvPr id="52" name="任意形状 53">
            <a:extLst>
              <a:ext uri="{FF2B5EF4-FFF2-40B4-BE49-F238E27FC236}">
                <a16:creationId xmlns:a16="http://schemas.microsoft.com/office/drawing/2014/main" id="{A93CAE24-C999-902D-2A8B-26AED78CE710}"/>
              </a:ext>
            </a:extLst>
          </p:cNvPr>
          <p:cNvSpPr/>
          <p:nvPr/>
        </p:nvSpPr>
        <p:spPr>
          <a:xfrm>
            <a:off x="6793159" y="5149727"/>
            <a:ext cx="937874" cy="273671"/>
          </a:xfrm>
          <a:custGeom>
            <a:avLst/>
            <a:gdLst>
              <a:gd name="connsiteX0" fmla="*/ 0 w 2459990"/>
              <a:gd name="connsiteY0" fmla="*/ 0 h 1593850"/>
              <a:gd name="connsiteX1" fmla="*/ 2459990 w 2459990"/>
              <a:gd name="connsiteY1" fmla="*/ 0 h 1593850"/>
              <a:gd name="connsiteX2" fmla="*/ 2459990 w 2459990"/>
              <a:gd name="connsiteY2" fmla="*/ 1593850 h 1593850"/>
              <a:gd name="connsiteX3" fmla="*/ 0 w 2459990"/>
              <a:gd name="connsiteY3" fmla="*/ 1593850 h 1593850"/>
            </a:gdLst>
            <a:ahLst/>
            <a:cxnLst>
              <a:cxn ang="0">
                <a:pos x="connsiteX0" y="connsiteY0"/>
              </a:cxn>
              <a:cxn ang="0">
                <a:pos x="connsiteX1" y="connsiteY1"/>
              </a:cxn>
              <a:cxn ang="0">
                <a:pos x="connsiteX2" y="connsiteY2"/>
              </a:cxn>
              <a:cxn ang="0">
                <a:pos x="connsiteX3" y="connsiteY3"/>
              </a:cxn>
            </a:cxnLst>
            <a:rect l="l" t="t" r="r" b="b"/>
            <a:pathLst>
              <a:path w="2459990" h="1593850">
                <a:moveTo>
                  <a:pt x="0" y="0"/>
                </a:moveTo>
                <a:lnTo>
                  <a:pt x="2459990" y="0"/>
                </a:lnTo>
                <a:lnTo>
                  <a:pt x="2459990" y="1593850"/>
                </a:lnTo>
                <a:lnTo>
                  <a:pt x="0" y="1593850"/>
                </a:lnTo>
                <a:close/>
              </a:path>
            </a:pathLst>
          </a:custGeom>
          <a:solidFill>
            <a:srgbClr val="6BCC94"/>
          </a:solidFill>
          <a:ln w="1270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white"/>
                </a:solidFill>
                <a:effectLst/>
                <a:uLnTx/>
                <a:uFillTx/>
                <a:latin typeface="Arial"/>
                <a:ea typeface="Alibaba PuHuiTi" pitchFamily="18" charset="-122"/>
                <a:cs typeface="Alibaba PuHuiTi" pitchFamily="18" charset="-122"/>
              </a:rPr>
              <a:t>MFA</a:t>
            </a:r>
            <a:endParaRPr kumimoji="0" lang="zh-CN" altLang="en-US" sz="900" b="0" i="0" u="none" strike="noStrike" kern="1200" cap="none" spc="0" normalizeH="0" baseline="0" noProof="0" dirty="0">
              <a:ln>
                <a:noFill/>
              </a:ln>
              <a:solidFill>
                <a:prstClr val="white"/>
              </a:solidFill>
              <a:effectLst/>
              <a:uLnTx/>
              <a:uFillTx/>
              <a:latin typeface="Arial"/>
              <a:ea typeface="Alibaba PuHuiTi" pitchFamily="18" charset="-122"/>
              <a:cs typeface="Alibaba PuHuiTi" pitchFamily="18" charset="-122"/>
            </a:endParaRPr>
          </a:p>
        </p:txBody>
      </p:sp>
      <p:sp>
        <p:nvSpPr>
          <p:cNvPr id="53" name="任意形状 54">
            <a:extLst>
              <a:ext uri="{FF2B5EF4-FFF2-40B4-BE49-F238E27FC236}">
                <a16:creationId xmlns:a16="http://schemas.microsoft.com/office/drawing/2014/main" id="{013B50E0-DC5A-39CA-008C-C46D0DA6778D}"/>
              </a:ext>
            </a:extLst>
          </p:cNvPr>
          <p:cNvSpPr/>
          <p:nvPr/>
        </p:nvSpPr>
        <p:spPr>
          <a:xfrm>
            <a:off x="7851148" y="5141276"/>
            <a:ext cx="937874" cy="273671"/>
          </a:xfrm>
          <a:custGeom>
            <a:avLst/>
            <a:gdLst>
              <a:gd name="connsiteX0" fmla="*/ 0 w 2459990"/>
              <a:gd name="connsiteY0" fmla="*/ 0 h 1593850"/>
              <a:gd name="connsiteX1" fmla="*/ 2459990 w 2459990"/>
              <a:gd name="connsiteY1" fmla="*/ 0 h 1593850"/>
              <a:gd name="connsiteX2" fmla="*/ 2459990 w 2459990"/>
              <a:gd name="connsiteY2" fmla="*/ 1593850 h 1593850"/>
              <a:gd name="connsiteX3" fmla="*/ 0 w 2459990"/>
              <a:gd name="connsiteY3" fmla="*/ 1593850 h 1593850"/>
            </a:gdLst>
            <a:ahLst/>
            <a:cxnLst>
              <a:cxn ang="0">
                <a:pos x="connsiteX0" y="connsiteY0"/>
              </a:cxn>
              <a:cxn ang="0">
                <a:pos x="connsiteX1" y="connsiteY1"/>
              </a:cxn>
              <a:cxn ang="0">
                <a:pos x="connsiteX2" y="connsiteY2"/>
              </a:cxn>
              <a:cxn ang="0">
                <a:pos x="connsiteX3" y="connsiteY3"/>
              </a:cxn>
            </a:cxnLst>
            <a:rect l="l" t="t" r="r" b="b"/>
            <a:pathLst>
              <a:path w="2459990" h="1593850">
                <a:moveTo>
                  <a:pt x="0" y="0"/>
                </a:moveTo>
                <a:lnTo>
                  <a:pt x="2459990" y="0"/>
                </a:lnTo>
                <a:lnTo>
                  <a:pt x="2459990" y="1593850"/>
                </a:lnTo>
                <a:lnTo>
                  <a:pt x="0" y="1593850"/>
                </a:lnTo>
                <a:close/>
              </a:path>
            </a:pathLst>
          </a:custGeom>
          <a:solidFill>
            <a:srgbClr val="6BCC94"/>
          </a:solidFill>
          <a:ln w="1270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white"/>
                </a:solidFill>
                <a:effectLst/>
                <a:uLnTx/>
                <a:uFillTx/>
                <a:latin typeface="Arial"/>
                <a:ea typeface="Alibaba PuHuiTi" pitchFamily="18" charset="-122"/>
                <a:cs typeface="Alibaba PuHuiTi" pitchFamily="18" charset="-122"/>
              </a:rPr>
              <a:t>Survey</a:t>
            </a:r>
            <a:endParaRPr kumimoji="0" lang="zh-CN" altLang="en-US" sz="900" b="0" i="0" u="none" strike="noStrike" kern="1200" cap="none" spc="0" normalizeH="0" baseline="0" noProof="0" dirty="0">
              <a:ln>
                <a:noFill/>
              </a:ln>
              <a:solidFill>
                <a:prstClr val="white"/>
              </a:solidFill>
              <a:effectLst/>
              <a:uLnTx/>
              <a:uFillTx/>
              <a:latin typeface="Arial"/>
              <a:ea typeface="Alibaba PuHuiTi" pitchFamily="18" charset="-122"/>
              <a:cs typeface="Alibaba PuHuiTi" pitchFamily="18" charset="-122"/>
            </a:endParaRPr>
          </a:p>
        </p:txBody>
      </p:sp>
      <p:sp>
        <p:nvSpPr>
          <p:cNvPr id="60" name="椭圆 50">
            <a:extLst>
              <a:ext uri="{FF2B5EF4-FFF2-40B4-BE49-F238E27FC236}">
                <a16:creationId xmlns:a16="http://schemas.microsoft.com/office/drawing/2014/main" id="{B342FF28-6109-5021-8ECE-E17B3B64F96B}"/>
              </a:ext>
            </a:extLst>
          </p:cNvPr>
          <p:cNvSpPr/>
          <p:nvPr/>
        </p:nvSpPr>
        <p:spPr>
          <a:xfrm>
            <a:off x="3427241" y="2710861"/>
            <a:ext cx="329181" cy="331639"/>
          </a:xfrm>
          <a:prstGeom prst="ellipse">
            <a:avLst/>
          </a:prstGeom>
          <a:solidFill>
            <a:srgbClr val="FFFFFF"/>
          </a:solidFill>
          <a:ln w="15875" cap="flat" cmpd="sng" algn="ctr">
            <a:solidFill>
              <a:schemeClr val="tx2">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srgbClr val="FFFFFF"/>
              </a:solidFill>
              <a:effectLst/>
              <a:uLnTx/>
              <a:uFillTx/>
              <a:latin typeface="Alibaba PuHuiTi" pitchFamily="18" charset="-122"/>
              <a:ea typeface="Alibaba PuHuiTi" pitchFamily="18" charset="-122"/>
              <a:cs typeface="Alibaba PuHuiTi" pitchFamily="18" charset="-122"/>
            </a:endParaRPr>
          </a:p>
        </p:txBody>
      </p:sp>
      <p:sp>
        <p:nvSpPr>
          <p:cNvPr id="61" name="Freeform 20">
            <a:extLst>
              <a:ext uri="{FF2B5EF4-FFF2-40B4-BE49-F238E27FC236}">
                <a16:creationId xmlns:a16="http://schemas.microsoft.com/office/drawing/2014/main" id="{33BC9E99-6977-7EC5-412F-3357BC971A00}"/>
              </a:ext>
            </a:extLst>
          </p:cNvPr>
          <p:cNvSpPr>
            <a:spLocks noChangeArrowheads="1"/>
          </p:cNvSpPr>
          <p:nvPr/>
        </p:nvSpPr>
        <p:spPr bwMode="auto">
          <a:xfrm>
            <a:off x="3501840" y="2786016"/>
            <a:ext cx="179985" cy="181329"/>
          </a:xfrm>
          <a:custGeom>
            <a:avLst/>
            <a:gdLst>
              <a:gd name="T0" fmla="*/ 817 w 1051"/>
              <a:gd name="T1" fmla="*/ 817 h 1051"/>
              <a:gd name="T2" fmla="*/ 817 w 1051"/>
              <a:gd name="T3" fmla="*/ 582 h 1051"/>
              <a:gd name="T4" fmla="*/ 700 w 1051"/>
              <a:gd name="T5" fmla="*/ 582 h 1051"/>
              <a:gd name="T6" fmla="*/ 700 w 1051"/>
              <a:gd name="T7" fmla="*/ 817 h 1051"/>
              <a:gd name="T8" fmla="*/ 817 w 1051"/>
              <a:gd name="T9" fmla="*/ 817 h 1051"/>
              <a:gd name="T10" fmla="*/ 582 w 1051"/>
              <a:gd name="T11" fmla="*/ 817 h 1051"/>
              <a:gd name="T12" fmla="*/ 582 w 1051"/>
              <a:gd name="T13" fmla="*/ 232 h 1051"/>
              <a:gd name="T14" fmla="*/ 467 w 1051"/>
              <a:gd name="T15" fmla="*/ 232 h 1051"/>
              <a:gd name="T16" fmla="*/ 467 w 1051"/>
              <a:gd name="T17" fmla="*/ 817 h 1051"/>
              <a:gd name="T18" fmla="*/ 582 w 1051"/>
              <a:gd name="T19" fmla="*/ 817 h 1051"/>
              <a:gd name="T20" fmla="*/ 350 w 1051"/>
              <a:gd name="T21" fmla="*/ 817 h 1051"/>
              <a:gd name="T22" fmla="*/ 350 w 1051"/>
              <a:gd name="T23" fmla="*/ 407 h 1051"/>
              <a:gd name="T24" fmla="*/ 232 w 1051"/>
              <a:gd name="T25" fmla="*/ 407 h 1051"/>
              <a:gd name="T26" fmla="*/ 232 w 1051"/>
              <a:gd name="T27" fmla="*/ 817 h 1051"/>
              <a:gd name="T28" fmla="*/ 350 w 1051"/>
              <a:gd name="T29" fmla="*/ 817 h 1051"/>
              <a:gd name="T30" fmla="*/ 932 w 1051"/>
              <a:gd name="T31" fmla="*/ 0 h 1051"/>
              <a:gd name="T32" fmla="*/ 1050 w 1051"/>
              <a:gd name="T33" fmla="*/ 118 h 1051"/>
              <a:gd name="T34" fmla="*/ 1050 w 1051"/>
              <a:gd name="T35" fmla="*/ 932 h 1051"/>
              <a:gd name="T36" fmla="*/ 932 w 1051"/>
              <a:gd name="T37" fmla="*/ 1050 h 1051"/>
              <a:gd name="T38" fmla="*/ 117 w 1051"/>
              <a:gd name="T39" fmla="*/ 1050 h 1051"/>
              <a:gd name="T40" fmla="*/ 0 w 1051"/>
              <a:gd name="T41" fmla="*/ 932 h 1051"/>
              <a:gd name="T42" fmla="*/ 0 w 1051"/>
              <a:gd name="T43" fmla="*/ 118 h 1051"/>
              <a:gd name="T44" fmla="*/ 117 w 1051"/>
              <a:gd name="T45" fmla="*/ 0 h 1051"/>
              <a:gd name="T46" fmla="*/ 932 w 1051"/>
              <a:gd name="T47" fmla="*/ 0 h 1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51" h="1051">
                <a:moveTo>
                  <a:pt x="817" y="817"/>
                </a:moveTo>
                <a:lnTo>
                  <a:pt x="817" y="582"/>
                </a:lnTo>
                <a:lnTo>
                  <a:pt x="700" y="582"/>
                </a:lnTo>
                <a:lnTo>
                  <a:pt x="700" y="817"/>
                </a:lnTo>
                <a:lnTo>
                  <a:pt x="817" y="817"/>
                </a:lnTo>
                <a:close/>
                <a:moveTo>
                  <a:pt x="582" y="817"/>
                </a:moveTo>
                <a:lnTo>
                  <a:pt x="582" y="232"/>
                </a:lnTo>
                <a:lnTo>
                  <a:pt x="467" y="232"/>
                </a:lnTo>
                <a:lnTo>
                  <a:pt x="467" y="817"/>
                </a:lnTo>
                <a:lnTo>
                  <a:pt x="582" y="817"/>
                </a:lnTo>
                <a:close/>
                <a:moveTo>
                  <a:pt x="350" y="817"/>
                </a:moveTo>
                <a:lnTo>
                  <a:pt x="350" y="407"/>
                </a:lnTo>
                <a:lnTo>
                  <a:pt x="232" y="407"/>
                </a:lnTo>
                <a:lnTo>
                  <a:pt x="232" y="817"/>
                </a:lnTo>
                <a:lnTo>
                  <a:pt x="350" y="817"/>
                </a:lnTo>
                <a:close/>
                <a:moveTo>
                  <a:pt x="932" y="0"/>
                </a:moveTo>
                <a:cubicBezTo>
                  <a:pt x="995" y="0"/>
                  <a:pt x="1050" y="55"/>
                  <a:pt x="1050" y="118"/>
                </a:cubicBezTo>
                <a:lnTo>
                  <a:pt x="1050" y="932"/>
                </a:lnTo>
                <a:cubicBezTo>
                  <a:pt x="1050" y="995"/>
                  <a:pt x="995" y="1050"/>
                  <a:pt x="932" y="1050"/>
                </a:cubicBezTo>
                <a:lnTo>
                  <a:pt x="117" y="1050"/>
                </a:lnTo>
                <a:cubicBezTo>
                  <a:pt x="55" y="1050"/>
                  <a:pt x="0" y="995"/>
                  <a:pt x="0" y="932"/>
                </a:cubicBezTo>
                <a:lnTo>
                  <a:pt x="0" y="118"/>
                </a:lnTo>
                <a:cubicBezTo>
                  <a:pt x="0" y="55"/>
                  <a:pt x="55" y="0"/>
                  <a:pt x="117" y="0"/>
                </a:cubicBezTo>
                <a:lnTo>
                  <a:pt x="932" y="0"/>
                </a:lnTo>
                <a:close/>
              </a:path>
            </a:pathLst>
          </a:custGeom>
          <a:solidFill>
            <a:schemeClr val="tx2">
              <a:lumMod val="50000"/>
              <a:lumOff val="50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800" b="0" i="0" u="none" strike="noStrike" kern="120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63" name="椭圆 50">
            <a:extLst>
              <a:ext uri="{FF2B5EF4-FFF2-40B4-BE49-F238E27FC236}">
                <a16:creationId xmlns:a16="http://schemas.microsoft.com/office/drawing/2014/main" id="{8D3CDF79-BD06-8D3B-8F57-72B6DF6C833F}"/>
              </a:ext>
            </a:extLst>
          </p:cNvPr>
          <p:cNvSpPr/>
          <p:nvPr/>
        </p:nvSpPr>
        <p:spPr>
          <a:xfrm>
            <a:off x="3427241" y="5251777"/>
            <a:ext cx="329181" cy="331639"/>
          </a:xfrm>
          <a:prstGeom prst="ellipse">
            <a:avLst/>
          </a:prstGeom>
          <a:solidFill>
            <a:srgbClr val="FFFFFF"/>
          </a:solidFill>
          <a:ln w="15875" cap="flat" cmpd="sng" algn="ctr">
            <a:solidFill>
              <a:schemeClr val="tx2">
                <a:lumMod val="25000"/>
                <a:lumOff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srgbClr val="FFFFFF"/>
              </a:solidFill>
              <a:effectLst/>
              <a:uLnTx/>
              <a:uFillTx/>
              <a:latin typeface="Alibaba PuHuiTi" pitchFamily="18" charset="-122"/>
              <a:ea typeface="Alibaba PuHuiTi" pitchFamily="18" charset="-122"/>
              <a:cs typeface="Alibaba PuHuiTi" pitchFamily="18" charset="-122"/>
            </a:endParaRPr>
          </a:p>
        </p:txBody>
      </p:sp>
      <p:sp>
        <p:nvSpPr>
          <p:cNvPr id="64" name="Freeform 20">
            <a:extLst>
              <a:ext uri="{FF2B5EF4-FFF2-40B4-BE49-F238E27FC236}">
                <a16:creationId xmlns:a16="http://schemas.microsoft.com/office/drawing/2014/main" id="{50F99725-520F-9A7A-2FDF-77E45680D519}"/>
              </a:ext>
            </a:extLst>
          </p:cNvPr>
          <p:cNvSpPr>
            <a:spLocks noChangeArrowheads="1"/>
          </p:cNvSpPr>
          <p:nvPr/>
        </p:nvSpPr>
        <p:spPr bwMode="auto">
          <a:xfrm>
            <a:off x="3501840" y="5326932"/>
            <a:ext cx="179985" cy="181329"/>
          </a:xfrm>
          <a:custGeom>
            <a:avLst/>
            <a:gdLst>
              <a:gd name="T0" fmla="*/ 817 w 1051"/>
              <a:gd name="T1" fmla="*/ 817 h 1051"/>
              <a:gd name="T2" fmla="*/ 817 w 1051"/>
              <a:gd name="T3" fmla="*/ 582 h 1051"/>
              <a:gd name="T4" fmla="*/ 700 w 1051"/>
              <a:gd name="T5" fmla="*/ 582 h 1051"/>
              <a:gd name="T6" fmla="*/ 700 w 1051"/>
              <a:gd name="T7" fmla="*/ 817 h 1051"/>
              <a:gd name="T8" fmla="*/ 817 w 1051"/>
              <a:gd name="T9" fmla="*/ 817 h 1051"/>
              <a:gd name="T10" fmla="*/ 582 w 1051"/>
              <a:gd name="T11" fmla="*/ 817 h 1051"/>
              <a:gd name="T12" fmla="*/ 582 w 1051"/>
              <a:gd name="T13" fmla="*/ 232 h 1051"/>
              <a:gd name="T14" fmla="*/ 467 w 1051"/>
              <a:gd name="T15" fmla="*/ 232 h 1051"/>
              <a:gd name="T16" fmla="*/ 467 w 1051"/>
              <a:gd name="T17" fmla="*/ 817 h 1051"/>
              <a:gd name="T18" fmla="*/ 582 w 1051"/>
              <a:gd name="T19" fmla="*/ 817 h 1051"/>
              <a:gd name="T20" fmla="*/ 350 w 1051"/>
              <a:gd name="T21" fmla="*/ 817 h 1051"/>
              <a:gd name="T22" fmla="*/ 350 w 1051"/>
              <a:gd name="T23" fmla="*/ 407 h 1051"/>
              <a:gd name="T24" fmla="*/ 232 w 1051"/>
              <a:gd name="T25" fmla="*/ 407 h 1051"/>
              <a:gd name="T26" fmla="*/ 232 w 1051"/>
              <a:gd name="T27" fmla="*/ 817 h 1051"/>
              <a:gd name="T28" fmla="*/ 350 w 1051"/>
              <a:gd name="T29" fmla="*/ 817 h 1051"/>
              <a:gd name="T30" fmla="*/ 932 w 1051"/>
              <a:gd name="T31" fmla="*/ 0 h 1051"/>
              <a:gd name="T32" fmla="*/ 1050 w 1051"/>
              <a:gd name="T33" fmla="*/ 118 h 1051"/>
              <a:gd name="T34" fmla="*/ 1050 w 1051"/>
              <a:gd name="T35" fmla="*/ 932 h 1051"/>
              <a:gd name="T36" fmla="*/ 932 w 1051"/>
              <a:gd name="T37" fmla="*/ 1050 h 1051"/>
              <a:gd name="T38" fmla="*/ 117 w 1051"/>
              <a:gd name="T39" fmla="*/ 1050 h 1051"/>
              <a:gd name="T40" fmla="*/ 0 w 1051"/>
              <a:gd name="T41" fmla="*/ 932 h 1051"/>
              <a:gd name="T42" fmla="*/ 0 w 1051"/>
              <a:gd name="T43" fmla="*/ 118 h 1051"/>
              <a:gd name="T44" fmla="*/ 117 w 1051"/>
              <a:gd name="T45" fmla="*/ 0 h 1051"/>
              <a:gd name="T46" fmla="*/ 932 w 1051"/>
              <a:gd name="T47" fmla="*/ 0 h 1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51" h="1051">
                <a:moveTo>
                  <a:pt x="817" y="817"/>
                </a:moveTo>
                <a:lnTo>
                  <a:pt x="817" y="582"/>
                </a:lnTo>
                <a:lnTo>
                  <a:pt x="700" y="582"/>
                </a:lnTo>
                <a:lnTo>
                  <a:pt x="700" y="817"/>
                </a:lnTo>
                <a:lnTo>
                  <a:pt x="817" y="817"/>
                </a:lnTo>
                <a:close/>
                <a:moveTo>
                  <a:pt x="582" y="817"/>
                </a:moveTo>
                <a:lnTo>
                  <a:pt x="582" y="232"/>
                </a:lnTo>
                <a:lnTo>
                  <a:pt x="467" y="232"/>
                </a:lnTo>
                <a:lnTo>
                  <a:pt x="467" y="817"/>
                </a:lnTo>
                <a:lnTo>
                  <a:pt x="582" y="817"/>
                </a:lnTo>
                <a:close/>
                <a:moveTo>
                  <a:pt x="350" y="817"/>
                </a:moveTo>
                <a:lnTo>
                  <a:pt x="350" y="407"/>
                </a:lnTo>
                <a:lnTo>
                  <a:pt x="232" y="407"/>
                </a:lnTo>
                <a:lnTo>
                  <a:pt x="232" y="817"/>
                </a:lnTo>
                <a:lnTo>
                  <a:pt x="350" y="817"/>
                </a:lnTo>
                <a:close/>
                <a:moveTo>
                  <a:pt x="932" y="0"/>
                </a:moveTo>
                <a:cubicBezTo>
                  <a:pt x="995" y="0"/>
                  <a:pt x="1050" y="55"/>
                  <a:pt x="1050" y="118"/>
                </a:cubicBezTo>
                <a:lnTo>
                  <a:pt x="1050" y="932"/>
                </a:lnTo>
                <a:cubicBezTo>
                  <a:pt x="1050" y="995"/>
                  <a:pt x="995" y="1050"/>
                  <a:pt x="932" y="1050"/>
                </a:cubicBezTo>
                <a:lnTo>
                  <a:pt x="117" y="1050"/>
                </a:lnTo>
                <a:cubicBezTo>
                  <a:pt x="55" y="1050"/>
                  <a:pt x="0" y="995"/>
                  <a:pt x="0" y="932"/>
                </a:cubicBezTo>
                <a:lnTo>
                  <a:pt x="0" y="118"/>
                </a:lnTo>
                <a:cubicBezTo>
                  <a:pt x="0" y="55"/>
                  <a:pt x="55" y="0"/>
                  <a:pt x="117" y="0"/>
                </a:cubicBezTo>
                <a:lnTo>
                  <a:pt x="932" y="0"/>
                </a:lnTo>
                <a:close/>
              </a:path>
            </a:pathLst>
          </a:custGeom>
          <a:solidFill>
            <a:schemeClr val="tx2">
              <a:lumMod val="25000"/>
              <a:lumOff val="7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800" b="0" i="0" u="none" strike="noStrike" kern="120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sp>
        <p:nvSpPr>
          <p:cNvPr id="65" name="任意形状 17">
            <a:extLst>
              <a:ext uri="{FF2B5EF4-FFF2-40B4-BE49-F238E27FC236}">
                <a16:creationId xmlns:a16="http://schemas.microsoft.com/office/drawing/2014/main" id="{6A02B3E8-892A-135D-B44E-966616C24F0C}"/>
              </a:ext>
            </a:extLst>
          </p:cNvPr>
          <p:cNvSpPr/>
          <p:nvPr/>
        </p:nvSpPr>
        <p:spPr>
          <a:xfrm>
            <a:off x="11718547" y="4662368"/>
            <a:ext cx="45719" cy="1264711"/>
          </a:xfrm>
          <a:custGeom>
            <a:avLst/>
            <a:gdLst>
              <a:gd name="connsiteX0" fmla="*/ 0 w 12700"/>
              <a:gd name="connsiteY0" fmla="*/ 998220 h 998219"/>
              <a:gd name="connsiteX1" fmla="*/ 0 w 12700"/>
              <a:gd name="connsiteY1" fmla="*/ 0 h 998219"/>
            </a:gdLst>
            <a:ahLst/>
            <a:cxnLst>
              <a:cxn ang="0">
                <a:pos x="connsiteX0" y="connsiteY0"/>
              </a:cxn>
              <a:cxn ang="0">
                <a:pos x="connsiteX1" y="connsiteY1"/>
              </a:cxn>
            </a:cxnLst>
            <a:rect l="l" t="t" r="r" b="b"/>
            <a:pathLst>
              <a:path w="12700" h="998219">
                <a:moveTo>
                  <a:pt x="0" y="998220"/>
                </a:moveTo>
                <a:lnTo>
                  <a:pt x="0" y="0"/>
                </a:lnTo>
              </a:path>
            </a:pathLst>
          </a:custGeom>
          <a:ln w="15875" cap="flat">
            <a:solidFill>
              <a:schemeClr val="tx2"/>
            </a:solidFill>
            <a:prstDash val="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Alibaba PuHuiTi" pitchFamily="18" charset="-122"/>
            </a:endParaRPr>
          </a:p>
        </p:txBody>
      </p:sp>
      <p:sp>
        <p:nvSpPr>
          <p:cNvPr id="66" name="文本框 70">
            <a:extLst>
              <a:ext uri="{FF2B5EF4-FFF2-40B4-BE49-F238E27FC236}">
                <a16:creationId xmlns:a16="http://schemas.microsoft.com/office/drawing/2014/main" id="{A5712B44-168F-ACFA-151E-DE73DE8139A9}"/>
              </a:ext>
            </a:extLst>
          </p:cNvPr>
          <p:cNvSpPr txBox="1"/>
          <p:nvPr/>
        </p:nvSpPr>
        <p:spPr>
          <a:xfrm>
            <a:off x="11522645" y="2586153"/>
            <a:ext cx="353943" cy="2127814"/>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100" b="1" i="0" u="none" strike="noStrike" kern="1200" cap="none" spc="0" normalizeH="0" baseline="0" noProof="0" dirty="0">
                <a:ln>
                  <a:noFill/>
                </a:ln>
                <a:solidFill>
                  <a:srgbClr val="156082"/>
                </a:solidFill>
                <a:effectLst/>
                <a:uLnTx/>
                <a:uFillTx/>
                <a:latin typeface="Arial"/>
                <a:ea typeface="Alibaba PuHuiTi" pitchFamily="18" charset="-122"/>
                <a:cs typeface="Alibaba PuHuiTi" pitchFamily="18" charset="-122"/>
              </a:rPr>
              <a:t>MANAGEMENT ACTIONS</a:t>
            </a:r>
            <a:endParaRPr kumimoji="1" lang="zh-CN" altLang="en-US" sz="1100" b="1" i="0" u="none" strike="noStrike" kern="1200" cap="none" spc="0" normalizeH="0" baseline="0" noProof="0" dirty="0">
              <a:ln>
                <a:noFill/>
              </a:ln>
              <a:solidFill>
                <a:srgbClr val="156082"/>
              </a:solidFill>
              <a:effectLst/>
              <a:uLnTx/>
              <a:uFillTx/>
              <a:latin typeface="Arial"/>
              <a:ea typeface="Alibaba PuHuiTi" pitchFamily="18" charset="-122"/>
              <a:cs typeface="Alibaba PuHuiTi" pitchFamily="18" charset="-122"/>
            </a:endParaRPr>
          </a:p>
        </p:txBody>
      </p:sp>
      <p:sp>
        <p:nvSpPr>
          <p:cNvPr id="67" name="任意形状 17">
            <a:extLst>
              <a:ext uri="{FF2B5EF4-FFF2-40B4-BE49-F238E27FC236}">
                <a16:creationId xmlns:a16="http://schemas.microsoft.com/office/drawing/2014/main" id="{1CDBB40E-825B-5D6F-5F34-F195643334F3}"/>
              </a:ext>
            </a:extLst>
          </p:cNvPr>
          <p:cNvSpPr/>
          <p:nvPr/>
        </p:nvSpPr>
        <p:spPr>
          <a:xfrm>
            <a:off x="11718547" y="1497579"/>
            <a:ext cx="45719" cy="1098194"/>
          </a:xfrm>
          <a:custGeom>
            <a:avLst/>
            <a:gdLst>
              <a:gd name="connsiteX0" fmla="*/ 0 w 12700"/>
              <a:gd name="connsiteY0" fmla="*/ 998220 h 998219"/>
              <a:gd name="connsiteX1" fmla="*/ 0 w 12700"/>
              <a:gd name="connsiteY1" fmla="*/ 0 h 998219"/>
            </a:gdLst>
            <a:ahLst/>
            <a:cxnLst>
              <a:cxn ang="0">
                <a:pos x="connsiteX0" y="connsiteY0"/>
              </a:cxn>
              <a:cxn ang="0">
                <a:pos x="connsiteX1" y="connsiteY1"/>
              </a:cxn>
            </a:cxnLst>
            <a:rect l="l" t="t" r="r" b="b"/>
            <a:pathLst>
              <a:path w="12700" h="998219">
                <a:moveTo>
                  <a:pt x="0" y="998220"/>
                </a:moveTo>
                <a:lnTo>
                  <a:pt x="0" y="0"/>
                </a:lnTo>
              </a:path>
            </a:pathLst>
          </a:custGeom>
          <a:ln w="15875" cap="flat">
            <a:solidFill>
              <a:schemeClr val="tx2"/>
            </a:solidFill>
            <a:prstDash val="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Alibaba PuHuiTi" pitchFamily="18" charset="-122"/>
            </a:endParaRPr>
          </a:p>
        </p:txBody>
      </p:sp>
      <p:grpSp>
        <p:nvGrpSpPr>
          <p:cNvPr id="68" name="Group 67">
            <a:extLst>
              <a:ext uri="{FF2B5EF4-FFF2-40B4-BE49-F238E27FC236}">
                <a16:creationId xmlns:a16="http://schemas.microsoft.com/office/drawing/2014/main" id="{878B96B0-818D-6403-27A3-A775FA148676}"/>
              </a:ext>
            </a:extLst>
          </p:cNvPr>
          <p:cNvGrpSpPr/>
          <p:nvPr/>
        </p:nvGrpSpPr>
        <p:grpSpPr>
          <a:xfrm>
            <a:off x="3388140" y="1461149"/>
            <a:ext cx="329181" cy="331639"/>
            <a:chOff x="3799790" y="3964230"/>
            <a:chExt cx="329181" cy="331639"/>
          </a:xfrm>
        </p:grpSpPr>
        <p:sp>
          <p:nvSpPr>
            <p:cNvPr id="69" name="椭圆 50">
              <a:extLst>
                <a:ext uri="{FF2B5EF4-FFF2-40B4-BE49-F238E27FC236}">
                  <a16:creationId xmlns:a16="http://schemas.microsoft.com/office/drawing/2014/main" id="{009D61BC-4F69-6A78-F238-AC4A5783CAB3}"/>
                </a:ext>
              </a:extLst>
            </p:cNvPr>
            <p:cNvSpPr/>
            <p:nvPr/>
          </p:nvSpPr>
          <p:spPr>
            <a:xfrm>
              <a:off x="3799790" y="3964230"/>
              <a:ext cx="329181" cy="331639"/>
            </a:xfrm>
            <a:prstGeom prst="ellipse">
              <a:avLst/>
            </a:prstGeom>
            <a:solidFill>
              <a:srgbClr val="FFFFFF"/>
            </a:solidFill>
            <a:ln w="15875" cap="flat" cmpd="sng" algn="ctr">
              <a:solidFill>
                <a:srgbClr val="00359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srgbClr val="FFFFFF"/>
                </a:solidFill>
                <a:effectLst/>
                <a:uLnTx/>
                <a:uFillTx/>
                <a:latin typeface="Alibaba PuHuiTi" pitchFamily="18" charset="-122"/>
                <a:ea typeface="Alibaba PuHuiTi" pitchFamily="18" charset="-122"/>
                <a:cs typeface="Alibaba PuHuiTi" pitchFamily="18" charset="-122"/>
              </a:endParaRPr>
            </a:p>
          </p:txBody>
        </p:sp>
        <p:sp>
          <p:nvSpPr>
            <p:cNvPr id="70" name="Freeform 20">
              <a:extLst>
                <a:ext uri="{FF2B5EF4-FFF2-40B4-BE49-F238E27FC236}">
                  <a16:creationId xmlns:a16="http://schemas.microsoft.com/office/drawing/2014/main" id="{A3F84647-486C-638A-FEAE-1CC2215D2888}"/>
                </a:ext>
              </a:extLst>
            </p:cNvPr>
            <p:cNvSpPr>
              <a:spLocks noChangeArrowheads="1"/>
            </p:cNvSpPr>
            <p:nvPr/>
          </p:nvSpPr>
          <p:spPr bwMode="auto">
            <a:xfrm>
              <a:off x="3874389" y="4039385"/>
              <a:ext cx="179985" cy="181329"/>
            </a:xfrm>
            <a:custGeom>
              <a:avLst/>
              <a:gdLst>
                <a:gd name="T0" fmla="*/ 817 w 1051"/>
                <a:gd name="T1" fmla="*/ 817 h 1051"/>
                <a:gd name="T2" fmla="*/ 817 w 1051"/>
                <a:gd name="T3" fmla="*/ 582 h 1051"/>
                <a:gd name="T4" fmla="*/ 700 w 1051"/>
                <a:gd name="T5" fmla="*/ 582 h 1051"/>
                <a:gd name="T6" fmla="*/ 700 w 1051"/>
                <a:gd name="T7" fmla="*/ 817 h 1051"/>
                <a:gd name="T8" fmla="*/ 817 w 1051"/>
                <a:gd name="T9" fmla="*/ 817 h 1051"/>
                <a:gd name="T10" fmla="*/ 582 w 1051"/>
                <a:gd name="T11" fmla="*/ 817 h 1051"/>
                <a:gd name="T12" fmla="*/ 582 w 1051"/>
                <a:gd name="T13" fmla="*/ 232 h 1051"/>
                <a:gd name="T14" fmla="*/ 467 w 1051"/>
                <a:gd name="T15" fmla="*/ 232 h 1051"/>
                <a:gd name="T16" fmla="*/ 467 w 1051"/>
                <a:gd name="T17" fmla="*/ 817 h 1051"/>
                <a:gd name="T18" fmla="*/ 582 w 1051"/>
                <a:gd name="T19" fmla="*/ 817 h 1051"/>
                <a:gd name="T20" fmla="*/ 350 w 1051"/>
                <a:gd name="T21" fmla="*/ 817 h 1051"/>
                <a:gd name="T22" fmla="*/ 350 w 1051"/>
                <a:gd name="T23" fmla="*/ 407 h 1051"/>
                <a:gd name="T24" fmla="*/ 232 w 1051"/>
                <a:gd name="T25" fmla="*/ 407 h 1051"/>
                <a:gd name="T26" fmla="*/ 232 w 1051"/>
                <a:gd name="T27" fmla="*/ 817 h 1051"/>
                <a:gd name="T28" fmla="*/ 350 w 1051"/>
                <a:gd name="T29" fmla="*/ 817 h 1051"/>
                <a:gd name="T30" fmla="*/ 932 w 1051"/>
                <a:gd name="T31" fmla="*/ 0 h 1051"/>
                <a:gd name="T32" fmla="*/ 1050 w 1051"/>
                <a:gd name="T33" fmla="*/ 118 h 1051"/>
                <a:gd name="T34" fmla="*/ 1050 w 1051"/>
                <a:gd name="T35" fmla="*/ 932 h 1051"/>
                <a:gd name="T36" fmla="*/ 932 w 1051"/>
                <a:gd name="T37" fmla="*/ 1050 h 1051"/>
                <a:gd name="T38" fmla="*/ 117 w 1051"/>
                <a:gd name="T39" fmla="*/ 1050 h 1051"/>
                <a:gd name="T40" fmla="*/ 0 w 1051"/>
                <a:gd name="T41" fmla="*/ 932 h 1051"/>
                <a:gd name="T42" fmla="*/ 0 w 1051"/>
                <a:gd name="T43" fmla="*/ 118 h 1051"/>
                <a:gd name="T44" fmla="*/ 117 w 1051"/>
                <a:gd name="T45" fmla="*/ 0 h 1051"/>
                <a:gd name="T46" fmla="*/ 932 w 1051"/>
                <a:gd name="T47" fmla="*/ 0 h 1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51" h="1051">
                  <a:moveTo>
                    <a:pt x="817" y="817"/>
                  </a:moveTo>
                  <a:lnTo>
                    <a:pt x="817" y="582"/>
                  </a:lnTo>
                  <a:lnTo>
                    <a:pt x="700" y="582"/>
                  </a:lnTo>
                  <a:lnTo>
                    <a:pt x="700" y="817"/>
                  </a:lnTo>
                  <a:lnTo>
                    <a:pt x="817" y="817"/>
                  </a:lnTo>
                  <a:close/>
                  <a:moveTo>
                    <a:pt x="582" y="817"/>
                  </a:moveTo>
                  <a:lnTo>
                    <a:pt x="582" y="232"/>
                  </a:lnTo>
                  <a:lnTo>
                    <a:pt x="467" y="232"/>
                  </a:lnTo>
                  <a:lnTo>
                    <a:pt x="467" y="817"/>
                  </a:lnTo>
                  <a:lnTo>
                    <a:pt x="582" y="817"/>
                  </a:lnTo>
                  <a:close/>
                  <a:moveTo>
                    <a:pt x="350" y="817"/>
                  </a:moveTo>
                  <a:lnTo>
                    <a:pt x="350" y="407"/>
                  </a:lnTo>
                  <a:lnTo>
                    <a:pt x="232" y="407"/>
                  </a:lnTo>
                  <a:lnTo>
                    <a:pt x="232" y="817"/>
                  </a:lnTo>
                  <a:lnTo>
                    <a:pt x="350" y="817"/>
                  </a:lnTo>
                  <a:close/>
                  <a:moveTo>
                    <a:pt x="932" y="0"/>
                  </a:moveTo>
                  <a:cubicBezTo>
                    <a:pt x="995" y="0"/>
                    <a:pt x="1050" y="55"/>
                    <a:pt x="1050" y="118"/>
                  </a:cubicBezTo>
                  <a:lnTo>
                    <a:pt x="1050" y="932"/>
                  </a:lnTo>
                  <a:cubicBezTo>
                    <a:pt x="1050" y="995"/>
                    <a:pt x="995" y="1050"/>
                    <a:pt x="932" y="1050"/>
                  </a:cubicBezTo>
                  <a:lnTo>
                    <a:pt x="117" y="1050"/>
                  </a:lnTo>
                  <a:cubicBezTo>
                    <a:pt x="55" y="1050"/>
                    <a:pt x="0" y="995"/>
                    <a:pt x="0" y="932"/>
                  </a:cubicBezTo>
                  <a:lnTo>
                    <a:pt x="0" y="118"/>
                  </a:lnTo>
                  <a:cubicBezTo>
                    <a:pt x="0" y="55"/>
                    <a:pt x="55" y="0"/>
                    <a:pt x="117" y="0"/>
                  </a:cubicBezTo>
                  <a:lnTo>
                    <a:pt x="932" y="0"/>
                  </a:lnTo>
                  <a:close/>
                </a:path>
              </a:pathLst>
            </a:custGeom>
            <a:solidFill>
              <a:srgbClr val="00359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800" b="0" i="0" u="none" strike="noStrike" kern="1200" cap="none" spc="0" normalizeH="0" baseline="0" noProof="0">
                <a:ln>
                  <a:noFill/>
                </a:ln>
                <a:solidFill>
                  <a:srgbClr val="383535"/>
                </a:solidFill>
                <a:effectLst/>
                <a:uLnTx/>
                <a:uFillTx/>
                <a:latin typeface="Alibaba PuHuiTi" pitchFamily="18" charset="-122"/>
                <a:ea typeface="Alibaba PuHuiTi" pitchFamily="18" charset="-122"/>
                <a:cs typeface="Alibaba PuHuiTi" pitchFamily="18" charset="-122"/>
              </a:endParaRPr>
            </a:p>
          </p:txBody>
        </p:sp>
      </p:grpSp>
      <p:sp>
        <p:nvSpPr>
          <p:cNvPr id="76" name="TextBox 75">
            <a:extLst>
              <a:ext uri="{FF2B5EF4-FFF2-40B4-BE49-F238E27FC236}">
                <a16:creationId xmlns:a16="http://schemas.microsoft.com/office/drawing/2014/main" id="{99FDD841-58DC-7266-C7F7-AD7D0A77BAB5}"/>
              </a:ext>
            </a:extLst>
          </p:cNvPr>
          <p:cNvSpPr txBox="1"/>
          <p:nvPr/>
        </p:nvSpPr>
        <p:spPr>
          <a:xfrm>
            <a:off x="2458406" y="6262667"/>
            <a:ext cx="841621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prstClr val="black"/>
                </a:solidFill>
                <a:effectLst/>
                <a:uLnTx/>
                <a:uFillTx/>
                <a:latin typeface="Arial"/>
                <a:ea typeface="+mn-ea"/>
                <a:cs typeface="+mn-cs"/>
              </a:rPr>
              <a:t>Performance metrics are not only for reporting — they are used to drive capacity planning, root cause analysis, process improvement, and service accountability.</a:t>
            </a:r>
            <a:endParaRPr kumimoji="0" lang="en-US" sz="1100" b="0" i="1"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951654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8BC27E-E153-215F-3887-DC4AFB1D70FA}"/>
              </a:ext>
            </a:extLst>
          </p:cNvPr>
          <p:cNvSpPr>
            <a:spLocks noGrp="1"/>
          </p:cNvSpPr>
          <p:nvPr>
            <p:ph type="body" sz="quarter" idx="15"/>
          </p:nvPr>
        </p:nvSpPr>
        <p:spPr/>
        <p:txBody>
          <a:bodyPr/>
          <a:lstStyle/>
          <a:p>
            <a:r>
              <a:rPr lang="en-US" dirty="0"/>
              <a:t>SUCCESS FACTORS AND LESSONS LEARNED</a:t>
            </a:r>
          </a:p>
        </p:txBody>
      </p:sp>
      <p:sp>
        <p:nvSpPr>
          <p:cNvPr id="4" name="Slide Number Placeholder 3">
            <a:extLst>
              <a:ext uri="{FF2B5EF4-FFF2-40B4-BE49-F238E27FC236}">
                <a16:creationId xmlns:a16="http://schemas.microsoft.com/office/drawing/2014/main" id="{B35D3AD2-324A-2D4E-6752-6044FBF56EA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137DB-8ECE-4117-81EA-4F1DB4ABB2A7}" type="slidenum">
              <a:rPr kumimoji="0" lang="zh-CN" altLang="en-US" sz="1200" b="0" i="0" u="none" strike="noStrike" kern="1200" cap="none" spc="0" normalizeH="0" baseline="0" noProof="0" smtClean="0">
                <a:ln>
                  <a:noFill/>
                </a:ln>
                <a:solidFill>
                  <a:prstClr val="black">
                    <a:tint val="82000"/>
                  </a:prstClr>
                </a:solidFill>
                <a:effectLst/>
                <a:uLnTx/>
                <a:uFillTx/>
                <a:latin typeface="Arial"/>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tint val="82000"/>
                </a:prstClr>
              </a:solidFill>
              <a:effectLst/>
              <a:uLnTx/>
              <a:uFillTx/>
              <a:latin typeface="Arial"/>
              <a:ea typeface="黑体" panose="02010609060101010101" pitchFamily="49" charset="-122"/>
              <a:cs typeface="+mn-cs"/>
            </a:endParaRPr>
          </a:p>
        </p:txBody>
      </p:sp>
      <p:grpSp>
        <p:nvGrpSpPr>
          <p:cNvPr id="33" name="Group 32">
            <a:extLst>
              <a:ext uri="{FF2B5EF4-FFF2-40B4-BE49-F238E27FC236}">
                <a16:creationId xmlns:a16="http://schemas.microsoft.com/office/drawing/2014/main" id="{E9C36FB9-4FE6-1FC3-2C73-2ADDF652F11F}"/>
              </a:ext>
            </a:extLst>
          </p:cNvPr>
          <p:cNvGrpSpPr/>
          <p:nvPr/>
        </p:nvGrpSpPr>
        <p:grpSpPr>
          <a:xfrm>
            <a:off x="509881" y="1492109"/>
            <a:ext cx="10902867" cy="4865559"/>
            <a:chOff x="458469" y="1168859"/>
            <a:chExt cx="11275061" cy="5294170"/>
          </a:xfrm>
        </p:grpSpPr>
        <p:sp>
          <p:nvSpPr>
            <p:cNvPr id="5" name="任意形状 8">
              <a:extLst>
                <a:ext uri="{FF2B5EF4-FFF2-40B4-BE49-F238E27FC236}">
                  <a16:creationId xmlns:a16="http://schemas.microsoft.com/office/drawing/2014/main" id="{644C888A-D571-D586-ED9F-EF196776988F}"/>
                </a:ext>
              </a:extLst>
            </p:cNvPr>
            <p:cNvSpPr/>
            <p:nvPr/>
          </p:nvSpPr>
          <p:spPr>
            <a:xfrm>
              <a:off x="458469" y="1169670"/>
              <a:ext cx="5637530" cy="5293359"/>
            </a:xfrm>
            <a:custGeom>
              <a:avLst/>
              <a:gdLst>
                <a:gd name="connsiteX0" fmla="*/ 5637530 w 5637530"/>
                <a:gd name="connsiteY0" fmla="*/ 2646680 h 5293359"/>
                <a:gd name="connsiteX1" fmla="*/ 5637530 w 5637530"/>
                <a:gd name="connsiteY1" fmla="*/ 2697480 h 5293359"/>
                <a:gd name="connsiteX2" fmla="*/ 2971800 w 5637530"/>
                <a:gd name="connsiteY2" fmla="*/ 5293360 h 5293359"/>
                <a:gd name="connsiteX3" fmla="*/ 0 w 5637530"/>
                <a:gd name="connsiteY3" fmla="*/ 5293360 h 5293359"/>
                <a:gd name="connsiteX4" fmla="*/ 0 w 5637530"/>
                <a:gd name="connsiteY4" fmla="*/ 0 h 5293359"/>
                <a:gd name="connsiteX5" fmla="*/ 2971800 w 5637530"/>
                <a:gd name="connsiteY5" fmla="*/ 0 h 5293359"/>
                <a:gd name="connsiteX6" fmla="*/ 5637530 w 5637530"/>
                <a:gd name="connsiteY6" fmla="*/ 2595880 h 5293359"/>
                <a:gd name="connsiteX7" fmla="*/ 5637530 w 5637530"/>
                <a:gd name="connsiteY7" fmla="*/ 2646680 h 529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7530" h="5293359">
                  <a:moveTo>
                    <a:pt x="5637530" y="2646680"/>
                  </a:moveTo>
                  <a:cubicBezTo>
                    <a:pt x="5637530" y="2663190"/>
                    <a:pt x="5637530" y="2680970"/>
                    <a:pt x="5637530" y="2697480"/>
                  </a:cubicBezTo>
                  <a:cubicBezTo>
                    <a:pt x="5612130" y="4142740"/>
                    <a:pt x="4417060" y="5293360"/>
                    <a:pt x="2971800" y="5293360"/>
                  </a:cubicBezTo>
                  <a:lnTo>
                    <a:pt x="0" y="5293360"/>
                  </a:lnTo>
                  <a:lnTo>
                    <a:pt x="0" y="0"/>
                  </a:lnTo>
                  <a:lnTo>
                    <a:pt x="2971800" y="0"/>
                  </a:lnTo>
                  <a:cubicBezTo>
                    <a:pt x="4417060" y="0"/>
                    <a:pt x="5612130" y="1150620"/>
                    <a:pt x="5637530" y="2595880"/>
                  </a:cubicBezTo>
                  <a:cubicBezTo>
                    <a:pt x="5637530" y="2612390"/>
                    <a:pt x="5637530" y="2630170"/>
                    <a:pt x="5637530" y="2646680"/>
                  </a:cubicBezTo>
                  <a:close/>
                </a:path>
              </a:pathLst>
            </a:custGeom>
            <a:gradFill>
              <a:gsLst>
                <a:gs pos="0">
                  <a:srgbClr val="FFFFFF"/>
                </a:gs>
                <a:gs pos="50000">
                  <a:srgbClr val="EFEFEF"/>
                </a:gs>
              </a:gsLst>
              <a:lin ang="0" scaled="0"/>
            </a:gra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rial"/>
                <a:ea typeface="Alibaba PuHuiTi" pitchFamily="18" charset="-122"/>
                <a:cs typeface="Alibaba PuHuiTi" pitchFamily="18" charset="-122"/>
              </a:endParaRPr>
            </a:p>
          </p:txBody>
        </p:sp>
        <p:sp>
          <p:nvSpPr>
            <p:cNvPr id="6" name="任意形状 10">
              <a:extLst>
                <a:ext uri="{FF2B5EF4-FFF2-40B4-BE49-F238E27FC236}">
                  <a16:creationId xmlns:a16="http://schemas.microsoft.com/office/drawing/2014/main" id="{202487C2-7B59-49CD-1BA3-0D7E6B347BD2}"/>
                </a:ext>
              </a:extLst>
            </p:cNvPr>
            <p:cNvSpPr/>
            <p:nvPr/>
          </p:nvSpPr>
          <p:spPr>
            <a:xfrm>
              <a:off x="6096000" y="1169670"/>
              <a:ext cx="5637530" cy="5293359"/>
            </a:xfrm>
            <a:custGeom>
              <a:avLst/>
              <a:gdLst>
                <a:gd name="connsiteX0" fmla="*/ 5637531 w 5637530"/>
                <a:gd name="connsiteY0" fmla="*/ 0 h 5293359"/>
                <a:gd name="connsiteX1" fmla="*/ 5637531 w 5637530"/>
                <a:gd name="connsiteY1" fmla="*/ 5293360 h 5293359"/>
                <a:gd name="connsiteX2" fmla="*/ 2665730 w 5637530"/>
                <a:gd name="connsiteY2" fmla="*/ 5293360 h 5293359"/>
                <a:gd name="connsiteX3" fmla="*/ 0 w 5637530"/>
                <a:gd name="connsiteY3" fmla="*/ 2697480 h 5293359"/>
                <a:gd name="connsiteX4" fmla="*/ 0 w 5637530"/>
                <a:gd name="connsiteY4" fmla="*/ 2646680 h 5293359"/>
                <a:gd name="connsiteX5" fmla="*/ 0 w 5637530"/>
                <a:gd name="connsiteY5" fmla="*/ 2595880 h 5293359"/>
                <a:gd name="connsiteX6" fmla="*/ 2665730 w 5637530"/>
                <a:gd name="connsiteY6" fmla="*/ 0 h 5293359"/>
                <a:gd name="connsiteX7" fmla="*/ 5637531 w 5637530"/>
                <a:gd name="connsiteY7" fmla="*/ 0 h 529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7530" h="5293359">
                  <a:moveTo>
                    <a:pt x="5637531" y="0"/>
                  </a:moveTo>
                  <a:lnTo>
                    <a:pt x="5637531" y="5293360"/>
                  </a:lnTo>
                  <a:lnTo>
                    <a:pt x="2665730" y="5293360"/>
                  </a:lnTo>
                  <a:cubicBezTo>
                    <a:pt x="1220470" y="5293360"/>
                    <a:pt x="25400" y="4142740"/>
                    <a:pt x="0" y="2697480"/>
                  </a:cubicBezTo>
                  <a:cubicBezTo>
                    <a:pt x="0" y="2680970"/>
                    <a:pt x="0" y="2664460"/>
                    <a:pt x="0" y="2646680"/>
                  </a:cubicBezTo>
                  <a:cubicBezTo>
                    <a:pt x="0" y="2628900"/>
                    <a:pt x="0" y="2612390"/>
                    <a:pt x="0" y="2595880"/>
                  </a:cubicBezTo>
                  <a:cubicBezTo>
                    <a:pt x="25400" y="1150620"/>
                    <a:pt x="1220470" y="0"/>
                    <a:pt x="2665730" y="0"/>
                  </a:cubicBezTo>
                  <a:lnTo>
                    <a:pt x="5637531" y="0"/>
                  </a:lnTo>
                  <a:close/>
                </a:path>
              </a:pathLst>
            </a:custGeom>
            <a:gradFill>
              <a:gsLst>
                <a:gs pos="100000">
                  <a:srgbClr val="FFFFFF"/>
                </a:gs>
                <a:gs pos="50000">
                  <a:srgbClr val="EFEFEF"/>
                </a:gs>
              </a:gsLst>
              <a:lin ang="0" scaled="0"/>
            </a:gra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rial"/>
                <a:ea typeface="Alibaba PuHuiTi" pitchFamily="18" charset="-122"/>
                <a:cs typeface="Alibaba PuHuiTi" pitchFamily="18" charset="-122"/>
              </a:endParaRPr>
            </a:p>
          </p:txBody>
        </p:sp>
        <p:sp>
          <p:nvSpPr>
            <p:cNvPr id="7" name="任意形状 13">
              <a:extLst>
                <a:ext uri="{FF2B5EF4-FFF2-40B4-BE49-F238E27FC236}">
                  <a16:creationId xmlns:a16="http://schemas.microsoft.com/office/drawing/2014/main" id="{06AB1951-0BE5-887F-B2DC-10BBF2879EE7}"/>
                </a:ext>
              </a:extLst>
            </p:cNvPr>
            <p:cNvSpPr/>
            <p:nvPr/>
          </p:nvSpPr>
          <p:spPr>
            <a:xfrm>
              <a:off x="615950" y="2493011"/>
              <a:ext cx="3036570" cy="12700"/>
            </a:xfrm>
            <a:custGeom>
              <a:avLst/>
              <a:gdLst>
                <a:gd name="connsiteX0" fmla="*/ 0 w 3036570"/>
                <a:gd name="connsiteY0" fmla="*/ 0 h 12700"/>
                <a:gd name="connsiteX1" fmla="*/ 3036570 w 3036570"/>
                <a:gd name="connsiteY1" fmla="*/ 0 h 12700"/>
              </a:gdLst>
              <a:ahLst/>
              <a:cxnLst>
                <a:cxn ang="0">
                  <a:pos x="connsiteX0" y="connsiteY0"/>
                </a:cxn>
                <a:cxn ang="0">
                  <a:pos x="connsiteX1" y="connsiteY1"/>
                </a:cxn>
              </a:cxnLst>
              <a:rect l="l" t="t" r="r" b="b"/>
              <a:pathLst>
                <a:path w="3036570" h="12700">
                  <a:moveTo>
                    <a:pt x="0" y="0"/>
                  </a:moveTo>
                  <a:lnTo>
                    <a:pt x="3036570" y="0"/>
                  </a:lnTo>
                </a:path>
              </a:pathLst>
            </a:custGeom>
            <a:ln w="15875" cap="flat">
              <a:solidFill>
                <a:srgbClr val="9EA0A0"/>
              </a:solidFill>
              <a:prstDash val="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rial"/>
                <a:ea typeface="Alibaba PuHuiTi" pitchFamily="18" charset="-122"/>
                <a:cs typeface="Alibaba PuHuiTi" pitchFamily="18" charset="-122"/>
              </a:endParaRPr>
            </a:p>
          </p:txBody>
        </p:sp>
        <p:sp>
          <p:nvSpPr>
            <p:cNvPr id="8" name="任意形状 14">
              <a:extLst>
                <a:ext uri="{FF2B5EF4-FFF2-40B4-BE49-F238E27FC236}">
                  <a16:creationId xmlns:a16="http://schemas.microsoft.com/office/drawing/2014/main" id="{B0C3E74A-F152-7470-B3D6-EA17CD86BE99}"/>
                </a:ext>
              </a:extLst>
            </p:cNvPr>
            <p:cNvSpPr/>
            <p:nvPr/>
          </p:nvSpPr>
          <p:spPr>
            <a:xfrm>
              <a:off x="615950" y="3816351"/>
              <a:ext cx="3036570" cy="12700"/>
            </a:xfrm>
            <a:custGeom>
              <a:avLst/>
              <a:gdLst>
                <a:gd name="connsiteX0" fmla="*/ 0 w 3036570"/>
                <a:gd name="connsiteY0" fmla="*/ 0 h 12700"/>
                <a:gd name="connsiteX1" fmla="*/ 3036570 w 3036570"/>
                <a:gd name="connsiteY1" fmla="*/ 0 h 12700"/>
              </a:gdLst>
              <a:ahLst/>
              <a:cxnLst>
                <a:cxn ang="0">
                  <a:pos x="connsiteX0" y="connsiteY0"/>
                </a:cxn>
                <a:cxn ang="0">
                  <a:pos x="connsiteX1" y="connsiteY1"/>
                </a:cxn>
              </a:cxnLst>
              <a:rect l="l" t="t" r="r" b="b"/>
              <a:pathLst>
                <a:path w="3036570" h="12700">
                  <a:moveTo>
                    <a:pt x="0" y="0"/>
                  </a:moveTo>
                  <a:lnTo>
                    <a:pt x="3036570" y="0"/>
                  </a:lnTo>
                </a:path>
              </a:pathLst>
            </a:custGeom>
            <a:ln w="15875" cap="flat">
              <a:solidFill>
                <a:srgbClr val="9EA0A0"/>
              </a:solidFill>
              <a:prstDash val="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rial"/>
                <a:ea typeface="Alibaba PuHuiTi" pitchFamily="18" charset="-122"/>
                <a:cs typeface="Alibaba PuHuiTi" pitchFamily="18" charset="-122"/>
              </a:endParaRPr>
            </a:p>
          </p:txBody>
        </p:sp>
        <p:sp>
          <p:nvSpPr>
            <p:cNvPr id="9" name="任意形状 15">
              <a:extLst>
                <a:ext uri="{FF2B5EF4-FFF2-40B4-BE49-F238E27FC236}">
                  <a16:creationId xmlns:a16="http://schemas.microsoft.com/office/drawing/2014/main" id="{BCC5B01C-70DF-12E8-A9DD-B416A8F8511B}"/>
                </a:ext>
              </a:extLst>
            </p:cNvPr>
            <p:cNvSpPr/>
            <p:nvPr/>
          </p:nvSpPr>
          <p:spPr>
            <a:xfrm>
              <a:off x="615950" y="5139691"/>
              <a:ext cx="3036570" cy="12700"/>
            </a:xfrm>
            <a:custGeom>
              <a:avLst/>
              <a:gdLst>
                <a:gd name="connsiteX0" fmla="*/ 0 w 3036570"/>
                <a:gd name="connsiteY0" fmla="*/ 0 h 12700"/>
                <a:gd name="connsiteX1" fmla="*/ 3036570 w 3036570"/>
                <a:gd name="connsiteY1" fmla="*/ 0 h 12700"/>
              </a:gdLst>
              <a:ahLst/>
              <a:cxnLst>
                <a:cxn ang="0">
                  <a:pos x="connsiteX0" y="connsiteY0"/>
                </a:cxn>
                <a:cxn ang="0">
                  <a:pos x="connsiteX1" y="connsiteY1"/>
                </a:cxn>
              </a:cxnLst>
              <a:rect l="l" t="t" r="r" b="b"/>
              <a:pathLst>
                <a:path w="3036570" h="12700">
                  <a:moveTo>
                    <a:pt x="0" y="0"/>
                  </a:moveTo>
                  <a:lnTo>
                    <a:pt x="3036570" y="0"/>
                  </a:lnTo>
                </a:path>
              </a:pathLst>
            </a:custGeom>
            <a:ln w="15875" cap="flat">
              <a:solidFill>
                <a:srgbClr val="9EA0A0"/>
              </a:solidFill>
              <a:prstDash val="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rial"/>
                <a:ea typeface="Alibaba PuHuiTi" pitchFamily="18" charset="-122"/>
                <a:cs typeface="Alibaba PuHuiTi" pitchFamily="18" charset="-122"/>
              </a:endParaRPr>
            </a:p>
          </p:txBody>
        </p:sp>
        <p:sp>
          <p:nvSpPr>
            <p:cNvPr id="10" name="任意形状 16">
              <a:extLst>
                <a:ext uri="{FF2B5EF4-FFF2-40B4-BE49-F238E27FC236}">
                  <a16:creationId xmlns:a16="http://schemas.microsoft.com/office/drawing/2014/main" id="{ED8167A8-C3A1-64F8-5588-D89C6A6D9570}"/>
                </a:ext>
              </a:extLst>
            </p:cNvPr>
            <p:cNvSpPr/>
            <p:nvPr/>
          </p:nvSpPr>
          <p:spPr>
            <a:xfrm>
              <a:off x="8526780" y="2493011"/>
              <a:ext cx="3036570" cy="12700"/>
            </a:xfrm>
            <a:custGeom>
              <a:avLst/>
              <a:gdLst>
                <a:gd name="connsiteX0" fmla="*/ 0 w 3036570"/>
                <a:gd name="connsiteY0" fmla="*/ 0 h 12700"/>
                <a:gd name="connsiteX1" fmla="*/ 3036570 w 3036570"/>
                <a:gd name="connsiteY1" fmla="*/ 0 h 12700"/>
              </a:gdLst>
              <a:ahLst/>
              <a:cxnLst>
                <a:cxn ang="0">
                  <a:pos x="connsiteX0" y="connsiteY0"/>
                </a:cxn>
                <a:cxn ang="0">
                  <a:pos x="connsiteX1" y="connsiteY1"/>
                </a:cxn>
              </a:cxnLst>
              <a:rect l="l" t="t" r="r" b="b"/>
              <a:pathLst>
                <a:path w="3036570" h="12700">
                  <a:moveTo>
                    <a:pt x="0" y="0"/>
                  </a:moveTo>
                  <a:lnTo>
                    <a:pt x="3036570" y="0"/>
                  </a:lnTo>
                </a:path>
              </a:pathLst>
            </a:custGeom>
            <a:ln w="15875" cap="flat">
              <a:solidFill>
                <a:srgbClr val="9EA0A0"/>
              </a:solidFill>
              <a:prstDash val="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rial"/>
                <a:ea typeface="Alibaba PuHuiTi" pitchFamily="18" charset="-122"/>
                <a:cs typeface="Alibaba PuHuiTi" pitchFamily="18" charset="-122"/>
              </a:endParaRPr>
            </a:p>
          </p:txBody>
        </p:sp>
        <p:sp>
          <p:nvSpPr>
            <p:cNvPr id="11" name="任意形状 17">
              <a:extLst>
                <a:ext uri="{FF2B5EF4-FFF2-40B4-BE49-F238E27FC236}">
                  <a16:creationId xmlns:a16="http://schemas.microsoft.com/office/drawing/2014/main" id="{D38F90EF-2F68-40D2-A17B-2E31CAF5665E}"/>
                </a:ext>
              </a:extLst>
            </p:cNvPr>
            <p:cNvSpPr/>
            <p:nvPr/>
          </p:nvSpPr>
          <p:spPr>
            <a:xfrm>
              <a:off x="8526780" y="3816351"/>
              <a:ext cx="3036570" cy="12700"/>
            </a:xfrm>
            <a:custGeom>
              <a:avLst/>
              <a:gdLst>
                <a:gd name="connsiteX0" fmla="*/ 0 w 3036570"/>
                <a:gd name="connsiteY0" fmla="*/ 0 h 12700"/>
                <a:gd name="connsiteX1" fmla="*/ 3036570 w 3036570"/>
                <a:gd name="connsiteY1" fmla="*/ 0 h 12700"/>
              </a:gdLst>
              <a:ahLst/>
              <a:cxnLst>
                <a:cxn ang="0">
                  <a:pos x="connsiteX0" y="connsiteY0"/>
                </a:cxn>
                <a:cxn ang="0">
                  <a:pos x="connsiteX1" y="connsiteY1"/>
                </a:cxn>
              </a:cxnLst>
              <a:rect l="l" t="t" r="r" b="b"/>
              <a:pathLst>
                <a:path w="3036570" h="12700">
                  <a:moveTo>
                    <a:pt x="0" y="0"/>
                  </a:moveTo>
                  <a:lnTo>
                    <a:pt x="3036570" y="0"/>
                  </a:lnTo>
                </a:path>
              </a:pathLst>
            </a:custGeom>
            <a:ln w="15875" cap="flat">
              <a:solidFill>
                <a:srgbClr val="9EA0A0"/>
              </a:solidFill>
              <a:prstDash val="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rial"/>
                <a:ea typeface="Alibaba PuHuiTi" pitchFamily="18" charset="-122"/>
                <a:cs typeface="Alibaba PuHuiTi" pitchFamily="18" charset="-122"/>
              </a:endParaRPr>
            </a:p>
          </p:txBody>
        </p:sp>
        <p:sp>
          <p:nvSpPr>
            <p:cNvPr id="12" name="任意形状 18">
              <a:extLst>
                <a:ext uri="{FF2B5EF4-FFF2-40B4-BE49-F238E27FC236}">
                  <a16:creationId xmlns:a16="http://schemas.microsoft.com/office/drawing/2014/main" id="{9181ECDA-8B96-F82D-72D8-272AD2A9EFA5}"/>
                </a:ext>
              </a:extLst>
            </p:cNvPr>
            <p:cNvSpPr/>
            <p:nvPr/>
          </p:nvSpPr>
          <p:spPr>
            <a:xfrm>
              <a:off x="8526780" y="5139691"/>
              <a:ext cx="3036570" cy="12700"/>
            </a:xfrm>
            <a:custGeom>
              <a:avLst/>
              <a:gdLst>
                <a:gd name="connsiteX0" fmla="*/ 0 w 3036570"/>
                <a:gd name="connsiteY0" fmla="*/ 0 h 12700"/>
                <a:gd name="connsiteX1" fmla="*/ 3036570 w 3036570"/>
                <a:gd name="connsiteY1" fmla="*/ 0 h 12700"/>
              </a:gdLst>
              <a:ahLst/>
              <a:cxnLst>
                <a:cxn ang="0">
                  <a:pos x="connsiteX0" y="connsiteY0"/>
                </a:cxn>
                <a:cxn ang="0">
                  <a:pos x="connsiteX1" y="connsiteY1"/>
                </a:cxn>
              </a:cxnLst>
              <a:rect l="l" t="t" r="r" b="b"/>
              <a:pathLst>
                <a:path w="3036570" h="12700">
                  <a:moveTo>
                    <a:pt x="0" y="0"/>
                  </a:moveTo>
                  <a:lnTo>
                    <a:pt x="3036570" y="0"/>
                  </a:lnTo>
                </a:path>
              </a:pathLst>
            </a:custGeom>
            <a:ln w="15875" cap="flat">
              <a:solidFill>
                <a:srgbClr val="9EA0A0"/>
              </a:solidFill>
              <a:prstDash val="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latin typeface="Arial"/>
                <a:ea typeface="Alibaba PuHuiTi" pitchFamily="18" charset="-122"/>
                <a:cs typeface="Alibaba PuHuiTi" pitchFamily="18" charset="-122"/>
              </a:endParaRPr>
            </a:p>
          </p:txBody>
        </p:sp>
        <p:sp>
          <p:nvSpPr>
            <p:cNvPr id="13" name="文本框 4">
              <a:extLst>
                <a:ext uri="{FF2B5EF4-FFF2-40B4-BE49-F238E27FC236}">
                  <a16:creationId xmlns:a16="http://schemas.microsoft.com/office/drawing/2014/main" id="{28CF328D-7069-563F-0F5F-DD9D3076A40F}"/>
                </a:ext>
              </a:extLst>
            </p:cNvPr>
            <p:cNvSpPr txBox="1"/>
            <p:nvPr/>
          </p:nvSpPr>
          <p:spPr>
            <a:xfrm>
              <a:off x="713316" y="1751423"/>
              <a:ext cx="2939204" cy="60280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Strong alignment with business leaders and regional stakeholders helped clarify priorities, remove blockers, and accelerate decisions.</a:t>
              </a:r>
            </a:p>
          </p:txBody>
        </p:sp>
        <p:sp>
          <p:nvSpPr>
            <p:cNvPr id="14" name="文本框 5">
              <a:extLst>
                <a:ext uri="{FF2B5EF4-FFF2-40B4-BE49-F238E27FC236}">
                  <a16:creationId xmlns:a16="http://schemas.microsoft.com/office/drawing/2014/main" id="{2AEE7E9F-4E9F-1C9B-E2AE-5AA7A5419CB3}"/>
                </a:ext>
              </a:extLst>
            </p:cNvPr>
            <p:cNvSpPr txBox="1"/>
            <p:nvPr/>
          </p:nvSpPr>
          <p:spPr>
            <a:xfrm>
              <a:off x="737036" y="1168859"/>
              <a:ext cx="4471283" cy="8539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500" b="1" i="0" u="none" strike="noStrike" kern="1200" cap="none" spc="0" normalizeH="0" baseline="0" noProof="0" dirty="0">
                  <a:ln>
                    <a:noFill/>
                  </a:ln>
                  <a:solidFill>
                    <a:srgbClr val="003591"/>
                  </a:solidFill>
                  <a:effectLst/>
                  <a:uLnTx/>
                  <a:uFillTx/>
                  <a:latin typeface="Arial"/>
                  <a:ea typeface="Alibaba PuHuiTi" pitchFamily="18" charset="-122"/>
                  <a:cs typeface="Alibaba PuHuiTi" pitchFamily="18" charset="-122"/>
                </a:rPr>
                <a:t>01.</a:t>
              </a:r>
              <a:r>
                <a:rPr kumimoji="0" lang="en-US" sz="1500" b="1" i="0" u="none" strike="noStrike" kern="1200" cap="none" spc="0" normalizeH="0" baseline="0" noProof="0" dirty="0">
                  <a:ln>
                    <a:noFill/>
                  </a:ln>
                  <a:solidFill>
                    <a:prstClr val="black"/>
                  </a:solidFill>
                  <a:effectLst/>
                  <a:uLnTx/>
                  <a:uFillTx/>
                  <a:latin typeface="Arial"/>
                  <a:ea typeface="+mn-ea"/>
                  <a:cs typeface="+mn-cs"/>
                </a:rPr>
                <a:t> </a:t>
              </a:r>
              <a:r>
                <a:rPr kumimoji="1" lang="en-US" sz="1500" b="1" i="0" u="none" strike="noStrike" kern="1200" cap="none" spc="0" normalizeH="0" baseline="0" noProof="0" dirty="0">
                  <a:ln>
                    <a:noFill/>
                  </a:ln>
                  <a:solidFill>
                    <a:srgbClr val="003591"/>
                  </a:solidFill>
                  <a:effectLst/>
                  <a:uLnTx/>
                  <a:uFillTx/>
                  <a:latin typeface="Arial"/>
                  <a:ea typeface="Alibaba PuHuiTi" pitchFamily="18" charset="-122"/>
                  <a:cs typeface="+mn-cs"/>
                </a:rPr>
                <a:t>Clear business ownership and sponsorship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1500" b="1" i="0" u="none" strike="noStrike" kern="1200" cap="none" spc="0" normalizeH="0" baseline="0" noProof="0" dirty="0">
                <a:ln>
                  <a:noFill/>
                </a:ln>
                <a:solidFill>
                  <a:srgbClr val="003591"/>
                </a:solidFill>
                <a:effectLst/>
                <a:uLnTx/>
                <a:uFillTx/>
                <a:latin typeface="Arial"/>
                <a:ea typeface="Alibaba PuHuiTi" pitchFamily="18" charset="-122"/>
                <a:cs typeface="Alibaba PuHuiTi" pitchFamily="18" charset="-122"/>
              </a:endParaRPr>
            </a:p>
          </p:txBody>
        </p:sp>
        <p:sp>
          <p:nvSpPr>
            <p:cNvPr id="15" name="文本框 6">
              <a:extLst>
                <a:ext uri="{FF2B5EF4-FFF2-40B4-BE49-F238E27FC236}">
                  <a16:creationId xmlns:a16="http://schemas.microsoft.com/office/drawing/2014/main" id="{7BF83C29-382F-79F4-197D-D214867B9699}"/>
                </a:ext>
              </a:extLst>
            </p:cNvPr>
            <p:cNvSpPr txBox="1"/>
            <p:nvPr/>
          </p:nvSpPr>
          <p:spPr>
            <a:xfrm>
              <a:off x="713316" y="3149609"/>
              <a:ext cx="2939204" cy="60280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A step-by-step approach from need identification to go-live helped ensure smoother transition, clearer scope, and better readiness.</a:t>
              </a:r>
            </a:p>
          </p:txBody>
        </p:sp>
        <p:sp>
          <p:nvSpPr>
            <p:cNvPr id="16" name="文本框 7">
              <a:extLst>
                <a:ext uri="{FF2B5EF4-FFF2-40B4-BE49-F238E27FC236}">
                  <a16:creationId xmlns:a16="http://schemas.microsoft.com/office/drawing/2014/main" id="{30B83B50-5D83-4BCD-9A88-AA923C29EE51}"/>
                </a:ext>
              </a:extLst>
            </p:cNvPr>
            <p:cNvSpPr txBox="1"/>
            <p:nvPr/>
          </p:nvSpPr>
          <p:spPr>
            <a:xfrm>
              <a:off x="713315" y="2578956"/>
              <a:ext cx="3788338" cy="602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500" b="1" i="0" u="none" strike="noStrike" kern="1200" cap="none" spc="0" normalizeH="0" baseline="0" noProof="0" dirty="0">
                  <a:ln>
                    <a:noFill/>
                  </a:ln>
                  <a:solidFill>
                    <a:srgbClr val="003591"/>
                  </a:solidFill>
                  <a:effectLst/>
                  <a:uLnTx/>
                  <a:uFillTx/>
                  <a:latin typeface="Arial"/>
                  <a:ea typeface="Alibaba PuHuiTi" pitchFamily="18" charset="-122"/>
                  <a:cs typeface="Alibaba PuHuiTi" pitchFamily="18" charset="-122"/>
                </a:rPr>
                <a:t>02.</a:t>
              </a:r>
              <a:r>
                <a:rPr kumimoji="0" lang="en-US" sz="1500" b="1" i="0" u="none" strike="noStrike" kern="1200" cap="none" spc="0" normalizeH="0" baseline="0" noProof="0" dirty="0">
                  <a:ln>
                    <a:noFill/>
                  </a:ln>
                  <a:solidFill>
                    <a:prstClr val="black"/>
                  </a:solidFill>
                  <a:effectLst/>
                  <a:uLnTx/>
                  <a:uFillTx/>
                  <a:latin typeface="Arial"/>
                  <a:ea typeface="+mn-ea"/>
                  <a:cs typeface="+mn-cs"/>
                </a:rPr>
                <a:t> </a:t>
              </a:r>
              <a:r>
                <a:rPr kumimoji="1" lang="en-US" sz="1500" b="1" i="0" u="none" strike="noStrike" kern="1200" cap="none" spc="0" normalizeH="0" baseline="0" noProof="0" dirty="0">
                  <a:ln>
                    <a:noFill/>
                  </a:ln>
                  <a:solidFill>
                    <a:srgbClr val="003591"/>
                  </a:solidFill>
                  <a:effectLst/>
                  <a:uLnTx/>
                  <a:uFillTx/>
                  <a:latin typeface="Arial"/>
                  <a:ea typeface="Alibaba PuHuiTi" pitchFamily="18" charset="-122"/>
                  <a:cs typeface="+mn-cs"/>
                </a:rPr>
                <a:t>Structured process migration approach</a:t>
              </a:r>
            </a:p>
          </p:txBody>
        </p:sp>
        <p:sp>
          <p:nvSpPr>
            <p:cNvPr id="17" name="文本框 19">
              <a:extLst>
                <a:ext uri="{FF2B5EF4-FFF2-40B4-BE49-F238E27FC236}">
                  <a16:creationId xmlns:a16="http://schemas.microsoft.com/office/drawing/2014/main" id="{F163F2C5-CB90-44B6-3DA3-D5950D95A0D3}"/>
                </a:ext>
              </a:extLst>
            </p:cNvPr>
            <p:cNvSpPr txBox="1"/>
            <p:nvPr/>
          </p:nvSpPr>
          <p:spPr>
            <a:xfrm>
              <a:off x="713316" y="4401490"/>
              <a:ext cx="3341188" cy="60280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Close partnership across regional teams, CCC functions, business users enabled faster issue resolution and stronger delivery alignment.</a:t>
              </a:r>
            </a:p>
          </p:txBody>
        </p:sp>
        <p:sp>
          <p:nvSpPr>
            <p:cNvPr id="18" name="文本框 20">
              <a:extLst>
                <a:ext uri="{FF2B5EF4-FFF2-40B4-BE49-F238E27FC236}">
                  <a16:creationId xmlns:a16="http://schemas.microsoft.com/office/drawing/2014/main" id="{255F77D3-8407-59AE-27B6-CC7AAE529F79}"/>
                </a:ext>
              </a:extLst>
            </p:cNvPr>
            <p:cNvSpPr txBox="1"/>
            <p:nvPr/>
          </p:nvSpPr>
          <p:spPr>
            <a:xfrm>
              <a:off x="713315" y="3864193"/>
              <a:ext cx="3162724" cy="602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500" b="1" i="0" u="none" strike="noStrike" kern="1200" cap="none" spc="0" normalizeH="0" baseline="0" noProof="0" dirty="0">
                  <a:ln>
                    <a:noFill/>
                  </a:ln>
                  <a:solidFill>
                    <a:srgbClr val="003591"/>
                  </a:solidFill>
                  <a:effectLst/>
                  <a:uLnTx/>
                  <a:uFillTx/>
                  <a:latin typeface="Arial"/>
                  <a:ea typeface="Alibaba PuHuiTi" pitchFamily="18" charset="-122"/>
                  <a:cs typeface="Alibaba PuHuiTi" pitchFamily="18" charset="-122"/>
                </a:rPr>
                <a:t>03.</a:t>
              </a:r>
              <a:r>
                <a:rPr kumimoji="0" lang="en-US" sz="1500" b="1" i="0" u="none" strike="noStrike" kern="1200" cap="none" spc="0" normalizeH="0" baseline="0" noProof="0" dirty="0">
                  <a:ln>
                    <a:noFill/>
                  </a:ln>
                  <a:solidFill>
                    <a:prstClr val="black"/>
                  </a:solidFill>
                  <a:effectLst/>
                  <a:uLnTx/>
                  <a:uFillTx/>
                  <a:latin typeface="Arial"/>
                  <a:ea typeface="+mn-ea"/>
                  <a:cs typeface="+mn-cs"/>
                </a:rPr>
                <a:t> </a:t>
              </a:r>
              <a:r>
                <a:rPr kumimoji="1" lang="en-US" sz="1500" b="1" i="0" u="none" strike="noStrike" kern="1200" cap="none" spc="0" normalizeH="0" baseline="0" noProof="0" dirty="0">
                  <a:ln>
                    <a:noFill/>
                  </a:ln>
                  <a:solidFill>
                    <a:srgbClr val="003591"/>
                  </a:solidFill>
                  <a:effectLst/>
                  <a:uLnTx/>
                  <a:uFillTx/>
                  <a:latin typeface="Arial"/>
                  <a:ea typeface="Alibaba PuHuiTi" pitchFamily="18" charset="-122"/>
                  <a:cs typeface="+mn-cs"/>
                </a:rPr>
                <a:t>Cross-functional collaboration</a:t>
              </a:r>
            </a:p>
          </p:txBody>
        </p:sp>
        <p:sp>
          <p:nvSpPr>
            <p:cNvPr id="19" name="文本框 21">
              <a:extLst>
                <a:ext uri="{FF2B5EF4-FFF2-40B4-BE49-F238E27FC236}">
                  <a16:creationId xmlns:a16="http://schemas.microsoft.com/office/drawing/2014/main" id="{9A28BCC2-CD5F-C55E-E1FF-03D1D0FCECB8}"/>
                </a:ext>
              </a:extLst>
            </p:cNvPr>
            <p:cNvSpPr txBox="1"/>
            <p:nvPr/>
          </p:nvSpPr>
          <p:spPr>
            <a:xfrm>
              <a:off x="737036" y="5620673"/>
              <a:ext cx="2939204" cy="77024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Tracking volume, accuracy, turnaround time, and feedback helped CCC manage service quality, identify bottlenecks, and drive continuous improvement.</a:t>
              </a:r>
            </a:p>
          </p:txBody>
        </p:sp>
        <p:sp>
          <p:nvSpPr>
            <p:cNvPr id="20" name="文本框 22">
              <a:extLst>
                <a:ext uri="{FF2B5EF4-FFF2-40B4-BE49-F238E27FC236}">
                  <a16:creationId xmlns:a16="http://schemas.microsoft.com/office/drawing/2014/main" id="{2B125DAE-B9CE-3A01-F28D-473814737F6E}"/>
                </a:ext>
              </a:extLst>
            </p:cNvPr>
            <p:cNvSpPr txBox="1"/>
            <p:nvPr/>
          </p:nvSpPr>
          <p:spPr>
            <a:xfrm>
              <a:off x="713315" y="5287792"/>
              <a:ext cx="3036570" cy="35163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zh-CN" sz="1500" b="1" i="0" u="none" strike="noStrike" kern="1200" cap="none" spc="0" normalizeH="0" baseline="0" noProof="0" dirty="0">
                  <a:ln>
                    <a:noFill/>
                  </a:ln>
                  <a:solidFill>
                    <a:srgbClr val="003591"/>
                  </a:solidFill>
                  <a:effectLst/>
                  <a:uLnTx/>
                  <a:uFillTx/>
                  <a:latin typeface="Arial"/>
                  <a:ea typeface="Alibaba PuHuiTi" pitchFamily="18" charset="-122"/>
                  <a:cs typeface="Alibaba PuHuiTi" pitchFamily="18" charset="-122"/>
                </a:rPr>
                <a:t>04. </a:t>
              </a:r>
              <a:r>
                <a:rPr kumimoji="1" lang="en-US" sz="1500" b="1" i="0" u="none" strike="noStrike" kern="1200" cap="none" spc="0" normalizeH="0" baseline="0" noProof="0" dirty="0">
                  <a:ln>
                    <a:noFill/>
                  </a:ln>
                  <a:solidFill>
                    <a:srgbClr val="003591"/>
                  </a:solidFill>
                  <a:effectLst/>
                  <a:uLnTx/>
                  <a:uFillTx/>
                  <a:latin typeface="Arial"/>
                  <a:ea typeface="Alibaba PuHuiTi" pitchFamily="18" charset="-122"/>
                  <a:cs typeface="+mn-cs"/>
                </a:rPr>
                <a:t>Performance visibility</a:t>
              </a:r>
            </a:p>
          </p:txBody>
        </p:sp>
        <p:sp>
          <p:nvSpPr>
            <p:cNvPr id="21" name="文本框 23">
              <a:extLst>
                <a:ext uri="{FF2B5EF4-FFF2-40B4-BE49-F238E27FC236}">
                  <a16:creationId xmlns:a16="http://schemas.microsoft.com/office/drawing/2014/main" id="{A8817610-F855-4FD8-8FD9-6DF486E12D2B}"/>
                </a:ext>
              </a:extLst>
            </p:cNvPr>
            <p:cNvSpPr txBox="1"/>
            <p:nvPr/>
          </p:nvSpPr>
          <p:spPr>
            <a:xfrm>
              <a:off x="8535880" y="1613426"/>
              <a:ext cx="2939204" cy="602800"/>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10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Define in-scope / out-of-scope activities before transition to avoid rework, expectation gaps, and transition delays</a:t>
              </a:r>
              <a:endParaRPr kumimoji="0" lang="zh-CN" altLang="en-US" sz="1000" b="0" i="0" u="none" strike="noStrike" kern="1200" cap="none" spc="0" normalizeH="0" baseline="0" noProof="0" dirty="0">
                <a:ln>
                  <a:noFill/>
                </a:ln>
                <a:solidFill>
                  <a:srgbClr val="383535"/>
                </a:solidFill>
                <a:effectLst/>
                <a:uLnTx/>
                <a:uFillTx/>
                <a:latin typeface="Arial"/>
                <a:ea typeface="Alibaba PuHuiTi" pitchFamily="18" charset="-122"/>
                <a:cs typeface="Alibaba PuHuiTi" pitchFamily="18" charset="-122"/>
              </a:endParaRPr>
            </a:p>
          </p:txBody>
        </p:sp>
        <p:sp>
          <p:nvSpPr>
            <p:cNvPr id="22" name="文本框 24">
              <a:extLst>
                <a:ext uri="{FF2B5EF4-FFF2-40B4-BE49-F238E27FC236}">
                  <a16:creationId xmlns:a16="http://schemas.microsoft.com/office/drawing/2014/main" id="{35FF0ACF-8D26-17D8-FD88-AD0CF445925A}"/>
                </a:ext>
              </a:extLst>
            </p:cNvPr>
            <p:cNvSpPr txBox="1"/>
            <p:nvPr/>
          </p:nvSpPr>
          <p:spPr>
            <a:xfrm>
              <a:off x="8526780" y="1286311"/>
              <a:ext cx="2957406" cy="35163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zh-CN" sz="1500" b="1" i="0" u="none" strike="noStrike" kern="1200" cap="none" spc="0" normalizeH="0" baseline="0" noProof="0" dirty="0">
                  <a:ln>
                    <a:noFill/>
                  </a:ln>
                  <a:solidFill>
                    <a:srgbClr val="003591"/>
                  </a:solidFill>
                  <a:effectLst/>
                  <a:uLnTx/>
                  <a:uFillTx/>
                  <a:latin typeface="Arial"/>
                  <a:ea typeface="Alibaba PuHuiTi" pitchFamily="18" charset="-122"/>
                  <a:cs typeface="Alibaba PuHuiTi" pitchFamily="18" charset="-122"/>
                </a:rPr>
                <a:t>01.</a:t>
              </a:r>
              <a:r>
                <a:rPr kumimoji="0" lang="en-US" sz="1500" b="1" i="0" u="none" strike="noStrike" kern="1200" cap="none" spc="0" normalizeH="0" baseline="0" noProof="0" dirty="0">
                  <a:ln>
                    <a:noFill/>
                  </a:ln>
                  <a:solidFill>
                    <a:prstClr val="black"/>
                  </a:solidFill>
                  <a:effectLst/>
                  <a:uLnTx/>
                  <a:uFillTx/>
                  <a:latin typeface="Arial"/>
                  <a:ea typeface="+mn-ea"/>
                  <a:cs typeface="+mn-cs"/>
                </a:rPr>
                <a:t> </a:t>
              </a:r>
              <a:r>
                <a:rPr kumimoji="1" lang="en-US" sz="1500" b="1" i="0" u="none" strike="noStrike" kern="1200" cap="none" spc="0" normalizeH="0" baseline="0" noProof="0" dirty="0">
                  <a:ln>
                    <a:noFill/>
                  </a:ln>
                  <a:solidFill>
                    <a:srgbClr val="003591"/>
                  </a:solidFill>
                  <a:effectLst/>
                  <a:uLnTx/>
                  <a:uFillTx/>
                  <a:latin typeface="Arial"/>
                  <a:ea typeface="Alibaba PuHuiTi" pitchFamily="18" charset="-122"/>
                  <a:cs typeface="+mn-cs"/>
                </a:rPr>
                <a:t>Clarify scope early </a:t>
              </a:r>
              <a:endParaRPr kumimoji="1" lang="zh-CN" altLang="en-US" sz="1500" b="1" i="0" u="none" strike="noStrike" kern="1200" cap="none" spc="0" normalizeH="0" baseline="0" noProof="0" dirty="0">
                <a:ln>
                  <a:noFill/>
                </a:ln>
                <a:solidFill>
                  <a:srgbClr val="003591"/>
                </a:solidFill>
                <a:effectLst/>
                <a:uLnTx/>
                <a:uFillTx/>
                <a:latin typeface="Arial"/>
                <a:ea typeface="Alibaba PuHuiTi" pitchFamily="18" charset="-122"/>
                <a:cs typeface="+mn-cs"/>
              </a:endParaRPr>
            </a:p>
          </p:txBody>
        </p:sp>
        <p:sp>
          <p:nvSpPr>
            <p:cNvPr id="23" name="文本框 25">
              <a:extLst>
                <a:ext uri="{FF2B5EF4-FFF2-40B4-BE49-F238E27FC236}">
                  <a16:creationId xmlns:a16="http://schemas.microsoft.com/office/drawing/2014/main" id="{1B25F613-63F0-200B-29F9-50849613ACA8}"/>
                </a:ext>
              </a:extLst>
            </p:cNvPr>
            <p:cNvSpPr txBox="1"/>
            <p:nvPr/>
          </p:nvSpPr>
          <p:spPr>
            <a:xfrm>
              <a:off x="8237005" y="3153383"/>
              <a:ext cx="3238079" cy="435356"/>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Align system access, role setup, approval matrix, and control requirements before go-live.</a:t>
              </a:r>
            </a:p>
          </p:txBody>
        </p:sp>
        <p:sp>
          <p:nvSpPr>
            <p:cNvPr id="24" name="文本框 26">
              <a:extLst>
                <a:ext uri="{FF2B5EF4-FFF2-40B4-BE49-F238E27FC236}">
                  <a16:creationId xmlns:a16="http://schemas.microsoft.com/office/drawing/2014/main" id="{EB3AF6D4-EE23-55D2-AA21-6DD213EC74C3}"/>
                </a:ext>
              </a:extLst>
            </p:cNvPr>
            <p:cNvSpPr txBox="1"/>
            <p:nvPr/>
          </p:nvSpPr>
          <p:spPr>
            <a:xfrm>
              <a:off x="8246109" y="2550583"/>
              <a:ext cx="3238077" cy="60280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zh-CN" sz="1500" b="1" i="0" u="none" strike="noStrike" kern="1200" cap="none" spc="0" normalizeH="0" baseline="0" noProof="0" dirty="0">
                  <a:ln>
                    <a:noFill/>
                  </a:ln>
                  <a:solidFill>
                    <a:srgbClr val="003591"/>
                  </a:solidFill>
                  <a:effectLst/>
                  <a:uLnTx/>
                  <a:uFillTx/>
                  <a:latin typeface="Arial"/>
                  <a:ea typeface="Alibaba PuHuiTi" pitchFamily="18" charset="-122"/>
                  <a:cs typeface="Alibaba PuHuiTi" pitchFamily="18" charset="-122"/>
                </a:rPr>
                <a:t>02.</a:t>
              </a:r>
              <a:r>
                <a:rPr kumimoji="0" lang="en-US" sz="1500" b="1" i="0" u="none" strike="noStrike" kern="1200" cap="none" spc="0" normalizeH="0" baseline="0" noProof="0" dirty="0">
                  <a:ln>
                    <a:noFill/>
                  </a:ln>
                  <a:solidFill>
                    <a:prstClr val="black"/>
                  </a:solidFill>
                  <a:effectLst/>
                  <a:uLnTx/>
                  <a:uFillTx/>
                  <a:latin typeface="Arial"/>
                  <a:ea typeface="+mn-ea"/>
                  <a:cs typeface="+mn-cs"/>
                </a:rPr>
                <a:t> </a:t>
              </a:r>
              <a:r>
                <a:rPr kumimoji="1" lang="en-US" sz="1500" b="1" i="0" u="none" strike="noStrike" kern="1200" cap="none" spc="0" normalizeH="0" baseline="0" noProof="0" dirty="0">
                  <a:ln>
                    <a:noFill/>
                  </a:ln>
                  <a:solidFill>
                    <a:srgbClr val="003591"/>
                  </a:solidFill>
                  <a:effectLst/>
                  <a:uLnTx/>
                  <a:uFillTx/>
                  <a:latin typeface="Arial"/>
                  <a:ea typeface="Alibaba PuHuiTi" pitchFamily="18" charset="-122"/>
                  <a:cs typeface="+mn-cs"/>
                </a:rPr>
                <a:t>Confirm system role readiness </a:t>
              </a:r>
              <a:endParaRPr kumimoji="1" lang="zh-CN" altLang="en-US" sz="1500" b="1" i="0" u="none" strike="noStrike" kern="1200" cap="none" spc="0" normalizeH="0" baseline="0" noProof="0" dirty="0">
                <a:ln>
                  <a:noFill/>
                </a:ln>
                <a:solidFill>
                  <a:srgbClr val="003591"/>
                </a:solidFill>
                <a:effectLst/>
                <a:uLnTx/>
                <a:uFillTx/>
                <a:latin typeface="Arial"/>
                <a:ea typeface="Alibaba PuHuiTi" pitchFamily="18" charset="-122"/>
                <a:cs typeface="+mn-cs"/>
              </a:endParaRPr>
            </a:p>
          </p:txBody>
        </p:sp>
        <p:sp>
          <p:nvSpPr>
            <p:cNvPr id="25" name="文本框 27">
              <a:extLst>
                <a:ext uri="{FF2B5EF4-FFF2-40B4-BE49-F238E27FC236}">
                  <a16:creationId xmlns:a16="http://schemas.microsoft.com/office/drawing/2014/main" id="{20E6592C-6F8C-CC6A-EED1-7284F2063674}"/>
                </a:ext>
              </a:extLst>
            </p:cNvPr>
            <p:cNvSpPr txBox="1"/>
            <p:nvPr/>
          </p:nvSpPr>
          <p:spPr>
            <a:xfrm>
              <a:off x="8315958" y="4411681"/>
              <a:ext cx="3168228" cy="602800"/>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Set regular checkpoints with business and regional teams to manage expectations and remove blockers.</a:t>
              </a:r>
            </a:p>
          </p:txBody>
        </p:sp>
        <p:sp>
          <p:nvSpPr>
            <p:cNvPr id="26" name="文本框 28">
              <a:extLst>
                <a:ext uri="{FF2B5EF4-FFF2-40B4-BE49-F238E27FC236}">
                  <a16:creationId xmlns:a16="http://schemas.microsoft.com/office/drawing/2014/main" id="{8FB0300A-C889-EC9A-0141-E165E151731B}"/>
                </a:ext>
              </a:extLst>
            </p:cNvPr>
            <p:cNvSpPr txBox="1"/>
            <p:nvPr/>
          </p:nvSpPr>
          <p:spPr>
            <a:xfrm>
              <a:off x="8246109" y="3816349"/>
              <a:ext cx="3238078" cy="60280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zh-CN" sz="1500" b="1" i="0" u="none" strike="noStrike" kern="1200" cap="none" spc="0" normalizeH="0" baseline="0" noProof="0" dirty="0">
                  <a:ln>
                    <a:noFill/>
                  </a:ln>
                  <a:solidFill>
                    <a:srgbClr val="003591"/>
                  </a:solidFill>
                  <a:effectLst/>
                  <a:uLnTx/>
                  <a:uFillTx/>
                  <a:latin typeface="Arial"/>
                  <a:ea typeface="Alibaba PuHuiTi" pitchFamily="18" charset="-122"/>
                  <a:cs typeface="Alibaba PuHuiTi" pitchFamily="18" charset="-122"/>
                </a:rPr>
                <a:t>03.</a:t>
              </a:r>
              <a:r>
                <a:rPr kumimoji="0" lang="en-US" sz="1500" b="1" i="0" u="none" strike="noStrike" kern="1200" cap="none" spc="0" normalizeH="0" baseline="0" noProof="0" dirty="0">
                  <a:ln>
                    <a:noFill/>
                  </a:ln>
                  <a:solidFill>
                    <a:prstClr val="black"/>
                  </a:solidFill>
                  <a:effectLst/>
                  <a:uLnTx/>
                  <a:uFillTx/>
                  <a:latin typeface="Arial"/>
                  <a:ea typeface="+mn-ea"/>
                  <a:cs typeface="+mn-cs"/>
                </a:rPr>
                <a:t> </a:t>
              </a:r>
              <a:r>
                <a:rPr kumimoji="1" lang="en-US" sz="1500" b="1" i="0" u="none" strike="noStrike" kern="1200" cap="none" spc="0" normalizeH="0" baseline="0" noProof="0" dirty="0">
                  <a:ln>
                    <a:noFill/>
                  </a:ln>
                  <a:solidFill>
                    <a:srgbClr val="003591"/>
                  </a:solidFill>
                  <a:effectLst/>
                  <a:uLnTx/>
                  <a:uFillTx/>
                  <a:latin typeface="Arial"/>
                  <a:ea typeface="Alibaba PuHuiTi" pitchFamily="18" charset="-122"/>
                  <a:cs typeface="+mn-cs"/>
                </a:rPr>
                <a:t>Maintain regular stakeholder communication </a:t>
              </a:r>
              <a:endParaRPr kumimoji="1" lang="zh-CN" altLang="en-US" sz="1500" b="1" i="0" u="none" strike="noStrike" kern="1200" cap="none" spc="0" normalizeH="0" baseline="0" noProof="0" dirty="0">
                <a:ln>
                  <a:noFill/>
                </a:ln>
                <a:solidFill>
                  <a:srgbClr val="003591"/>
                </a:solidFill>
                <a:effectLst/>
                <a:uLnTx/>
                <a:uFillTx/>
                <a:latin typeface="Arial"/>
                <a:ea typeface="Alibaba PuHuiTi" pitchFamily="18" charset="-122"/>
                <a:cs typeface="+mn-cs"/>
              </a:endParaRPr>
            </a:p>
          </p:txBody>
        </p:sp>
        <p:sp>
          <p:nvSpPr>
            <p:cNvPr id="27" name="文本框 29">
              <a:extLst>
                <a:ext uri="{FF2B5EF4-FFF2-40B4-BE49-F238E27FC236}">
                  <a16:creationId xmlns:a16="http://schemas.microsoft.com/office/drawing/2014/main" id="{DB078F60-3D7C-A8D8-0899-6EE21F8AB4B0}"/>
                </a:ext>
              </a:extLst>
            </p:cNvPr>
            <p:cNvSpPr txBox="1"/>
            <p:nvPr/>
          </p:nvSpPr>
          <p:spPr>
            <a:xfrm>
              <a:off x="8544983" y="5713823"/>
              <a:ext cx="2939204" cy="435356"/>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Use standard process design and governance before expanding additional scope.</a:t>
              </a:r>
            </a:p>
          </p:txBody>
        </p:sp>
        <p:sp>
          <p:nvSpPr>
            <p:cNvPr id="28" name="文本框 30">
              <a:extLst>
                <a:ext uri="{FF2B5EF4-FFF2-40B4-BE49-F238E27FC236}">
                  <a16:creationId xmlns:a16="http://schemas.microsoft.com/office/drawing/2014/main" id="{B15313A8-F9E0-F49B-DF2B-9DE4C0A4E80E}"/>
                </a:ext>
              </a:extLst>
            </p:cNvPr>
            <p:cNvSpPr txBox="1"/>
            <p:nvPr/>
          </p:nvSpPr>
          <p:spPr>
            <a:xfrm>
              <a:off x="8246109" y="5341268"/>
              <a:ext cx="3238078" cy="35163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zh-CN" sz="1500" b="1" i="0" u="none" strike="noStrike" kern="1200" cap="none" spc="0" normalizeH="0" baseline="0" noProof="0" dirty="0">
                  <a:ln>
                    <a:noFill/>
                  </a:ln>
                  <a:solidFill>
                    <a:srgbClr val="003591"/>
                  </a:solidFill>
                  <a:effectLst/>
                  <a:uLnTx/>
                  <a:uFillTx/>
                  <a:latin typeface="Arial"/>
                  <a:ea typeface="Alibaba PuHuiTi" pitchFamily="18" charset="-122"/>
                  <a:cs typeface="+mn-cs"/>
                </a:rPr>
                <a:t>04.</a:t>
              </a:r>
              <a:r>
                <a:rPr kumimoji="1" lang="en-US" sz="1500" b="1" i="0" u="none" strike="noStrike" kern="1200" cap="none" spc="0" normalizeH="0" baseline="0" noProof="0" dirty="0">
                  <a:ln>
                    <a:noFill/>
                  </a:ln>
                  <a:solidFill>
                    <a:srgbClr val="003591"/>
                  </a:solidFill>
                  <a:effectLst/>
                  <a:uLnTx/>
                  <a:uFillTx/>
                  <a:latin typeface="Arial"/>
                  <a:ea typeface="Alibaba PuHuiTi" pitchFamily="18" charset="-122"/>
                  <a:cs typeface="+mn-cs"/>
                </a:rPr>
                <a:t> Standardize before scaling</a:t>
              </a:r>
            </a:p>
          </p:txBody>
        </p:sp>
        <p:sp>
          <p:nvSpPr>
            <p:cNvPr id="29" name="任意形状 31">
              <a:extLst>
                <a:ext uri="{FF2B5EF4-FFF2-40B4-BE49-F238E27FC236}">
                  <a16:creationId xmlns:a16="http://schemas.microsoft.com/office/drawing/2014/main" id="{BCCADE81-316D-732F-5B4C-C2A81EA1F8AE}"/>
                </a:ext>
              </a:extLst>
            </p:cNvPr>
            <p:cNvSpPr/>
            <p:nvPr/>
          </p:nvSpPr>
          <p:spPr>
            <a:xfrm>
              <a:off x="3945890" y="2776221"/>
              <a:ext cx="2080259" cy="2080259"/>
            </a:xfrm>
            <a:custGeom>
              <a:avLst/>
              <a:gdLst>
                <a:gd name="connsiteX0" fmla="*/ 2080260 w 2080259"/>
                <a:gd name="connsiteY0" fmla="*/ 1040130 h 2080259"/>
                <a:gd name="connsiteX1" fmla="*/ 1040130 w 2080259"/>
                <a:gd name="connsiteY1" fmla="*/ 2080260 h 2080259"/>
                <a:gd name="connsiteX2" fmla="*/ 0 w 2080259"/>
                <a:gd name="connsiteY2" fmla="*/ 1040130 h 2080259"/>
                <a:gd name="connsiteX3" fmla="*/ 1040130 w 2080259"/>
                <a:gd name="connsiteY3" fmla="*/ 0 h 2080259"/>
                <a:gd name="connsiteX4" fmla="*/ 2080260 w 2080259"/>
                <a:gd name="connsiteY4" fmla="*/ 1040130 h 2080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259" h="2080259">
                  <a:moveTo>
                    <a:pt x="2080260" y="1040130"/>
                  </a:moveTo>
                  <a:cubicBezTo>
                    <a:pt x="2080260" y="1614578"/>
                    <a:pt x="1614578" y="2080260"/>
                    <a:pt x="1040130" y="2080260"/>
                  </a:cubicBezTo>
                  <a:cubicBezTo>
                    <a:pt x="465682" y="2080260"/>
                    <a:pt x="0" y="1614578"/>
                    <a:pt x="0" y="1040130"/>
                  </a:cubicBezTo>
                  <a:cubicBezTo>
                    <a:pt x="0" y="465682"/>
                    <a:pt x="465682" y="0"/>
                    <a:pt x="1040130" y="0"/>
                  </a:cubicBezTo>
                  <a:cubicBezTo>
                    <a:pt x="1614578" y="0"/>
                    <a:pt x="2080260" y="465682"/>
                    <a:pt x="2080260" y="1040130"/>
                  </a:cubicBezTo>
                  <a:close/>
                </a:path>
              </a:pathLst>
            </a:custGeom>
            <a:solidFill>
              <a:srgbClr val="003591"/>
            </a:solidFill>
            <a:ln w="16651"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ea typeface="+mn-ea"/>
                  <a:cs typeface="+mn-cs"/>
                </a:rPr>
                <a:t>Success Factors</a:t>
              </a:r>
              <a:endParaRPr kumimoji="0" lang="en-US" sz="3200" b="0" i="0" u="none" strike="noStrike" kern="1200" cap="none" spc="0" normalizeH="0" baseline="0" noProof="0" dirty="0">
                <a:ln>
                  <a:noFill/>
                </a:ln>
                <a:solidFill>
                  <a:prstClr val="white"/>
                </a:solidFill>
                <a:effectLst/>
                <a:uLnTx/>
                <a:uFillTx/>
                <a:latin typeface="Arial"/>
                <a:ea typeface="+mn-ea"/>
                <a:cs typeface="+mn-cs"/>
              </a:endParaRPr>
            </a:p>
          </p:txBody>
        </p:sp>
        <p:sp>
          <p:nvSpPr>
            <p:cNvPr id="30" name="任意形状 32">
              <a:extLst>
                <a:ext uri="{FF2B5EF4-FFF2-40B4-BE49-F238E27FC236}">
                  <a16:creationId xmlns:a16="http://schemas.microsoft.com/office/drawing/2014/main" id="{D5C34166-2430-3FDE-EDC1-15DAF15F654C}"/>
                </a:ext>
              </a:extLst>
            </p:cNvPr>
            <p:cNvSpPr/>
            <p:nvPr/>
          </p:nvSpPr>
          <p:spPr>
            <a:xfrm>
              <a:off x="6165850" y="2776221"/>
              <a:ext cx="2080259" cy="2080259"/>
            </a:xfrm>
            <a:custGeom>
              <a:avLst/>
              <a:gdLst>
                <a:gd name="connsiteX0" fmla="*/ 2080260 w 2080259"/>
                <a:gd name="connsiteY0" fmla="*/ 1040130 h 2080259"/>
                <a:gd name="connsiteX1" fmla="*/ 1040130 w 2080259"/>
                <a:gd name="connsiteY1" fmla="*/ 2080260 h 2080259"/>
                <a:gd name="connsiteX2" fmla="*/ 0 w 2080259"/>
                <a:gd name="connsiteY2" fmla="*/ 1040130 h 2080259"/>
                <a:gd name="connsiteX3" fmla="*/ 1040130 w 2080259"/>
                <a:gd name="connsiteY3" fmla="*/ 0 h 2080259"/>
                <a:gd name="connsiteX4" fmla="*/ 2080260 w 2080259"/>
                <a:gd name="connsiteY4" fmla="*/ 1040130 h 2080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0259" h="2080259">
                  <a:moveTo>
                    <a:pt x="2080260" y="1040130"/>
                  </a:moveTo>
                  <a:cubicBezTo>
                    <a:pt x="2080260" y="1614578"/>
                    <a:pt x="1614577" y="2080260"/>
                    <a:pt x="1040130" y="2080260"/>
                  </a:cubicBezTo>
                  <a:cubicBezTo>
                    <a:pt x="465682" y="2080260"/>
                    <a:pt x="0" y="1614578"/>
                    <a:pt x="0" y="1040130"/>
                  </a:cubicBezTo>
                  <a:cubicBezTo>
                    <a:pt x="0" y="465682"/>
                    <a:pt x="465682" y="0"/>
                    <a:pt x="1040130" y="0"/>
                  </a:cubicBezTo>
                  <a:cubicBezTo>
                    <a:pt x="1614577" y="0"/>
                    <a:pt x="2080260" y="465682"/>
                    <a:pt x="2080260" y="1040130"/>
                  </a:cubicBezTo>
                  <a:close/>
                </a:path>
              </a:pathLst>
            </a:custGeom>
            <a:solidFill>
              <a:srgbClr val="5385C5"/>
            </a:solidFill>
            <a:ln w="16651"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0" cap="none" spc="0" normalizeH="0" baseline="0" noProof="0" dirty="0">
                  <a:ln>
                    <a:noFill/>
                  </a:ln>
                  <a:solidFill>
                    <a:srgbClr val="FFFFFF"/>
                  </a:solidFill>
                  <a:effectLst/>
                  <a:uLnTx/>
                  <a:uFillTx/>
                  <a:latin typeface="Arial"/>
                  <a:ea typeface="Alibaba PuHuiTi" pitchFamily="18" charset="-122"/>
                  <a:cs typeface="Alibaba PuHuiTi" pitchFamily="18" charset="-122"/>
                </a:rPr>
                <a:t>Lesson Learned</a:t>
              </a:r>
              <a:endParaRPr kumimoji="1" lang="zh-CN" altLang="en-US" sz="3200" b="1" i="0" u="none" strike="noStrike" kern="0" cap="none" spc="0" normalizeH="0" baseline="0" noProof="0" dirty="0">
                <a:ln>
                  <a:noFill/>
                </a:ln>
                <a:solidFill>
                  <a:srgbClr val="FFFFFF"/>
                </a:solidFill>
                <a:effectLst/>
                <a:uLnTx/>
                <a:uFillTx/>
                <a:latin typeface="Arial"/>
                <a:ea typeface="Alibaba PuHuiTi" pitchFamily="18" charset="-122"/>
                <a:cs typeface="Alibaba PuHuiTi" pitchFamily="18" charset="-122"/>
              </a:endParaRPr>
            </a:p>
          </p:txBody>
        </p:sp>
      </p:grpSp>
    </p:spTree>
    <p:extLst>
      <p:ext uri="{BB962C8B-B14F-4D97-AF65-F5344CB8AC3E}">
        <p14:creationId xmlns:p14="http://schemas.microsoft.com/office/powerpoint/2010/main" val="802263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CA1B73-9308-2A25-FC9E-B413995B7EE5}"/>
              </a:ext>
            </a:extLst>
          </p:cNvPr>
          <p:cNvSpPr>
            <a:spLocks noGrp="1"/>
          </p:cNvSpPr>
          <p:nvPr>
            <p:ph type="body" sz="quarter" idx="15"/>
          </p:nvPr>
        </p:nvSpPr>
        <p:spPr/>
        <p:txBody>
          <a:bodyPr/>
          <a:lstStyle/>
          <a:p>
            <a:r>
              <a:rPr lang="en-US" dirty="0"/>
              <a:t>EXECUTIVE SUMMARY – LATEST UPDATES</a:t>
            </a:r>
          </a:p>
        </p:txBody>
      </p:sp>
      <p:sp>
        <p:nvSpPr>
          <p:cNvPr id="4" name="Slide Number Placeholder 3">
            <a:extLst>
              <a:ext uri="{FF2B5EF4-FFF2-40B4-BE49-F238E27FC236}">
                <a16:creationId xmlns:a16="http://schemas.microsoft.com/office/drawing/2014/main" id="{AE7E69C1-061F-A8B8-F8E6-5FEAB0466977}"/>
              </a:ext>
            </a:extLst>
          </p:cNvPr>
          <p:cNvSpPr>
            <a:spLocks noGrp="1"/>
          </p:cNvSpPr>
          <p:nvPr>
            <p:ph type="sldNum" sz="quarter" idx="4"/>
          </p:nvPr>
        </p:nvSpPr>
        <p:spPr>
          <a:xfrm>
            <a:off x="8768361" y="3712168"/>
            <a:ext cx="2743200" cy="365125"/>
          </a:xfrm>
        </p:spPr>
        <p:txBody>
          <a:bodyPr/>
          <a:lstStyle/>
          <a:p>
            <a:fld id="{199137DB-8ECE-4117-81EA-4F1DB4ABB2A7}" type="slidenum">
              <a:rPr lang="zh-CN" altLang="en-US" smtClean="0"/>
              <a:t>9</a:t>
            </a:fld>
            <a:endParaRPr lang="zh-CN" altLang="en-US"/>
          </a:p>
        </p:txBody>
      </p:sp>
      <p:grpSp>
        <p:nvGrpSpPr>
          <p:cNvPr id="99" name="Group 98">
            <a:extLst>
              <a:ext uri="{FF2B5EF4-FFF2-40B4-BE49-F238E27FC236}">
                <a16:creationId xmlns:a16="http://schemas.microsoft.com/office/drawing/2014/main" id="{C37BA98C-68D3-64F6-0F66-54FBD097024C}"/>
              </a:ext>
            </a:extLst>
          </p:cNvPr>
          <p:cNvGrpSpPr/>
          <p:nvPr/>
        </p:nvGrpSpPr>
        <p:grpSpPr>
          <a:xfrm>
            <a:off x="383690" y="1653100"/>
            <a:ext cx="2671395" cy="3553315"/>
            <a:chOff x="532591" y="2841515"/>
            <a:chExt cx="3630013" cy="3593958"/>
          </a:xfrm>
        </p:grpSpPr>
        <p:grpSp>
          <p:nvGrpSpPr>
            <p:cNvPr id="96" name="Group 95">
              <a:extLst>
                <a:ext uri="{FF2B5EF4-FFF2-40B4-BE49-F238E27FC236}">
                  <a16:creationId xmlns:a16="http://schemas.microsoft.com/office/drawing/2014/main" id="{09EB5457-4074-453D-B87F-A6DEDF2F36C4}"/>
                </a:ext>
              </a:extLst>
            </p:cNvPr>
            <p:cNvGrpSpPr/>
            <p:nvPr/>
          </p:nvGrpSpPr>
          <p:grpSpPr>
            <a:xfrm>
              <a:off x="532591" y="2841515"/>
              <a:ext cx="3630013" cy="3593958"/>
              <a:chOff x="532591" y="2841515"/>
              <a:chExt cx="3630013" cy="3593958"/>
            </a:xfrm>
          </p:grpSpPr>
          <p:sp>
            <p:nvSpPr>
              <p:cNvPr id="52" name="任意形状 10">
                <a:extLst>
                  <a:ext uri="{FF2B5EF4-FFF2-40B4-BE49-F238E27FC236}">
                    <a16:creationId xmlns:a16="http://schemas.microsoft.com/office/drawing/2014/main" id="{BB212533-51B8-E75B-E382-3C85429D9E11}"/>
                  </a:ext>
                </a:extLst>
              </p:cNvPr>
              <p:cNvSpPr/>
              <p:nvPr/>
            </p:nvSpPr>
            <p:spPr>
              <a:xfrm>
                <a:off x="532591" y="3597165"/>
                <a:ext cx="3503929" cy="2838308"/>
              </a:xfrm>
              <a:custGeom>
                <a:avLst/>
                <a:gdLst>
                  <a:gd name="connsiteX0" fmla="*/ 0 w 3503929"/>
                  <a:gd name="connsiteY0" fmla="*/ 0 h 2702560"/>
                  <a:gd name="connsiteX1" fmla="*/ 3503930 w 3503929"/>
                  <a:gd name="connsiteY1" fmla="*/ 0 h 2702560"/>
                  <a:gd name="connsiteX2" fmla="*/ 3503930 w 3503929"/>
                  <a:gd name="connsiteY2" fmla="*/ 2702560 h 2702560"/>
                  <a:gd name="connsiteX3" fmla="*/ 0 w 3503929"/>
                  <a:gd name="connsiteY3" fmla="*/ 2702560 h 2702560"/>
                </a:gdLst>
                <a:ahLst/>
                <a:cxnLst>
                  <a:cxn ang="0">
                    <a:pos x="connsiteX0" y="connsiteY0"/>
                  </a:cxn>
                  <a:cxn ang="0">
                    <a:pos x="connsiteX1" y="connsiteY1"/>
                  </a:cxn>
                  <a:cxn ang="0">
                    <a:pos x="connsiteX2" y="connsiteY2"/>
                  </a:cxn>
                  <a:cxn ang="0">
                    <a:pos x="connsiteX3" y="connsiteY3"/>
                  </a:cxn>
                </a:cxnLst>
                <a:rect l="l" t="t" r="r" b="b"/>
                <a:pathLst>
                  <a:path w="3503929" h="2702560">
                    <a:moveTo>
                      <a:pt x="0" y="0"/>
                    </a:moveTo>
                    <a:lnTo>
                      <a:pt x="3503930" y="0"/>
                    </a:lnTo>
                    <a:lnTo>
                      <a:pt x="3503930" y="2702560"/>
                    </a:lnTo>
                    <a:lnTo>
                      <a:pt x="0" y="2702560"/>
                    </a:lnTo>
                    <a:close/>
                  </a:path>
                </a:pathLst>
              </a:custGeom>
              <a:solidFill>
                <a:srgbClr val="EFEFEF"/>
              </a:solidFill>
              <a:ln w="130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383535"/>
                  </a:solidFill>
                  <a:effectLst/>
                  <a:uLnTx/>
                  <a:uFillTx/>
                  <a:ea typeface="Alibaba PuHuiTi" pitchFamily="18" charset="-122"/>
                  <a:cs typeface="Alibaba PuHuiTi" pitchFamily="18" charset="-122"/>
                </a:endParaRPr>
              </a:p>
            </p:txBody>
          </p:sp>
          <p:sp>
            <p:nvSpPr>
              <p:cNvPr id="54" name="任意形状 22">
                <a:extLst>
                  <a:ext uri="{FF2B5EF4-FFF2-40B4-BE49-F238E27FC236}">
                    <a16:creationId xmlns:a16="http://schemas.microsoft.com/office/drawing/2014/main" id="{CDD3B3A1-178E-52A7-9ABB-DC339CCB79F7}"/>
                  </a:ext>
                </a:extLst>
              </p:cNvPr>
              <p:cNvSpPr/>
              <p:nvPr/>
            </p:nvSpPr>
            <p:spPr>
              <a:xfrm>
                <a:off x="532591" y="2841515"/>
                <a:ext cx="3503929" cy="873759"/>
              </a:xfrm>
              <a:custGeom>
                <a:avLst/>
                <a:gdLst>
                  <a:gd name="connsiteX0" fmla="*/ 3503930 w 3503929"/>
                  <a:gd name="connsiteY0" fmla="*/ 0 h 873759"/>
                  <a:gd name="connsiteX1" fmla="*/ 0 w 3503929"/>
                  <a:gd name="connsiteY1" fmla="*/ 0 h 873759"/>
                  <a:gd name="connsiteX2" fmla="*/ 0 w 3503929"/>
                  <a:gd name="connsiteY2" fmla="*/ 755650 h 873759"/>
                  <a:gd name="connsiteX3" fmla="*/ 1684020 w 3503929"/>
                  <a:gd name="connsiteY3" fmla="*/ 755650 h 873759"/>
                  <a:gd name="connsiteX4" fmla="*/ 1752600 w 3503929"/>
                  <a:gd name="connsiteY4" fmla="*/ 873760 h 873759"/>
                  <a:gd name="connsiteX5" fmla="*/ 1819910 w 3503929"/>
                  <a:gd name="connsiteY5" fmla="*/ 755650 h 873759"/>
                  <a:gd name="connsiteX6" fmla="*/ 3503930 w 3503929"/>
                  <a:gd name="connsiteY6" fmla="*/ 755650 h 873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3929" h="873759">
                    <a:moveTo>
                      <a:pt x="3503930" y="0"/>
                    </a:moveTo>
                    <a:lnTo>
                      <a:pt x="0" y="0"/>
                    </a:lnTo>
                    <a:lnTo>
                      <a:pt x="0" y="755650"/>
                    </a:lnTo>
                    <a:lnTo>
                      <a:pt x="1684020" y="755650"/>
                    </a:lnTo>
                    <a:lnTo>
                      <a:pt x="1752600" y="873760"/>
                    </a:lnTo>
                    <a:lnTo>
                      <a:pt x="1819910" y="755650"/>
                    </a:lnTo>
                    <a:lnTo>
                      <a:pt x="3503930" y="755650"/>
                    </a:lnTo>
                    <a:close/>
                  </a:path>
                </a:pathLst>
              </a:custGeom>
              <a:solidFill>
                <a:schemeClr val="accent4">
                  <a:lumMod val="40000"/>
                  <a:lumOff val="60000"/>
                </a:schemeClr>
              </a:solidFill>
              <a:ln w="130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ea typeface="Alibaba PuHuiTi" pitchFamily="18" charset="-122"/>
                  <a:cs typeface="Alibaba PuHuiTi" pitchFamily="18" charset="-122"/>
                </a:endParaRPr>
              </a:p>
            </p:txBody>
          </p:sp>
          <p:sp>
            <p:nvSpPr>
              <p:cNvPr id="56" name="文本框 26">
                <a:extLst>
                  <a:ext uri="{FF2B5EF4-FFF2-40B4-BE49-F238E27FC236}">
                    <a16:creationId xmlns:a16="http://schemas.microsoft.com/office/drawing/2014/main" id="{50116BFE-E62A-888D-4878-213CC60D02CD}"/>
                  </a:ext>
                </a:extLst>
              </p:cNvPr>
              <p:cNvSpPr txBox="1"/>
              <p:nvPr/>
            </p:nvSpPr>
            <p:spPr>
              <a:xfrm>
                <a:off x="579826" y="3826506"/>
                <a:ext cx="3582778" cy="2133421"/>
              </a:xfrm>
              <a:prstGeom prst="rect">
                <a:avLst/>
              </a:prstGeom>
              <a:noFill/>
              <a:ln>
                <a:noFill/>
              </a:ln>
            </p:spPr>
            <p:txBody>
              <a:bodyPr wrap="square" rtlCol="0">
                <a:spAutoFit/>
              </a:bodyPr>
              <a:lstStyle/>
              <a:p>
                <a:pPr marL="171450" indent="-171450">
                  <a:lnSpc>
                    <a:spcPct val="150000"/>
                  </a:lnSpc>
                  <a:spcAft>
                    <a:spcPts val="1000"/>
                  </a:spcAft>
                  <a:buFont typeface="Arial" panose="020B0604020202020204" pitchFamily="34" charset="0"/>
                  <a:buChar char="•"/>
                </a:pPr>
                <a:r>
                  <a:rPr lang="en-US" altLang="zh-CN" sz="1450" dirty="0">
                    <a:ea typeface="Alibaba PuHuiTi" pitchFamily="18" charset="-122"/>
                    <a:cs typeface="Alibaba PuHuiTi" pitchFamily="18" charset="-122"/>
                  </a:rPr>
                  <a:t>Total planned: 19 Processes</a:t>
                </a:r>
              </a:p>
              <a:p>
                <a:pPr marL="171450" indent="-171450">
                  <a:lnSpc>
                    <a:spcPct val="150000"/>
                  </a:lnSpc>
                  <a:spcAft>
                    <a:spcPts val="1000"/>
                  </a:spcAft>
                  <a:buFont typeface="Arial" panose="020B0604020202020204" pitchFamily="34" charset="0"/>
                  <a:buChar char="•"/>
                </a:pPr>
                <a:r>
                  <a:rPr lang="en-US" altLang="zh-CN" sz="1450" dirty="0">
                    <a:ea typeface="Alibaba PuHuiTi" pitchFamily="18" charset="-122"/>
                    <a:cs typeface="Alibaba PuHuiTi" pitchFamily="18" charset="-122"/>
                  </a:rPr>
                  <a:t>13 Go-live</a:t>
                </a:r>
              </a:p>
              <a:p>
                <a:pPr marL="171450" indent="-171450">
                  <a:lnSpc>
                    <a:spcPct val="150000"/>
                  </a:lnSpc>
                  <a:spcAft>
                    <a:spcPts val="1000"/>
                  </a:spcAft>
                  <a:buFont typeface="Arial" panose="020B0604020202020204" pitchFamily="34" charset="0"/>
                  <a:buChar char="•"/>
                </a:pPr>
                <a:r>
                  <a:rPr lang="en-US" altLang="zh-CN" sz="1450" dirty="0">
                    <a:ea typeface="Alibaba PuHuiTi" pitchFamily="18" charset="-122"/>
                    <a:cs typeface="Alibaba PuHuiTi" pitchFamily="18" charset="-122"/>
                  </a:rPr>
                  <a:t>6 In-progress</a:t>
                </a:r>
              </a:p>
              <a:p>
                <a:pPr marL="171450" indent="-171450">
                  <a:lnSpc>
                    <a:spcPct val="150000"/>
                  </a:lnSpc>
                  <a:spcAft>
                    <a:spcPts val="1000"/>
                  </a:spcAft>
                  <a:buFont typeface="Arial" panose="020B0604020202020204" pitchFamily="34" charset="0"/>
                  <a:buChar char="•"/>
                </a:pPr>
                <a:r>
                  <a:rPr lang="en-US" altLang="zh-CN" sz="1450" dirty="0">
                    <a:ea typeface="Alibaba PuHuiTi" pitchFamily="18" charset="-122"/>
                    <a:cs typeface="Alibaba PuHuiTi" pitchFamily="18" charset="-122"/>
                  </a:rPr>
                  <a:t>0 risk for delay</a:t>
                </a:r>
              </a:p>
            </p:txBody>
          </p:sp>
        </p:grpSp>
        <p:sp>
          <p:nvSpPr>
            <p:cNvPr id="58" name="文本框 14">
              <a:extLst>
                <a:ext uri="{FF2B5EF4-FFF2-40B4-BE49-F238E27FC236}">
                  <a16:creationId xmlns:a16="http://schemas.microsoft.com/office/drawing/2014/main" id="{46C8875F-A6F9-A654-7A63-CCBC2465C6AC}"/>
                </a:ext>
              </a:extLst>
            </p:cNvPr>
            <p:cNvSpPr txBox="1"/>
            <p:nvPr/>
          </p:nvSpPr>
          <p:spPr>
            <a:xfrm>
              <a:off x="1162446" y="3003896"/>
              <a:ext cx="2122035" cy="471743"/>
            </a:xfrm>
            <a:prstGeom prst="rect">
              <a:avLst/>
            </a:prstGeom>
            <a:noFill/>
          </p:spPr>
          <p:txBody>
            <a:bodyPr wrap="none" rtlCol="0">
              <a:spAutoFit/>
            </a:bodyPr>
            <a:lstStyle/>
            <a:p>
              <a:r>
                <a:rPr kumimoji="1" lang="en-US" altLang="zh-CN" sz="2200" b="1" dirty="0">
                  <a:solidFill>
                    <a:srgbClr val="FFFFFF"/>
                  </a:solidFill>
                  <a:ea typeface="Alibaba PuHuiTi" pitchFamily="18" charset="-122"/>
                  <a:cs typeface="Alibaba PuHuiTi" pitchFamily="18" charset="-122"/>
                </a:rPr>
                <a:t>PROCESS</a:t>
              </a:r>
              <a:endParaRPr kumimoji="1" lang="zh-CN" altLang="en-US" sz="2200" b="1" dirty="0">
                <a:solidFill>
                  <a:srgbClr val="FFFFFF"/>
                </a:solidFill>
                <a:ea typeface="Alibaba PuHuiTi" pitchFamily="18" charset="-122"/>
                <a:cs typeface="Alibaba PuHuiTi" pitchFamily="18" charset="-122"/>
              </a:endParaRPr>
            </a:p>
          </p:txBody>
        </p:sp>
      </p:grpSp>
      <p:grpSp>
        <p:nvGrpSpPr>
          <p:cNvPr id="98" name="Group 97">
            <a:extLst>
              <a:ext uri="{FF2B5EF4-FFF2-40B4-BE49-F238E27FC236}">
                <a16:creationId xmlns:a16="http://schemas.microsoft.com/office/drawing/2014/main" id="{5589CD18-D6C7-E63A-BB89-AD0A62069CD6}"/>
              </a:ext>
            </a:extLst>
          </p:cNvPr>
          <p:cNvGrpSpPr/>
          <p:nvPr/>
        </p:nvGrpSpPr>
        <p:grpSpPr>
          <a:xfrm>
            <a:off x="9228494" y="1653101"/>
            <a:ext cx="2577113" cy="3553314"/>
            <a:chOff x="7964245" y="2806505"/>
            <a:chExt cx="3503930" cy="3593958"/>
          </a:xfrm>
        </p:grpSpPr>
        <p:sp>
          <p:nvSpPr>
            <p:cNvPr id="60" name="任意形状 12">
              <a:extLst>
                <a:ext uri="{FF2B5EF4-FFF2-40B4-BE49-F238E27FC236}">
                  <a16:creationId xmlns:a16="http://schemas.microsoft.com/office/drawing/2014/main" id="{B00E06E6-A5D3-7A26-1D63-4E6EB3593F3D}"/>
                </a:ext>
              </a:extLst>
            </p:cNvPr>
            <p:cNvSpPr/>
            <p:nvPr/>
          </p:nvSpPr>
          <p:spPr>
            <a:xfrm>
              <a:off x="7964245" y="3562155"/>
              <a:ext cx="3503929" cy="2838308"/>
            </a:xfrm>
            <a:custGeom>
              <a:avLst/>
              <a:gdLst>
                <a:gd name="connsiteX0" fmla="*/ 0 w 3503929"/>
                <a:gd name="connsiteY0" fmla="*/ 0 h 2702560"/>
                <a:gd name="connsiteX1" fmla="*/ 3503930 w 3503929"/>
                <a:gd name="connsiteY1" fmla="*/ 0 h 2702560"/>
                <a:gd name="connsiteX2" fmla="*/ 3503930 w 3503929"/>
                <a:gd name="connsiteY2" fmla="*/ 2702560 h 2702560"/>
                <a:gd name="connsiteX3" fmla="*/ 0 w 3503929"/>
                <a:gd name="connsiteY3" fmla="*/ 2702560 h 2702560"/>
              </a:gdLst>
              <a:ahLst/>
              <a:cxnLst>
                <a:cxn ang="0">
                  <a:pos x="connsiteX0" y="connsiteY0"/>
                </a:cxn>
                <a:cxn ang="0">
                  <a:pos x="connsiteX1" y="connsiteY1"/>
                </a:cxn>
                <a:cxn ang="0">
                  <a:pos x="connsiteX2" y="connsiteY2"/>
                </a:cxn>
                <a:cxn ang="0">
                  <a:pos x="connsiteX3" y="connsiteY3"/>
                </a:cxn>
              </a:cxnLst>
              <a:rect l="l" t="t" r="r" b="b"/>
              <a:pathLst>
                <a:path w="3503929" h="2702560">
                  <a:moveTo>
                    <a:pt x="0" y="0"/>
                  </a:moveTo>
                  <a:lnTo>
                    <a:pt x="3503930" y="0"/>
                  </a:lnTo>
                  <a:lnTo>
                    <a:pt x="3503930" y="2702560"/>
                  </a:lnTo>
                  <a:lnTo>
                    <a:pt x="0" y="2702560"/>
                  </a:lnTo>
                  <a:close/>
                </a:path>
              </a:pathLst>
            </a:custGeom>
            <a:solidFill>
              <a:schemeClr val="bg2"/>
            </a:solidFill>
            <a:ln w="13078" cap="flat">
              <a:noFill/>
              <a:prstDash val="solid"/>
              <a:miter/>
            </a:ln>
          </p:spPr>
          <p:txBody>
            <a:bodyPr rtlCol="0" anchor="ctr"/>
            <a:lstStyle/>
            <a:p>
              <a:endParaRPr lang="zh-CN" altLang="en-US">
                <a:ea typeface="Alibaba PuHuiTi" pitchFamily="18" charset="-122"/>
                <a:cs typeface="Alibaba PuHuiTi" pitchFamily="18" charset="-122"/>
              </a:endParaRPr>
            </a:p>
          </p:txBody>
        </p:sp>
        <p:sp>
          <p:nvSpPr>
            <p:cNvPr id="62" name="任意形状 24">
              <a:extLst>
                <a:ext uri="{FF2B5EF4-FFF2-40B4-BE49-F238E27FC236}">
                  <a16:creationId xmlns:a16="http://schemas.microsoft.com/office/drawing/2014/main" id="{9E73B24D-A4F4-2151-74C8-E458F66A6948}"/>
                </a:ext>
              </a:extLst>
            </p:cNvPr>
            <p:cNvSpPr/>
            <p:nvPr/>
          </p:nvSpPr>
          <p:spPr>
            <a:xfrm>
              <a:off x="7964245" y="2806505"/>
              <a:ext cx="3503930" cy="873759"/>
            </a:xfrm>
            <a:custGeom>
              <a:avLst/>
              <a:gdLst>
                <a:gd name="connsiteX0" fmla="*/ 3503930 w 3503930"/>
                <a:gd name="connsiteY0" fmla="*/ 0 h 873759"/>
                <a:gd name="connsiteX1" fmla="*/ 0 w 3503930"/>
                <a:gd name="connsiteY1" fmla="*/ 0 h 873759"/>
                <a:gd name="connsiteX2" fmla="*/ 0 w 3503930"/>
                <a:gd name="connsiteY2" fmla="*/ 755650 h 873759"/>
                <a:gd name="connsiteX3" fmla="*/ 1684020 w 3503930"/>
                <a:gd name="connsiteY3" fmla="*/ 755650 h 873759"/>
                <a:gd name="connsiteX4" fmla="*/ 1751330 w 3503930"/>
                <a:gd name="connsiteY4" fmla="*/ 873760 h 873759"/>
                <a:gd name="connsiteX5" fmla="*/ 1819910 w 3503930"/>
                <a:gd name="connsiteY5" fmla="*/ 755650 h 873759"/>
                <a:gd name="connsiteX6" fmla="*/ 3503930 w 3503930"/>
                <a:gd name="connsiteY6" fmla="*/ 755650 h 873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3930" h="873759">
                  <a:moveTo>
                    <a:pt x="3503930" y="0"/>
                  </a:moveTo>
                  <a:lnTo>
                    <a:pt x="0" y="0"/>
                  </a:lnTo>
                  <a:lnTo>
                    <a:pt x="0" y="755650"/>
                  </a:lnTo>
                  <a:lnTo>
                    <a:pt x="1684020" y="755650"/>
                  </a:lnTo>
                  <a:lnTo>
                    <a:pt x="1751330" y="873760"/>
                  </a:lnTo>
                  <a:lnTo>
                    <a:pt x="1819910" y="755650"/>
                  </a:lnTo>
                  <a:lnTo>
                    <a:pt x="3503930" y="755650"/>
                  </a:lnTo>
                  <a:close/>
                </a:path>
              </a:pathLst>
            </a:custGeom>
            <a:solidFill>
              <a:schemeClr val="tx2">
                <a:lumMod val="75000"/>
                <a:lumOff val="25000"/>
              </a:schemeClr>
            </a:solidFill>
            <a:ln w="13078" cap="flat">
              <a:noFill/>
              <a:prstDash val="solid"/>
              <a:miter/>
            </a:ln>
          </p:spPr>
          <p:txBody>
            <a:bodyPr rtlCol="0" anchor="ctr"/>
            <a:lstStyle/>
            <a:p>
              <a:endParaRPr lang="zh-CN" altLang="en-US">
                <a:ea typeface="Alibaba PuHuiTi" pitchFamily="18" charset="-122"/>
                <a:cs typeface="Alibaba PuHuiTi" pitchFamily="18" charset="-122"/>
              </a:endParaRPr>
            </a:p>
          </p:txBody>
        </p:sp>
        <p:sp>
          <p:nvSpPr>
            <p:cNvPr id="64" name="文本框 55">
              <a:extLst>
                <a:ext uri="{FF2B5EF4-FFF2-40B4-BE49-F238E27FC236}">
                  <a16:creationId xmlns:a16="http://schemas.microsoft.com/office/drawing/2014/main" id="{4D23F79D-6D59-3F2E-765D-4C852864D698}"/>
                </a:ext>
              </a:extLst>
            </p:cNvPr>
            <p:cNvSpPr txBox="1"/>
            <p:nvPr/>
          </p:nvSpPr>
          <p:spPr>
            <a:xfrm>
              <a:off x="8322927" y="3900968"/>
              <a:ext cx="2802145" cy="366835"/>
            </a:xfrm>
            <a:prstGeom prst="rect">
              <a:avLst/>
            </a:prstGeom>
            <a:noFill/>
            <a:ln>
              <a:noFill/>
            </a:ln>
          </p:spPr>
          <p:txBody>
            <a:bodyPr wrap="square" rtlCol="0">
              <a:spAutoFit/>
            </a:bodyPr>
            <a:lstStyle/>
            <a:p>
              <a:pPr marL="171450" indent="-171450" algn="just">
                <a:lnSpc>
                  <a:spcPct val="150000"/>
                </a:lnSpc>
                <a:spcAft>
                  <a:spcPts val="1000"/>
                </a:spcAft>
                <a:buFont typeface="Arial" panose="020B0604020202020204" pitchFamily="34" charset="0"/>
                <a:buChar char="•"/>
              </a:pPr>
              <a:endParaRPr lang="en-US" altLang="zh-CN" sz="1200" b="1" dirty="0">
                <a:solidFill>
                  <a:schemeClr val="accent1"/>
                </a:solidFill>
                <a:effectLst/>
                <a:ea typeface="Alibaba PuHuiTi" pitchFamily="18" charset="-122"/>
                <a:cs typeface="Alibaba PuHuiTi" pitchFamily="18" charset="-122"/>
              </a:endParaRPr>
            </a:p>
          </p:txBody>
        </p:sp>
        <p:sp>
          <p:nvSpPr>
            <p:cNvPr id="66" name="文本框 33">
              <a:extLst>
                <a:ext uri="{FF2B5EF4-FFF2-40B4-BE49-F238E27FC236}">
                  <a16:creationId xmlns:a16="http://schemas.microsoft.com/office/drawing/2014/main" id="{A2F2488E-8657-6A09-D1C8-83F1EF59F82F}"/>
                </a:ext>
              </a:extLst>
            </p:cNvPr>
            <p:cNvSpPr txBox="1"/>
            <p:nvPr/>
          </p:nvSpPr>
          <p:spPr>
            <a:xfrm>
              <a:off x="9289976" y="2952277"/>
              <a:ext cx="702436" cy="430887"/>
            </a:xfrm>
            <a:prstGeom prst="rect">
              <a:avLst/>
            </a:prstGeom>
            <a:noFill/>
          </p:spPr>
          <p:txBody>
            <a:bodyPr wrap="none" rtlCol="0">
              <a:spAutoFit/>
            </a:bodyPr>
            <a:lstStyle/>
            <a:p>
              <a:r>
                <a:rPr kumimoji="1" lang="en-US" altLang="zh-CN" sz="2200" b="1" dirty="0">
                  <a:solidFill>
                    <a:schemeClr val="bg1"/>
                  </a:solidFill>
                  <a:ea typeface="Alibaba PuHuiTi" pitchFamily="18" charset="-122"/>
                  <a:cs typeface="Alibaba PuHuiTi" pitchFamily="18" charset="-122"/>
                </a:rPr>
                <a:t>BIM</a:t>
              </a:r>
              <a:endParaRPr kumimoji="1" lang="zh-CN" altLang="en-US" sz="2200" b="1" dirty="0">
                <a:solidFill>
                  <a:schemeClr val="bg1"/>
                </a:solidFill>
                <a:ea typeface="Alibaba PuHuiTi" pitchFamily="18" charset="-122"/>
                <a:cs typeface="Alibaba PuHuiTi" pitchFamily="18" charset="-122"/>
              </a:endParaRPr>
            </a:p>
          </p:txBody>
        </p:sp>
      </p:grpSp>
      <p:grpSp>
        <p:nvGrpSpPr>
          <p:cNvPr id="97" name="Group 96">
            <a:extLst>
              <a:ext uri="{FF2B5EF4-FFF2-40B4-BE49-F238E27FC236}">
                <a16:creationId xmlns:a16="http://schemas.microsoft.com/office/drawing/2014/main" id="{8B990ADE-C742-CEE0-2757-3D4E922AA1B9}"/>
              </a:ext>
            </a:extLst>
          </p:cNvPr>
          <p:cNvGrpSpPr/>
          <p:nvPr/>
        </p:nvGrpSpPr>
        <p:grpSpPr>
          <a:xfrm>
            <a:off x="6269471" y="1653100"/>
            <a:ext cx="2578608" cy="3553315"/>
            <a:chOff x="4237599" y="2840717"/>
            <a:chExt cx="3503929" cy="3593958"/>
          </a:xfrm>
        </p:grpSpPr>
        <p:sp>
          <p:nvSpPr>
            <p:cNvPr id="68" name="任意形状 11">
              <a:extLst>
                <a:ext uri="{FF2B5EF4-FFF2-40B4-BE49-F238E27FC236}">
                  <a16:creationId xmlns:a16="http://schemas.microsoft.com/office/drawing/2014/main" id="{EDF4EFAB-FC94-3A0A-9B4D-8086F3AFC2E6}"/>
                </a:ext>
              </a:extLst>
            </p:cNvPr>
            <p:cNvSpPr/>
            <p:nvPr/>
          </p:nvSpPr>
          <p:spPr>
            <a:xfrm>
              <a:off x="4237599" y="3596367"/>
              <a:ext cx="3503929" cy="2838308"/>
            </a:xfrm>
            <a:custGeom>
              <a:avLst/>
              <a:gdLst>
                <a:gd name="connsiteX0" fmla="*/ 0 w 3503929"/>
                <a:gd name="connsiteY0" fmla="*/ 0 h 2702560"/>
                <a:gd name="connsiteX1" fmla="*/ 3503931 w 3503929"/>
                <a:gd name="connsiteY1" fmla="*/ 0 h 2702560"/>
                <a:gd name="connsiteX2" fmla="*/ 3503931 w 3503929"/>
                <a:gd name="connsiteY2" fmla="*/ 2702560 h 2702560"/>
                <a:gd name="connsiteX3" fmla="*/ 1 w 3503929"/>
                <a:gd name="connsiteY3" fmla="*/ 2702560 h 2702560"/>
              </a:gdLst>
              <a:ahLst/>
              <a:cxnLst>
                <a:cxn ang="0">
                  <a:pos x="connsiteX0" y="connsiteY0"/>
                </a:cxn>
                <a:cxn ang="0">
                  <a:pos x="connsiteX1" y="connsiteY1"/>
                </a:cxn>
                <a:cxn ang="0">
                  <a:pos x="connsiteX2" y="connsiteY2"/>
                </a:cxn>
                <a:cxn ang="0">
                  <a:pos x="connsiteX3" y="connsiteY3"/>
                </a:cxn>
              </a:cxnLst>
              <a:rect l="l" t="t" r="r" b="b"/>
              <a:pathLst>
                <a:path w="3503929" h="2702560">
                  <a:moveTo>
                    <a:pt x="0" y="0"/>
                  </a:moveTo>
                  <a:lnTo>
                    <a:pt x="3503931" y="0"/>
                  </a:lnTo>
                  <a:lnTo>
                    <a:pt x="3503931" y="2702560"/>
                  </a:lnTo>
                  <a:lnTo>
                    <a:pt x="1" y="2702560"/>
                  </a:lnTo>
                  <a:close/>
                </a:path>
              </a:pathLst>
            </a:custGeom>
            <a:solidFill>
              <a:srgbClr val="EFEFEF"/>
            </a:solidFill>
            <a:ln w="130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ea typeface="Alibaba PuHuiTi" pitchFamily="18" charset="-122"/>
                <a:cs typeface="Alibaba PuHuiTi" pitchFamily="18" charset="-122"/>
              </a:endParaRPr>
            </a:p>
          </p:txBody>
        </p:sp>
        <p:sp>
          <p:nvSpPr>
            <p:cNvPr id="69" name="任意形状 23">
              <a:extLst>
                <a:ext uri="{FF2B5EF4-FFF2-40B4-BE49-F238E27FC236}">
                  <a16:creationId xmlns:a16="http://schemas.microsoft.com/office/drawing/2014/main" id="{D48987DB-20DD-016B-356B-D99D6B96A634}"/>
                </a:ext>
              </a:extLst>
            </p:cNvPr>
            <p:cNvSpPr/>
            <p:nvPr/>
          </p:nvSpPr>
          <p:spPr>
            <a:xfrm>
              <a:off x="4237599" y="2840717"/>
              <a:ext cx="3503929" cy="873759"/>
            </a:xfrm>
            <a:custGeom>
              <a:avLst/>
              <a:gdLst>
                <a:gd name="connsiteX0" fmla="*/ 3503930 w 3503929"/>
                <a:gd name="connsiteY0" fmla="*/ 0 h 873759"/>
                <a:gd name="connsiteX1" fmla="*/ 0 w 3503929"/>
                <a:gd name="connsiteY1" fmla="*/ 0 h 873759"/>
                <a:gd name="connsiteX2" fmla="*/ 0 w 3503929"/>
                <a:gd name="connsiteY2" fmla="*/ 755650 h 873759"/>
                <a:gd name="connsiteX3" fmla="*/ 1684020 w 3503929"/>
                <a:gd name="connsiteY3" fmla="*/ 755650 h 873759"/>
                <a:gd name="connsiteX4" fmla="*/ 1751330 w 3503929"/>
                <a:gd name="connsiteY4" fmla="*/ 873760 h 873759"/>
                <a:gd name="connsiteX5" fmla="*/ 1819910 w 3503929"/>
                <a:gd name="connsiteY5" fmla="*/ 755650 h 873759"/>
                <a:gd name="connsiteX6" fmla="*/ 3503930 w 3503929"/>
                <a:gd name="connsiteY6" fmla="*/ 755650 h 873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3929" h="873759">
                  <a:moveTo>
                    <a:pt x="3503930" y="0"/>
                  </a:moveTo>
                  <a:lnTo>
                    <a:pt x="0" y="0"/>
                  </a:lnTo>
                  <a:lnTo>
                    <a:pt x="0" y="755650"/>
                  </a:lnTo>
                  <a:lnTo>
                    <a:pt x="1684020" y="755650"/>
                  </a:lnTo>
                  <a:lnTo>
                    <a:pt x="1751330" y="873760"/>
                  </a:lnTo>
                  <a:lnTo>
                    <a:pt x="1819910" y="755650"/>
                  </a:lnTo>
                  <a:lnTo>
                    <a:pt x="3503930" y="755650"/>
                  </a:lnTo>
                  <a:close/>
                </a:path>
              </a:pathLst>
            </a:custGeom>
            <a:solidFill>
              <a:srgbClr val="5385C5"/>
            </a:solidFill>
            <a:ln w="130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ea typeface="Alibaba PuHuiTi" pitchFamily="18" charset="-122"/>
                <a:cs typeface="Alibaba PuHuiTi" pitchFamily="18" charset="-122"/>
              </a:endParaRPr>
            </a:p>
          </p:txBody>
        </p:sp>
        <p:sp>
          <p:nvSpPr>
            <p:cNvPr id="72" name="文本框 52">
              <a:extLst>
                <a:ext uri="{FF2B5EF4-FFF2-40B4-BE49-F238E27FC236}">
                  <a16:creationId xmlns:a16="http://schemas.microsoft.com/office/drawing/2014/main" id="{EFAECBD2-2094-7B2D-28F1-16E54E1CB079}"/>
                </a:ext>
              </a:extLst>
            </p:cNvPr>
            <p:cNvSpPr txBox="1"/>
            <p:nvPr/>
          </p:nvSpPr>
          <p:spPr>
            <a:xfrm>
              <a:off x="4592385" y="3935180"/>
              <a:ext cx="2802145" cy="366935"/>
            </a:xfrm>
            <a:prstGeom prst="rect">
              <a:avLst/>
            </a:prstGeom>
            <a:noFill/>
            <a:ln>
              <a:noFill/>
            </a:ln>
          </p:spPr>
          <p:txBody>
            <a:bodyPr wrap="square" rtlCol="0">
              <a:spAutoFit/>
            </a:bodyPr>
            <a:lstStyle/>
            <a:p>
              <a:pPr algn="just">
                <a:lnSpc>
                  <a:spcPct val="150000"/>
                </a:lnSpc>
                <a:spcAft>
                  <a:spcPts val="1000"/>
                </a:spcAft>
              </a:pPr>
              <a:endParaRPr lang="en-US" altLang="zh-CN" sz="1200" b="1" dirty="0">
                <a:solidFill>
                  <a:srgbClr val="003591"/>
                </a:solidFill>
                <a:ea typeface="Alibaba PuHuiTi" pitchFamily="18" charset="-122"/>
                <a:cs typeface="Alibaba PuHuiTi" pitchFamily="18" charset="-122"/>
              </a:endParaRPr>
            </a:p>
          </p:txBody>
        </p:sp>
        <p:sp>
          <p:nvSpPr>
            <p:cNvPr id="74" name="文本框 19">
              <a:extLst>
                <a:ext uri="{FF2B5EF4-FFF2-40B4-BE49-F238E27FC236}">
                  <a16:creationId xmlns:a16="http://schemas.microsoft.com/office/drawing/2014/main" id="{40EA7FE3-227F-1C1E-5DA8-846262B9FC8C}"/>
                </a:ext>
              </a:extLst>
            </p:cNvPr>
            <p:cNvSpPr txBox="1"/>
            <p:nvPr/>
          </p:nvSpPr>
          <p:spPr>
            <a:xfrm>
              <a:off x="4873488" y="3009463"/>
              <a:ext cx="1704313" cy="430887"/>
            </a:xfrm>
            <a:prstGeom prst="rect">
              <a:avLst/>
            </a:prstGeom>
            <a:noFill/>
          </p:spPr>
          <p:txBody>
            <a:bodyPr wrap="none" rtlCol="0">
              <a:spAutoFit/>
            </a:bodyPr>
            <a:lstStyle/>
            <a:p>
              <a:r>
                <a:rPr kumimoji="1" lang="en-US" altLang="zh-CN" sz="2200" b="1" dirty="0">
                  <a:solidFill>
                    <a:srgbClr val="FFFFFF"/>
                  </a:solidFill>
                  <a:ea typeface="Alibaba PuHuiTi" pitchFamily="18" charset="-122"/>
                  <a:cs typeface="Alibaba PuHuiTi" pitchFamily="18" charset="-122"/>
                </a:rPr>
                <a:t>SOURCING</a:t>
              </a:r>
              <a:endParaRPr kumimoji="1" lang="zh-CN" altLang="en-US" sz="2200" b="1" dirty="0">
                <a:solidFill>
                  <a:srgbClr val="FFFFFF"/>
                </a:solidFill>
                <a:ea typeface="Alibaba PuHuiTi" pitchFamily="18" charset="-122"/>
                <a:cs typeface="Alibaba PuHuiTi" pitchFamily="18" charset="-122"/>
              </a:endParaRPr>
            </a:p>
          </p:txBody>
        </p:sp>
      </p:grpSp>
      <p:grpSp>
        <p:nvGrpSpPr>
          <p:cNvPr id="100" name="Group 99">
            <a:extLst>
              <a:ext uri="{FF2B5EF4-FFF2-40B4-BE49-F238E27FC236}">
                <a16:creationId xmlns:a16="http://schemas.microsoft.com/office/drawing/2014/main" id="{B5CE97E6-9545-4A19-2BB5-27E3FB2D1FCB}"/>
              </a:ext>
            </a:extLst>
          </p:cNvPr>
          <p:cNvGrpSpPr/>
          <p:nvPr/>
        </p:nvGrpSpPr>
        <p:grpSpPr>
          <a:xfrm>
            <a:off x="3310448" y="1653100"/>
            <a:ext cx="2578609" cy="3553316"/>
            <a:chOff x="532589" y="2841515"/>
            <a:chExt cx="3503931" cy="3593958"/>
          </a:xfrm>
        </p:grpSpPr>
        <p:grpSp>
          <p:nvGrpSpPr>
            <p:cNvPr id="101" name="Group 100">
              <a:extLst>
                <a:ext uri="{FF2B5EF4-FFF2-40B4-BE49-F238E27FC236}">
                  <a16:creationId xmlns:a16="http://schemas.microsoft.com/office/drawing/2014/main" id="{9049B169-DF58-3B26-5365-434DB8E63138}"/>
                </a:ext>
              </a:extLst>
            </p:cNvPr>
            <p:cNvGrpSpPr/>
            <p:nvPr/>
          </p:nvGrpSpPr>
          <p:grpSpPr>
            <a:xfrm>
              <a:off x="532589" y="2841515"/>
              <a:ext cx="3503931" cy="3593958"/>
              <a:chOff x="532589" y="2841515"/>
              <a:chExt cx="3503931" cy="3593958"/>
            </a:xfrm>
          </p:grpSpPr>
          <p:sp>
            <p:nvSpPr>
              <p:cNvPr id="103" name="任意形状 10">
                <a:extLst>
                  <a:ext uri="{FF2B5EF4-FFF2-40B4-BE49-F238E27FC236}">
                    <a16:creationId xmlns:a16="http://schemas.microsoft.com/office/drawing/2014/main" id="{C493BD2D-E7C7-DA33-6F56-3ED709298EC6}"/>
                  </a:ext>
                </a:extLst>
              </p:cNvPr>
              <p:cNvSpPr/>
              <p:nvPr/>
            </p:nvSpPr>
            <p:spPr>
              <a:xfrm>
                <a:off x="532591" y="3597165"/>
                <a:ext cx="3503929" cy="2838308"/>
              </a:xfrm>
              <a:custGeom>
                <a:avLst/>
                <a:gdLst>
                  <a:gd name="connsiteX0" fmla="*/ 0 w 3503929"/>
                  <a:gd name="connsiteY0" fmla="*/ 0 h 2702560"/>
                  <a:gd name="connsiteX1" fmla="*/ 3503930 w 3503929"/>
                  <a:gd name="connsiteY1" fmla="*/ 0 h 2702560"/>
                  <a:gd name="connsiteX2" fmla="*/ 3503930 w 3503929"/>
                  <a:gd name="connsiteY2" fmla="*/ 2702560 h 2702560"/>
                  <a:gd name="connsiteX3" fmla="*/ 0 w 3503929"/>
                  <a:gd name="connsiteY3" fmla="*/ 2702560 h 2702560"/>
                </a:gdLst>
                <a:ahLst/>
                <a:cxnLst>
                  <a:cxn ang="0">
                    <a:pos x="connsiteX0" y="connsiteY0"/>
                  </a:cxn>
                  <a:cxn ang="0">
                    <a:pos x="connsiteX1" y="connsiteY1"/>
                  </a:cxn>
                  <a:cxn ang="0">
                    <a:pos x="connsiteX2" y="connsiteY2"/>
                  </a:cxn>
                  <a:cxn ang="0">
                    <a:pos x="connsiteX3" y="connsiteY3"/>
                  </a:cxn>
                </a:cxnLst>
                <a:rect l="l" t="t" r="r" b="b"/>
                <a:pathLst>
                  <a:path w="3503929" h="2702560">
                    <a:moveTo>
                      <a:pt x="0" y="0"/>
                    </a:moveTo>
                    <a:lnTo>
                      <a:pt x="3503930" y="0"/>
                    </a:lnTo>
                    <a:lnTo>
                      <a:pt x="3503930" y="2702560"/>
                    </a:lnTo>
                    <a:lnTo>
                      <a:pt x="0" y="2702560"/>
                    </a:lnTo>
                    <a:close/>
                  </a:path>
                </a:pathLst>
              </a:custGeom>
              <a:solidFill>
                <a:srgbClr val="EFEFEF"/>
              </a:solidFill>
              <a:ln w="130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ea typeface="Alibaba PuHuiTi" pitchFamily="18" charset="-122"/>
                  <a:cs typeface="Alibaba PuHuiTi" pitchFamily="18" charset="-122"/>
                </a:endParaRPr>
              </a:p>
            </p:txBody>
          </p:sp>
          <p:sp>
            <p:nvSpPr>
              <p:cNvPr id="104" name="任意形状 22">
                <a:extLst>
                  <a:ext uri="{FF2B5EF4-FFF2-40B4-BE49-F238E27FC236}">
                    <a16:creationId xmlns:a16="http://schemas.microsoft.com/office/drawing/2014/main" id="{7B810995-9523-003D-E245-6E6DA88291B8}"/>
                  </a:ext>
                </a:extLst>
              </p:cNvPr>
              <p:cNvSpPr/>
              <p:nvPr/>
            </p:nvSpPr>
            <p:spPr>
              <a:xfrm>
                <a:off x="532591" y="2841515"/>
                <a:ext cx="3503929" cy="873759"/>
              </a:xfrm>
              <a:custGeom>
                <a:avLst/>
                <a:gdLst>
                  <a:gd name="connsiteX0" fmla="*/ 3503930 w 3503929"/>
                  <a:gd name="connsiteY0" fmla="*/ 0 h 873759"/>
                  <a:gd name="connsiteX1" fmla="*/ 0 w 3503929"/>
                  <a:gd name="connsiteY1" fmla="*/ 0 h 873759"/>
                  <a:gd name="connsiteX2" fmla="*/ 0 w 3503929"/>
                  <a:gd name="connsiteY2" fmla="*/ 755650 h 873759"/>
                  <a:gd name="connsiteX3" fmla="*/ 1684020 w 3503929"/>
                  <a:gd name="connsiteY3" fmla="*/ 755650 h 873759"/>
                  <a:gd name="connsiteX4" fmla="*/ 1752600 w 3503929"/>
                  <a:gd name="connsiteY4" fmla="*/ 873760 h 873759"/>
                  <a:gd name="connsiteX5" fmla="*/ 1819910 w 3503929"/>
                  <a:gd name="connsiteY5" fmla="*/ 755650 h 873759"/>
                  <a:gd name="connsiteX6" fmla="*/ 3503930 w 3503929"/>
                  <a:gd name="connsiteY6" fmla="*/ 755650 h 873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3929" h="873759">
                    <a:moveTo>
                      <a:pt x="3503930" y="0"/>
                    </a:moveTo>
                    <a:lnTo>
                      <a:pt x="0" y="0"/>
                    </a:lnTo>
                    <a:lnTo>
                      <a:pt x="0" y="755650"/>
                    </a:lnTo>
                    <a:lnTo>
                      <a:pt x="1684020" y="755650"/>
                    </a:lnTo>
                    <a:lnTo>
                      <a:pt x="1752600" y="873760"/>
                    </a:lnTo>
                    <a:lnTo>
                      <a:pt x="1819910" y="755650"/>
                    </a:lnTo>
                    <a:lnTo>
                      <a:pt x="3503930" y="755650"/>
                    </a:lnTo>
                    <a:close/>
                  </a:path>
                </a:pathLst>
              </a:custGeom>
              <a:solidFill>
                <a:srgbClr val="80AACD"/>
              </a:solidFill>
              <a:ln w="1307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383535"/>
                  </a:solidFill>
                  <a:effectLst/>
                  <a:uLnTx/>
                  <a:uFillTx/>
                  <a:ea typeface="Alibaba PuHuiTi" pitchFamily="18" charset="-122"/>
                  <a:cs typeface="Alibaba PuHuiTi" pitchFamily="18" charset="-122"/>
                </a:endParaRPr>
              </a:p>
            </p:txBody>
          </p:sp>
          <p:sp>
            <p:nvSpPr>
              <p:cNvPr id="105" name="文本框 26">
                <a:extLst>
                  <a:ext uri="{FF2B5EF4-FFF2-40B4-BE49-F238E27FC236}">
                    <a16:creationId xmlns:a16="http://schemas.microsoft.com/office/drawing/2014/main" id="{8EFC5F8B-AA42-30E9-791E-CA54C6F40197}"/>
                  </a:ext>
                </a:extLst>
              </p:cNvPr>
              <p:cNvSpPr txBox="1"/>
              <p:nvPr/>
            </p:nvSpPr>
            <p:spPr>
              <a:xfrm>
                <a:off x="532589" y="3924141"/>
                <a:ext cx="3396011" cy="2449696"/>
              </a:xfrm>
              <a:prstGeom prst="rect">
                <a:avLst/>
              </a:prstGeom>
              <a:noFill/>
              <a:ln>
                <a:noFill/>
              </a:ln>
            </p:spPr>
            <p:txBody>
              <a:bodyPr wrap="square" rtlCol="0">
                <a:spAutoFit/>
              </a:bodyPr>
              <a:lstStyle/>
              <a:p>
                <a:pPr marL="171450" indent="-171450">
                  <a:spcAft>
                    <a:spcPts val="1000"/>
                  </a:spcAft>
                  <a:buFont typeface="Arial" panose="020B0604020202020204" pitchFamily="34" charset="0"/>
                  <a:buChar char="•"/>
                </a:pPr>
                <a:r>
                  <a:rPr lang="en-US" altLang="zh-CN" sz="1450" dirty="0">
                    <a:latin typeface="Arial (Body)"/>
                    <a:ea typeface="Alibaba PuHuiTi" pitchFamily="18" charset="-122"/>
                  </a:rPr>
                  <a:t>Total 13 business opportunities</a:t>
                </a:r>
              </a:p>
              <a:p>
                <a:pPr marL="171450" indent="-171450">
                  <a:spcAft>
                    <a:spcPts val="1000"/>
                  </a:spcAft>
                  <a:buFont typeface="Arial" panose="020B0604020202020204" pitchFamily="34" charset="0"/>
                  <a:buChar char="•"/>
                </a:pPr>
                <a:r>
                  <a:rPr lang="en-US" altLang="zh-CN" sz="1450" dirty="0">
                    <a:latin typeface="Arial (Body)"/>
                    <a:ea typeface="Alibaba PuHuiTi" pitchFamily="18" charset="-122"/>
                  </a:rPr>
                  <a:t>3 development orders completed</a:t>
                </a:r>
              </a:p>
              <a:p>
                <a:pPr marL="171450" indent="-171450">
                  <a:spcAft>
                    <a:spcPts val="1000"/>
                  </a:spcAft>
                  <a:buFont typeface="Arial" panose="020B0604020202020204" pitchFamily="34" charset="0"/>
                  <a:buChar char="•"/>
                </a:pPr>
                <a:r>
                  <a:rPr lang="en-US" altLang="zh-CN" sz="1450" dirty="0">
                    <a:latin typeface="Arial (Body)"/>
                    <a:ea typeface="Alibaba PuHuiTi" pitchFamily="18" charset="-122"/>
                  </a:rPr>
                  <a:t>5 rewarded or almost</a:t>
                </a:r>
              </a:p>
              <a:p>
                <a:pPr marL="171450" indent="-171450">
                  <a:spcAft>
                    <a:spcPts val="1000"/>
                  </a:spcAft>
                  <a:buFont typeface="Arial" panose="020B0604020202020204" pitchFamily="34" charset="0"/>
                  <a:buChar char="•"/>
                </a:pPr>
                <a:r>
                  <a:rPr lang="en-US" altLang="zh-CN" sz="1450" dirty="0">
                    <a:latin typeface="Arial (Body)"/>
                    <a:ea typeface="Alibaba PuHuiTi" pitchFamily="18" charset="-122"/>
                  </a:rPr>
                  <a:t>5 new pipelines</a:t>
                </a:r>
              </a:p>
              <a:p>
                <a:pPr marL="171450" indent="-171450">
                  <a:lnSpc>
                    <a:spcPct val="150000"/>
                  </a:lnSpc>
                  <a:spcAft>
                    <a:spcPts val="1000"/>
                  </a:spcAft>
                  <a:buFont typeface="Arial" panose="020B0604020202020204" pitchFamily="34" charset="0"/>
                  <a:buChar char="•"/>
                </a:pPr>
                <a:endParaRPr lang="en-US" altLang="zh-CN" sz="1450" dirty="0">
                  <a:solidFill>
                    <a:srgbClr val="003591"/>
                  </a:solidFill>
                  <a:latin typeface="Arial (Body)"/>
                  <a:ea typeface="Alibaba PuHuiTi" pitchFamily="18" charset="-122"/>
                  <a:cs typeface="Alibaba PuHuiTi" pitchFamily="18" charset="-122"/>
                </a:endParaRPr>
              </a:p>
            </p:txBody>
          </p:sp>
        </p:grpSp>
        <p:sp>
          <p:nvSpPr>
            <p:cNvPr id="102" name="文本框 14">
              <a:extLst>
                <a:ext uri="{FF2B5EF4-FFF2-40B4-BE49-F238E27FC236}">
                  <a16:creationId xmlns:a16="http://schemas.microsoft.com/office/drawing/2014/main" id="{F219C189-7E4D-AD66-CBC7-8ADE5A82052D}"/>
                </a:ext>
              </a:extLst>
            </p:cNvPr>
            <p:cNvSpPr txBox="1"/>
            <p:nvPr/>
          </p:nvSpPr>
          <p:spPr>
            <a:xfrm>
              <a:off x="1049516" y="2981015"/>
              <a:ext cx="2605132" cy="471743"/>
            </a:xfrm>
            <a:prstGeom prst="rect">
              <a:avLst/>
            </a:prstGeom>
            <a:noFill/>
          </p:spPr>
          <p:txBody>
            <a:bodyPr wrap="square" rtlCol="0">
              <a:spAutoFit/>
            </a:bodyPr>
            <a:lstStyle/>
            <a:p>
              <a:r>
                <a:rPr kumimoji="1" lang="en-US" altLang="zh-CN" sz="2200" b="1" dirty="0">
                  <a:solidFill>
                    <a:srgbClr val="FFFFFF"/>
                  </a:solidFill>
                  <a:ea typeface="Alibaba PuHuiTi" pitchFamily="18" charset="-122"/>
                  <a:cs typeface="Alibaba PuHuiTi" pitchFamily="18" charset="-122"/>
                </a:rPr>
                <a:t>SOLUTIONS</a:t>
              </a:r>
              <a:endParaRPr kumimoji="1" lang="zh-CN" altLang="en-US" sz="2200" b="1" dirty="0">
                <a:solidFill>
                  <a:srgbClr val="FFFFFF"/>
                </a:solidFill>
                <a:ea typeface="Alibaba PuHuiTi" pitchFamily="18" charset="-122"/>
                <a:cs typeface="Alibaba PuHuiTi" pitchFamily="18" charset="-122"/>
              </a:endParaRPr>
            </a:p>
          </p:txBody>
        </p:sp>
      </p:grpSp>
      <p:sp>
        <p:nvSpPr>
          <p:cNvPr id="87" name="任意形状 40">
            <a:extLst>
              <a:ext uri="{FF2B5EF4-FFF2-40B4-BE49-F238E27FC236}">
                <a16:creationId xmlns:a16="http://schemas.microsoft.com/office/drawing/2014/main" id="{0CAD9259-A0AF-84A4-972B-00F120AB1930}"/>
              </a:ext>
            </a:extLst>
          </p:cNvPr>
          <p:cNvSpPr/>
          <p:nvPr/>
        </p:nvSpPr>
        <p:spPr>
          <a:xfrm>
            <a:off x="383691" y="5254822"/>
            <a:ext cx="11421915" cy="1018090"/>
          </a:xfrm>
          <a:custGeom>
            <a:avLst/>
            <a:gdLst>
              <a:gd name="connsiteX0" fmla="*/ 0 w 11262360"/>
              <a:gd name="connsiteY0" fmla="*/ 0 h 721360"/>
              <a:gd name="connsiteX1" fmla="*/ 11262360 w 11262360"/>
              <a:gd name="connsiteY1" fmla="*/ 0 h 721360"/>
              <a:gd name="connsiteX2" fmla="*/ 11262360 w 11262360"/>
              <a:gd name="connsiteY2" fmla="*/ 721360 h 721360"/>
              <a:gd name="connsiteX3" fmla="*/ 0 w 11262360"/>
              <a:gd name="connsiteY3" fmla="*/ 721360 h 721360"/>
            </a:gdLst>
            <a:ahLst/>
            <a:cxnLst>
              <a:cxn ang="0">
                <a:pos x="connsiteX0" y="connsiteY0"/>
              </a:cxn>
              <a:cxn ang="0">
                <a:pos x="connsiteX1" y="connsiteY1"/>
              </a:cxn>
              <a:cxn ang="0">
                <a:pos x="connsiteX2" y="connsiteY2"/>
              </a:cxn>
              <a:cxn ang="0">
                <a:pos x="connsiteX3" y="connsiteY3"/>
              </a:cxn>
            </a:cxnLst>
            <a:rect l="l" t="t" r="r" b="b"/>
            <a:pathLst>
              <a:path w="11262360" h="721360">
                <a:moveTo>
                  <a:pt x="0" y="0"/>
                </a:moveTo>
                <a:lnTo>
                  <a:pt x="11262360" y="0"/>
                </a:lnTo>
                <a:lnTo>
                  <a:pt x="11262360" y="721360"/>
                </a:lnTo>
                <a:lnTo>
                  <a:pt x="0" y="721360"/>
                </a:lnTo>
                <a:close/>
              </a:path>
            </a:pathLst>
          </a:custGeom>
          <a:solidFill>
            <a:schemeClr val="accent1">
              <a:lumMod val="60000"/>
              <a:lumOff val="40000"/>
            </a:schemeClr>
          </a:solidFill>
          <a:ln w="8932" cap="flat">
            <a:noFill/>
            <a:prstDash val="solid"/>
            <a:miter/>
          </a:ln>
        </p:spPr>
        <p:txBody>
          <a:bodyPr rtlCol="0" anchor="ctr"/>
          <a:lstStyle/>
          <a:p>
            <a:endParaRPr lang="zh-CN" altLang="en-US">
              <a:ea typeface="Alibaba PuHuiTi" pitchFamily="18" charset="-122"/>
              <a:cs typeface="Alibaba PuHuiTi" pitchFamily="18" charset="-122"/>
            </a:endParaRPr>
          </a:p>
        </p:txBody>
      </p:sp>
      <p:sp>
        <p:nvSpPr>
          <p:cNvPr id="88" name="文本框 41">
            <a:extLst>
              <a:ext uri="{FF2B5EF4-FFF2-40B4-BE49-F238E27FC236}">
                <a16:creationId xmlns:a16="http://schemas.microsoft.com/office/drawing/2014/main" id="{2C0F5082-EC53-2482-3686-DA988380FED6}"/>
              </a:ext>
            </a:extLst>
          </p:cNvPr>
          <p:cNvSpPr txBox="1"/>
          <p:nvPr/>
        </p:nvSpPr>
        <p:spPr>
          <a:xfrm>
            <a:off x="415585" y="5371025"/>
            <a:ext cx="1508768" cy="646331"/>
          </a:xfrm>
          <a:prstGeom prst="rect">
            <a:avLst/>
          </a:prstGeom>
          <a:solidFill>
            <a:schemeClr val="accent1">
              <a:lumMod val="60000"/>
              <a:lumOff val="40000"/>
            </a:schemeClr>
          </a:solidFill>
        </p:spPr>
        <p:txBody>
          <a:bodyPr wrap="square" rtlCol="0">
            <a:spAutoFit/>
          </a:bodyPr>
          <a:lstStyle/>
          <a:p>
            <a:pPr algn="just"/>
            <a:r>
              <a:rPr kumimoji="1" lang="en-US" altLang="zh-CN" dirty="0">
                <a:solidFill>
                  <a:schemeClr val="bg1"/>
                </a:solidFill>
                <a:ea typeface="Alibaba PuHuiTi" pitchFamily="18" charset="-122"/>
                <a:cs typeface="Alibaba PuHuiTi" pitchFamily="18" charset="-122"/>
              </a:rPr>
              <a:t>Process Completion</a:t>
            </a:r>
            <a:endParaRPr kumimoji="1" lang="zh-CN" altLang="en-US" dirty="0">
              <a:solidFill>
                <a:schemeClr val="bg1"/>
              </a:solidFill>
              <a:ea typeface="Alibaba PuHuiTi" pitchFamily="18" charset="-122"/>
              <a:cs typeface="Alibaba PuHuiTi" pitchFamily="18" charset="-122"/>
            </a:endParaRPr>
          </a:p>
        </p:txBody>
      </p:sp>
      <p:sp>
        <p:nvSpPr>
          <p:cNvPr id="89" name="文本框 42">
            <a:extLst>
              <a:ext uri="{FF2B5EF4-FFF2-40B4-BE49-F238E27FC236}">
                <a16:creationId xmlns:a16="http://schemas.microsoft.com/office/drawing/2014/main" id="{4928C474-588F-719A-7A4B-BBA9F5588BB7}"/>
              </a:ext>
            </a:extLst>
          </p:cNvPr>
          <p:cNvSpPr txBox="1"/>
          <p:nvPr/>
        </p:nvSpPr>
        <p:spPr>
          <a:xfrm>
            <a:off x="1863173" y="5371025"/>
            <a:ext cx="1083951" cy="630942"/>
          </a:xfrm>
          <a:prstGeom prst="rect">
            <a:avLst/>
          </a:prstGeom>
          <a:solidFill>
            <a:schemeClr val="accent1">
              <a:lumMod val="60000"/>
              <a:lumOff val="40000"/>
            </a:schemeClr>
          </a:solidFill>
        </p:spPr>
        <p:txBody>
          <a:bodyPr wrap="none" rtlCol="0">
            <a:spAutoFit/>
          </a:bodyPr>
          <a:lstStyle/>
          <a:p>
            <a:r>
              <a:rPr kumimoji="1" lang="en-US" altLang="zh-CN" sz="3500" b="1" dirty="0">
                <a:solidFill>
                  <a:schemeClr val="bg1"/>
                </a:solidFill>
                <a:ea typeface="Alibaba PuHuiTi" pitchFamily="18" charset="-122"/>
                <a:cs typeface="Alibaba PuHuiTi" pitchFamily="18" charset="-122"/>
              </a:rPr>
              <a:t>68%</a:t>
            </a:r>
            <a:endParaRPr kumimoji="1" lang="zh-CN" altLang="en-US" sz="3500" b="1" dirty="0">
              <a:solidFill>
                <a:schemeClr val="bg1"/>
              </a:solidFill>
              <a:ea typeface="Alibaba PuHuiTi" pitchFamily="18" charset="-122"/>
              <a:cs typeface="Alibaba PuHuiTi" pitchFamily="18" charset="-122"/>
            </a:endParaRPr>
          </a:p>
        </p:txBody>
      </p:sp>
      <p:sp>
        <p:nvSpPr>
          <p:cNvPr id="90" name="文本框 45">
            <a:extLst>
              <a:ext uri="{FF2B5EF4-FFF2-40B4-BE49-F238E27FC236}">
                <a16:creationId xmlns:a16="http://schemas.microsoft.com/office/drawing/2014/main" id="{7AD90347-2D7B-45CD-08C2-FB4F13C35824}"/>
              </a:ext>
            </a:extLst>
          </p:cNvPr>
          <p:cNvSpPr txBox="1"/>
          <p:nvPr/>
        </p:nvSpPr>
        <p:spPr>
          <a:xfrm>
            <a:off x="6345757" y="5412616"/>
            <a:ext cx="1250497" cy="646331"/>
          </a:xfrm>
          <a:prstGeom prst="rect">
            <a:avLst/>
          </a:prstGeom>
          <a:solidFill>
            <a:schemeClr val="accent1">
              <a:lumMod val="60000"/>
              <a:lumOff val="40000"/>
            </a:schemeClr>
          </a:solidFill>
        </p:spPr>
        <p:txBody>
          <a:bodyPr wrap="square" rtlCol="0">
            <a:spAutoFit/>
          </a:bodyPr>
          <a:lstStyle/>
          <a:p>
            <a:r>
              <a:rPr kumimoji="1" lang="en-US" dirty="0">
                <a:solidFill>
                  <a:schemeClr val="bg1"/>
                </a:solidFill>
                <a:ea typeface="Alibaba PuHuiTi" pitchFamily="18" charset="-122"/>
              </a:rPr>
              <a:t>Purchase Saving</a:t>
            </a:r>
            <a:endParaRPr kumimoji="1" lang="zh-CN" altLang="en-US" dirty="0">
              <a:solidFill>
                <a:schemeClr val="bg1"/>
              </a:solidFill>
              <a:ea typeface="Alibaba PuHuiTi" pitchFamily="18" charset="-122"/>
            </a:endParaRPr>
          </a:p>
        </p:txBody>
      </p:sp>
      <p:sp>
        <p:nvSpPr>
          <p:cNvPr id="91" name="文本框 46">
            <a:extLst>
              <a:ext uri="{FF2B5EF4-FFF2-40B4-BE49-F238E27FC236}">
                <a16:creationId xmlns:a16="http://schemas.microsoft.com/office/drawing/2014/main" id="{0675AEDE-4004-6F39-91D9-27AC73CE2FAB}"/>
              </a:ext>
            </a:extLst>
          </p:cNvPr>
          <p:cNvSpPr txBox="1"/>
          <p:nvPr/>
        </p:nvSpPr>
        <p:spPr>
          <a:xfrm>
            <a:off x="7532425" y="5362695"/>
            <a:ext cx="1326004" cy="707886"/>
          </a:xfrm>
          <a:prstGeom prst="rect">
            <a:avLst/>
          </a:prstGeom>
          <a:solidFill>
            <a:schemeClr val="accent1">
              <a:lumMod val="60000"/>
              <a:lumOff val="40000"/>
            </a:schemeClr>
          </a:solidFill>
        </p:spPr>
        <p:txBody>
          <a:bodyPr wrap="none" rtlCol="0">
            <a:spAutoFit/>
          </a:bodyPr>
          <a:lstStyle/>
          <a:p>
            <a:r>
              <a:rPr kumimoji="1" lang="en-US" altLang="zh-CN" sz="4000" b="1" dirty="0">
                <a:solidFill>
                  <a:schemeClr val="bg1"/>
                </a:solidFill>
                <a:ea typeface="Alibaba PuHuiTi" pitchFamily="18" charset="-122"/>
                <a:cs typeface="Alibaba PuHuiTi" pitchFamily="18" charset="-122"/>
              </a:rPr>
              <a:t>2.1M</a:t>
            </a:r>
            <a:endParaRPr kumimoji="1" lang="zh-CN" altLang="en-US" sz="4000" b="1" dirty="0">
              <a:solidFill>
                <a:schemeClr val="bg1"/>
              </a:solidFill>
              <a:ea typeface="Alibaba PuHuiTi" pitchFamily="18" charset="-122"/>
              <a:cs typeface="Alibaba PuHuiTi" pitchFamily="18" charset="-122"/>
            </a:endParaRPr>
          </a:p>
        </p:txBody>
      </p:sp>
      <p:cxnSp>
        <p:nvCxnSpPr>
          <p:cNvPr id="92" name="直线连接符 47">
            <a:extLst>
              <a:ext uri="{FF2B5EF4-FFF2-40B4-BE49-F238E27FC236}">
                <a16:creationId xmlns:a16="http://schemas.microsoft.com/office/drawing/2014/main" id="{9F2BF919-A04B-20A1-5C2F-4792877811D8}"/>
              </a:ext>
            </a:extLst>
          </p:cNvPr>
          <p:cNvCxnSpPr>
            <a:cxnSpLocks/>
          </p:cNvCxnSpPr>
          <p:nvPr/>
        </p:nvCxnSpPr>
        <p:spPr>
          <a:xfrm>
            <a:off x="3020862" y="5429561"/>
            <a:ext cx="0" cy="529255"/>
          </a:xfrm>
          <a:prstGeom prst="line">
            <a:avLst/>
          </a:prstGeom>
          <a:solidFill>
            <a:schemeClr val="accent1">
              <a:lumMod val="60000"/>
              <a:lumOff val="40000"/>
            </a:schemeClr>
          </a:solidFill>
          <a:ln w="158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3" name="直线连接符 48">
            <a:extLst>
              <a:ext uri="{FF2B5EF4-FFF2-40B4-BE49-F238E27FC236}">
                <a16:creationId xmlns:a16="http://schemas.microsoft.com/office/drawing/2014/main" id="{6E486DA6-E92C-C5FF-870D-BEC3D71D8BAD}"/>
              </a:ext>
            </a:extLst>
          </p:cNvPr>
          <p:cNvCxnSpPr>
            <a:cxnSpLocks/>
          </p:cNvCxnSpPr>
          <p:nvPr/>
        </p:nvCxnSpPr>
        <p:spPr>
          <a:xfrm>
            <a:off x="6047294" y="5429561"/>
            <a:ext cx="0" cy="529255"/>
          </a:xfrm>
          <a:prstGeom prst="line">
            <a:avLst/>
          </a:prstGeom>
          <a:solidFill>
            <a:schemeClr val="accent1">
              <a:lumMod val="60000"/>
              <a:lumOff val="40000"/>
            </a:schemeClr>
          </a:solidFill>
          <a:ln w="15875">
            <a:solidFill>
              <a:schemeClr val="bg1"/>
            </a:solidFill>
          </a:ln>
        </p:spPr>
        <p:style>
          <a:lnRef idx="2">
            <a:schemeClr val="accent1"/>
          </a:lnRef>
          <a:fillRef idx="0">
            <a:schemeClr val="accent1"/>
          </a:fillRef>
          <a:effectRef idx="1">
            <a:schemeClr val="accent1"/>
          </a:effectRef>
          <a:fontRef idx="minor">
            <a:schemeClr val="tx1"/>
          </a:fontRef>
        </p:style>
      </p:cxnSp>
      <p:sp>
        <p:nvSpPr>
          <p:cNvPr id="94" name="文本框 49">
            <a:extLst>
              <a:ext uri="{FF2B5EF4-FFF2-40B4-BE49-F238E27FC236}">
                <a16:creationId xmlns:a16="http://schemas.microsoft.com/office/drawing/2014/main" id="{68977F9F-865C-D5DA-2760-395FDF1C911C}"/>
              </a:ext>
            </a:extLst>
          </p:cNvPr>
          <p:cNvSpPr txBox="1"/>
          <p:nvPr/>
        </p:nvSpPr>
        <p:spPr>
          <a:xfrm>
            <a:off x="3208618" y="5400416"/>
            <a:ext cx="1820123" cy="646331"/>
          </a:xfrm>
          <a:prstGeom prst="rect">
            <a:avLst/>
          </a:prstGeom>
          <a:solidFill>
            <a:schemeClr val="accent1">
              <a:lumMod val="60000"/>
              <a:lumOff val="40000"/>
            </a:schemeClr>
          </a:solidFill>
        </p:spPr>
        <p:txBody>
          <a:bodyPr wrap="square" rtlCol="0">
            <a:spAutoFit/>
          </a:bodyPr>
          <a:lstStyle/>
          <a:p>
            <a:pPr algn="just"/>
            <a:r>
              <a:rPr kumimoji="1" lang="en-US" altLang="zh-CN" dirty="0">
                <a:solidFill>
                  <a:schemeClr val="bg1"/>
                </a:solidFill>
                <a:ea typeface="Alibaba PuHuiTi" pitchFamily="18" charset="-122"/>
                <a:cs typeface="Alibaba PuHuiTi" pitchFamily="18" charset="-122"/>
              </a:rPr>
              <a:t>Order Opportunity</a:t>
            </a:r>
            <a:endParaRPr kumimoji="1" lang="zh-CN" altLang="en-US" dirty="0">
              <a:solidFill>
                <a:schemeClr val="bg1"/>
              </a:solidFill>
              <a:ea typeface="Alibaba PuHuiTi" pitchFamily="18" charset="-122"/>
              <a:cs typeface="Alibaba PuHuiTi" pitchFamily="18" charset="-122"/>
            </a:endParaRPr>
          </a:p>
        </p:txBody>
      </p:sp>
      <p:sp>
        <p:nvSpPr>
          <p:cNvPr id="95" name="文本框 50">
            <a:extLst>
              <a:ext uri="{FF2B5EF4-FFF2-40B4-BE49-F238E27FC236}">
                <a16:creationId xmlns:a16="http://schemas.microsoft.com/office/drawing/2014/main" id="{2FD7AC1E-6750-4246-DE66-D485A75995BF}"/>
              </a:ext>
            </a:extLst>
          </p:cNvPr>
          <p:cNvSpPr txBox="1"/>
          <p:nvPr/>
        </p:nvSpPr>
        <p:spPr>
          <a:xfrm>
            <a:off x="4662908" y="5447970"/>
            <a:ext cx="1183337" cy="630942"/>
          </a:xfrm>
          <a:prstGeom prst="rect">
            <a:avLst/>
          </a:prstGeom>
          <a:solidFill>
            <a:schemeClr val="accent1">
              <a:lumMod val="60000"/>
              <a:lumOff val="40000"/>
            </a:schemeClr>
          </a:solidFill>
        </p:spPr>
        <p:txBody>
          <a:bodyPr wrap="none" rtlCol="0">
            <a:spAutoFit/>
          </a:bodyPr>
          <a:lstStyle/>
          <a:p>
            <a:r>
              <a:rPr kumimoji="1" lang="en-US" altLang="zh-CN" sz="3500" b="1" dirty="0">
                <a:solidFill>
                  <a:schemeClr val="bg1"/>
                </a:solidFill>
                <a:ea typeface="Alibaba PuHuiTi" pitchFamily="18" charset="-122"/>
                <a:cs typeface="Alibaba PuHuiTi" pitchFamily="18" charset="-122"/>
              </a:rPr>
              <a:t>1.3M</a:t>
            </a:r>
            <a:endParaRPr kumimoji="1" lang="zh-CN" altLang="en-US" sz="3500" b="1" dirty="0">
              <a:solidFill>
                <a:schemeClr val="bg1"/>
              </a:solidFill>
              <a:ea typeface="Alibaba PuHuiTi" pitchFamily="18" charset="-122"/>
              <a:cs typeface="Alibaba PuHuiTi" pitchFamily="18" charset="-122"/>
            </a:endParaRPr>
          </a:p>
        </p:txBody>
      </p:sp>
      <p:cxnSp>
        <p:nvCxnSpPr>
          <p:cNvPr id="106" name="直线连接符 47">
            <a:extLst>
              <a:ext uri="{FF2B5EF4-FFF2-40B4-BE49-F238E27FC236}">
                <a16:creationId xmlns:a16="http://schemas.microsoft.com/office/drawing/2014/main" id="{23334E8F-2255-3A5E-0F76-7CE3AEE38BE6}"/>
              </a:ext>
            </a:extLst>
          </p:cNvPr>
          <p:cNvCxnSpPr>
            <a:cxnSpLocks/>
          </p:cNvCxnSpPr>
          <p:nvPr/>
        </p:nvCxnSpPr>
        <p:spPr>
          <a:xfrm>
            <a:off x="8983753" y="5429561"/>
            <a:ext cx="0" cy="529255"/>
          </a:xfrm>
          <a:prstGeom prst="line">
            <a:avLst/>
          </a:prstGeom>
          <a:solidFill>
            <a:schemeClr val="accent1">
              <a:lumMod val="60000"/>
              <a:lumOff val="40000"/>
            </a:schemeClr>
          </a:solidFill>
          <a:ln w="15875">
            <a:solidFill>
              <a:schemeClr val="bg1"/>
            </a:solidFill>
          </a:ln>
        </p:spPr>
        <p:style>
          <a:lnRef idx="2">
            <a:schemeClr val="accent1"/>
          </a:lnRef>
          <a:fillRef idx="0">
            <a:schemeClr val="accent1"/>
          </a:fillRef>
          <a:effectRef idx="1">
            <a:schemeClr val="accent1"/>
          </a:effectRef>
          <a:fontRef idx="minor">
            <a:schemeClr val="tx1"/>
          </a:fontRef>
        </p:style>
      </p:cxnSp>
      <p:sp>
        <p:nvSpPr>
          <p:cNvPr id="107" name="文本框 45">
            <a:extLst>
              <a:ext uri="{FF2B5EF4-FFF2-40B4-BE49-F238E27FC236}">
                <a16:creationId xmlns:a16="http://schemas.microsoft.com/office/drawing/2014/main" id="{1968D08F-57B7-F107-8DEF-F4B5FC145AC9}"/>
              </a:ext>
            </a:extLst>
          </p:cNvPr>
          <p:cNvSpPr txBox="1"/>
          <p:nvPr/>
        </p:nvSpPr>
        <p:spPr>
          <a:xfrm>
            <a:off x="9109078" y="5400416"/>
            <a:ext cx="1398769" cy="646331"/>
          </a:xfrm>
          <a:prstGeom prst="rect">
            <a:avLst/>
          </a:prstGeom>
          <a:solidFill>
            <a:schemeClr val="accent1">
              <a:lumMod val="60000"/>
              <a:lumOff val="40000"/>
            </a:schemeClr>
          </a:solidFill>
        </p:spPr>
        <p:txBody>
          <a:bodyPr wrap="square" rtlCol="0">
            <a:spAutoFit/>
          </a:bodyPr>
          <a:lstStyle/>
          <a:p>
            <a:r>
              <a:rPr kumimoji="1" lang="en-US" altLang="zh-CN" dirty="0">
                <a:solidFill>
                  <a:schemeClr val="bg1"/>
                </a:solidFill>
                <a:ea typeface="Alibaba PuHuiTi" pitchFamily="18" charset="-122"/>
                <a:cs typeface="Alibaba PuHuiTi" pitchFamily="18" charset="-122"/>
              </a:rPr>
              <a:t>Cost Efficiency </a:t>
            </a:r>
            <a:endParaRPr kumimoji="1" lang="zh-CN" altLang="en-US" dirty="0">
              <a:solidFill>
                <a:schemeClr val="bg1"/>
              </a:solidFill>
              <a:ea typeface="Alibaba PuHuiTi" pitchFamily="18" charset="-122"/>
              <a:cs typeface="Alibaba PuHuiTi" pitchFamily="18" charset="-122"/>
            </a:endParaRPr>
          </a:p>
        </p:txBody>
      </p:sp>
      <p:sp>
        <p:nvSpPr>
          <p:cNvPr id="108" name="文本框 46">
            <a:extLst>
              <a:ext uri="{FF2B5EF4-FFF2-40B4-BE49-F238E27FC236}">
                <a16:creationId xmlns:a16="http://schemas.microsoft.com/office/drawing/2014/main" id="{EB74495F-EE62-74F1-0072-5EDEBCAE59DB}"/>
              </a:ext>
            </a:extLst>
          </p:cNvPr>
          <p:cNvSpPr txBox="1"/>
          <p:nvPr/>
        </p:nvSpPr>
        <p:spPr>
          <a:xfrm>
            <a:off x="10194009" y="5381839"/>
            <a:ext cx="1511952" cy="707886"/>
          </a:xfrm>
          <a:prstGeom prst="rect">
            <a:avLst/>
          </a:prstGeom>
          <a:solidFill>
            <a:schemeClr val="accent1">
              <a:lumMod val="60000"/>
              <a:lumOff val="40000"/>
            </a:schemeClr>
          </a:solidFill>
        </p:spPr>
        <p:txBody>
          <a:bodyPr wrap="none" rtlCol="0">
            <a:spAutoFit/>
          </a:bodyPr>
          <a:lstStyle/>
          <a:p>
            <a:r>
              <a:rPr kumimoji="1" lang="en-US" altLang="zh-CN" sz="4000" b="1" dirty="0">
                <a:solidFill>
                  <a:schemeClr val="bg1"/>
                </a:solidFill>
                <a:ea typeface="Alibaba PuHuiTi" pitchFamily="18" charset="-122"/>
                <a:cs typeface="Alibaba PuHuiTi" pitchFamily="18" charset="-122"/>
              </a:rPr>
              <a:t>+20%</a:t>
            </a:r>
            <a:endParaRPr kumimoji="1" lang="zh-CN" altLang="en-US" sz="4000" b="1" dirty="0">
              <a:solidFill>
                <a:schemeClr val="bg1"/>
              </a:solidFill>
              <a:ea typeface="Alibaba PuHuiTi" pitchFamily="18" charset="-122"/>
              <a:cs typeface="Alibaba PuHuiTi" pitchFamily="18" charset="-122"/>
            </a:endParaRPr>
          </a:p>
        </p:txBody>
      </p:sp>
      <p:sp>
        <p:nvSpPr>
          <p:cNvPr id="109" name="文本框 26">
            <a:extLst>
              <a:ext uri="{FF2B5EF4-FFF2-40B4-BE49-F238E27FC236}">
                <a16:creationId xmlns:a16="http://schemas.microsoft.com/office/drawing/2014/main" id="{89AF8E51-8BE2-88F8-0914-ADB2270E1AD6}"/>
              </a:ext>
            </a:extLst>
          </p:cNvPr>
          <p:cNvSpPr txBox="1"/>
          <p:nvPr/>
        </p:nvSpPr>
        <p:spPr>
          <a:xfrm>
            <a:off x="9210794" y="2641964"/>
            <a:ext cx="2499189" cy="1311641"/>
          </a:xfrm>
          <a:prstGeom prst="rect">
            <a:avLst/>
          </a:prstGeom>
          <a:noFill/>
          <a:ln>
            <a:noFill/>
          </a:ln>
        </p:spPr>
        <p:txBody>
          <a:bodyPr wrap="square" rtlCol="0">
            <a:spAutoFit/>
          </a:bodyPr>
          <a:lstStyle/>
          <a:p>
            <a:pPr marL="171450" indent="-171450">
              <a:spcAft>
                <a:spcPts val="1000"/>
              </a:spcAft>
              <a:buFont typeface="Arial" panose="020B0604020202020204" pitchFamily="34" charset="0"/>
              <a:buChar char="•"/>
            </a:pPr>
            <a:r>
              <a:rPr lang="en-US" altLang="zh-CN" sz="1450" dirty="0">
                <a:ea typeface="Alibaba PuHuiTi" pitchFamily="18" charset="-122"/>
              </a:rPr>
              <a:t>No. of drawing: ~2,600</a:t>
            </a:r>
          </a:p>
          <a:p>
            <a:pPr marL="171450" indent="-171450">
              <a:spcAft>
                <a:spcPts val="1000"/>
              </a:spcAft>
              <a:buFont typeface="Arial" panose="020B0604020202020204" pitchFamily="34" charset="0"/>
              <a:buChar char="•"/>
            </a:pPr>
            <a:r>
              <a:rPr lang="en-US" altLang="zh-CN" sz="1450" dirty="0">
                <a:ea typeface="Alibaba PuHuiTi" pitchFamily="18" charset="-122"/>
              </a:rPr>
              <a:t>Turnaround time: 3.5 Days</a:t>
            </a:r>
          </a:p>
          <a:p>
            <a:pPr marL="171450" indent="-171450">
              <a:lnSpc>
                <a:spcPct val="150000"/>
              </a:lnSpc>
              <a:spcAft>
                <a:spcPts val="1000"/>
              </a:spcAft>
              <a:buFont typeface="Arial" panose="020B0604020202020204" pitchFamily="34" charset="0"/>
              <a:buChar char="•"/>
            </a:pPr>
            <a:endParaRPr lang="en-US" altLang="zh-CN" sz="1450" dirty="0">
              <a:solidFill>
                <a:srgbClr val="003591"/>
              </a:solidFill>
              <a:ea typeface="Alibaba PuHuiTi" pitchFamily="18" charset="-122"/>
              <a:cs typeface="Alibaba PuHuiTi" pitchFamily="18" charset="-122"/>
            </a:endParaRPr>
          </a:p>
        </p:txBody>
      </p:sp>
      <p:sp>
        <p:nvSpPr>
          <p:cNvPr id="110" name="文本框 26">
            <a:extLst>
              <a:ext uri="{FF2B5EF4-FFF2-40B4-BE49-F238E27FC236}">
                <a16:creationId xmlns:a16="http://schemas.microsoft.com/office/drawing/2014/main" id="{C6C28900-B29F-1FA1-5C72-DEA3602C241D}"/>
              </a:ext>
            </a:extLst>
          </p:cNvPr>
          <p:cNvSpPr txBox="1"/>
          <p:nvPr/>
        </p:nvSpPr>
        <p:spPr>
          <a:xfrm>
            <a:off x="6294139" y="2526531"/>
            <a:ext cx="2498890" cy="2650469"/>
          </a:xfrm>
          <a:prstGeom prst="rect">
            <a:avLst/>
          </a:prstGeom>
          <a:noFill/>
          <a:ln>
            <a:noFill/>
          </a:ln>
        </p:spPr>
        <p:txBody>
          <a:bodyPr wrap="square" rtlCol="0">
            <a:spAutoFit/>
          </a:bodyPr>
          <a:lstStyle/>
          <a:p>
            <a:pPr marL="171450" indent="-171450">
              <a:lnSpc>
                <a:spcPct val="150000"/>
              </a:lnSpc>
              <a:spcAft>
                <a:spcPts val="1000"/>
              </a:spcAft>
              <a:buFont typeface="Arial" panose="020B0604020202020204" pitchFamily="34" charset="0"/>
              <a:buChar char="•"/>
            </a:pPr>
            <a:r>
              <a:rPr lang="en-US" altLang="zh-CN" sz="1450" dirty="0">
                <a:ea typeface="Alibaba PuHuiTi" pitchFamily="18" charset="-122"/>
              </a:rPr>
              <a:t>Purchase saving 2.1M</a:t>
            </a:r>
            <a:r>
              <a:rPr lang="zh-CN" altLang="en-US" sz="1450" dirty="0">
                <a:ea typeface="Alibaba PuHuiTi" pitchFamily="18" charset="-122"/>
              </a:rPr>
              <a:t>：</a:t>
            </a:r>
            <a:r>
              <a:rPr lang="en-US" altLang="zh-CN" sz="1450" dirty="0">
                <a:ea typeface="Alibaba PuHuiTi" pitchFamily="18" charset="-122"/>
              </a:rPr>
              <a:t>0.2M cost saving ; 1.9M cost avoidance</a:t>
            </a:r>
          </a:p>
          <a:p>
            <a:pPr marL="171450" indent="-171450">
              <a:lnSpc>
                <a:spcPct val="150000"/>
              </a:lnSpc>
              <a:spcAft>
                <a:spcPts val="1000"/>
              </a:spcAft>
              <a:buFont typeface="Arial" panose="020B0604020202020204" pitchFamily="34" charset="0"/>
              <a:buChar char="•"/>
            </a:pPr>
            <a:r>
              <a:rPr lang="en-US" altLang="zh-CN" sz="1450" dirty="0">
                <a:ea typeface="Alibaba PuHuiTi" pitchFamily="18" charset="-122"/>
              </a:rPr>
              <a:t>11 rebate contracts confirmed</a:t>
            </a:r>
          </a:p>
          <a:p>
            <a:pPr marL="171450" indent="-171450">
              <a:lnSpc>
                <a:spcPct val="150000"/>
              </a:lnSpc>
              <a:spcAft>
                <a:spcPts val="1000"/>
              </a:spcAft>
              <a:buFont typeface="Arial" panose="020B0604020202020204" pitchFamily="34" charset="0"/>
              <a:buChar char="•"/>
            </a:pPr>
            <a:r>
              <a:rPr lang="en-US" altLang="zh-CN" sz="1450" dirty="0">
                <a:ea typeface="Alibaba PuHuiTi" pitchFamily="18" charset="-122"/>
              </a:rPr>
              <a:t>7 categories are ready for resell</a:t>
            </a:r>
          </a:p>
        </p:txBody>
      </p:sp>
    </p:spTree>
    <p:extLst>
      <p:ext uri="{BB962C8B-B14F-4D97-AF65-F5344CB8AC3E}">
        <p14:creationId xmlns:p14="http://schemas.microsoft.com/office/powerpoint/2010/main" val="199146880"/>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ubb-Dec22">
  <a:themeElements>
    <a:clrScheme name="Chubb-test-dec22">
      <a:dk1>
        <a:srgbClr val="000000"/>
      </a:dk1>
      <a:lt1>
        <a:srgbClr val="FFFFFF"/>
      </a:lt1>
      <a:dk2>
        <a:srgbClr val="0067B1"/>
      </a:dk2>
      <a:lt2>
        <a:srgbClr val="FFFFFF"/>
      </a:lt2>
      <a:accent1>
        <a:srgbClr val="0067B1"/>
      </a:accent1>
      <a:accent2>
        <a:srgbClr val="97CDE1"/>
      </a:accent2>
      <a:accent3>
        <a:srgbClr val="C3C3C7"/>
      </a:accent3>
      <a:accent4>
        <a:srgbClr val="868686"/>
      </a:accent4>
      <a:accent5>
        <a:srgbClr val="F92745"/>
      </a:accent5>
      <a:accent6>
        <a:srgbClr val="1DB390"/>
      </a:accent6>
      <a:hlink>
        <a:srgbClr val="FF9900"/>
      </a:hlink>
      <a:folHlink>
        <a:srgbClr val="F9274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100" dirty="0" err="1" smtClean="0"/>
        </a:defPPr>
      </a:lstStyle>
    </a:txDef>
  </a:objectDefaults>
  <a:extraClrSchemeLst/>
  <a:custClrLst>
    <a:custClr name="Chubb blue">
      <a:srgbClr val="0067B1"/>
    </a:custClr>
    <a:custClr name="Innovation blue">
      <a:srgbClr val="00A0E4"/>
    </a:custClr>
    <a:custClr name="Fire red">
      <a:srgbClr val="F92745"/>
    </a:custClr>
    <a:custClr name="ESG green">
      <a:srgbClr val="1DB390"/>
    </a:custClr>
    <a:custClr name="Security grey">
      <a:srgbClr val="868686"/>
    </a:custClr>
    <a:custClr name="People orange">
      <a:srgbClr val="FF9900"/>
    </a:custClr>
    <a:custClr name="Vision+ green">
      <a:srgbClr val="58B031"/>
    </a:custClr>
    <a:custClr name="Soft blue">
      <a:srgbClr val="97CDE1"/>
    </a:custClr>
    <a:custClr name="Yellow">
      <a:srgbClr val="F6CB46"/>
    </a:custClr>
    <a:custClr name="Soft grey">
      <a:srgbClr val="C3C3C7"/>
    </a:custClr>
    <a:custClr name="Seafoam">
      <a:srgbClr val="6BCC94"/>
    </a:custClr>
    <a:custClr name="Nude">
      <a:srgbClr val="E5CFBF"/>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hubb-test-dec22">
    <a:dk1>
      <a:srgbClr val="000000"/>
    </a:dk1>
    <a:lt1>
      <a:srgbClr val="FFFFFF"/>
    </a:lt1>
    <a:dk2>
      <a:srgbClr val="0067B1"/>
    </a:dk2>
    <a:lt2>
      <a:srgbClr val="FFFFFF"/>
    </a:lt2>
    <a:accent1>
      <a:srgbClr val="0067B1"/>
    </a:accent1>
    <a:accent2>
      <a:srgbClr val="97CDE1"/>
    </a:accent2>
    <a:accent3>
      <a:srgbClr val="C3C3C7"/>
    </a:accent3>
    <a:accent4>
      <a:srgbClr val="868686"/>
    </a:accent4>
    <a:accent5>
      <a:srgbClr val="F92745"/>
    </a:accent5>
    <a:accent6>
      <a:srgbClr val="1DB390"/>
    </a:accent6>
    <a:hlink>
      <a:srgbClr val="FF9900"/>
    </a:hlink>
    <a:folHlink>
      <a:srgbClr val="F9274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hubb-test-dec22">
    <a:dk1>
      <a:srgbClr val="000000"/>
    </a:dk1>
    <a:lt1>
      <a:srgbClr val="FFFFFF"/>
    </a:lt1>
    <a:dk2>
      <a:srgbClr val="0067B1"/>
    </a:dk2>
    <a:lt2>
      <a:srgbClr val="FFFFFF"/>
    </a:lt2>
    <a:accent1>
      <a:srgbClr val="0067B1"/>
    </a:accent1>
    <a:accent2>
      <a:srgbClr val="97CDE1"/>
    </a:accent2>
    <a:accent3>
      <a:srgbClr val="C3C3C7"/>
    </a:accent3>
    <a:accent4>
      <a:srgbClr val="868686"/>
    </a:accent4>
    <a:accent5>
      <a:srgbClr val="F92745"/>
    </a:accent5>
    <a:accent6>
      <a:srgbClr val="1DB390"/>
    </a:accent6>
    <a:hlink>
      <a:srgbClr val="FF9900"/>
    </a:hlink>
    <a:folHlink>
      <a:srgbClr val="F9274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BFF84631EE7A4FA7862A91C70E402B" ma:contentTypeVersion="14" ma:contentTypeDescription="Create a new document." ma:contentTypeScope="" ma:versionID="05348e270b3c678d8578a21d7cb4fec7">
  <xsd:schema xmlns:xsd="http://www.w3.org/2001/XMLSchema" xmlns:xs="http://www.w3.org/2001/XMLSchema" xmlns:p="http://schemas.microsoft.com/office/2006/metadata/properties" xmlns:ns1="http://schemas.microsoft.com/sharepoint/v3" xmlns:ns2="4312f400-359a-4926-91c8-0fb851e75ef1" xmlns:ns3="4c2baecf-9aaa-43e8-ac17-e0f73ee0a056" targetNamespace="http://schemas.microsoft.com/office/2006/metadata/properties" ma:root="true" ma:fieldsID="f087b3858d312a2d17f08fb4101dc6d9" ns1:_="" ns2:_="" ns3:_="">
    <xsd:import namespace="http://schemas.microsoft.com/sharepoint/v3"/>
    <xsd:import namespace="4312f400-359a-4926-91c8-0fb851e75ef1"/>
    <xsd:import namespace="4c2baecf-9aaa-43e8-ac17-e0f73ee0a05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312f400-359a-4926-91c8-0fb851e75e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492c26d-c709-4b13-843e-cf74e547853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c2baecf-9aaa-43e8-ac17-e0f73ee0a05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733d427-2bad-43a6-915c-d8f761a530f6}" ma:internalName="TaxCatchAll" ma:showField="CatchAllData" ma:web="4c2baecf-9aaa-43e8-ac17-e0f73ee0a05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312f400-359a-4926-91c8-0fb851e75ef1">
      <Terms xmlns="http://schemas.microsoft.com/office/infopath/2007/PartnerControls"/>
    </lcf76f155ced4ddcb4097134ff3c332f>
    <TaxCatchAll xmlns="4c2baecf-9aaa-43e8-ac17-e0f73ee0a056" xsi:nil="true"/>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A3440551-B107-41C2-83F4-20DDD8068BC1}"/>
</file>

<file path=customXml/itemProps2.xml><?xml version="1.0" encoding="utf-8"?>
<ds:datastoreItem xmlns:ds="http://schemas.openxmlformats.org/officeDocument/2006/customXml" ds:itemID="{CF6732DC-C8EF-445B-8816-9FC675AEE5D4}">
  <ds:schemaRefs>
    <ds:schemaRef ds:uri="http://schemas.microsoft.com/sharepoint/v3/contenttype/forms"/>
  </ds:schemaRefs>
</ds:datastoreItem>
</file>

<file path=customXml/itemProps3.xml><?xml version="1.0" encoding="utf-8"?>
<ds:datastoreItem xmlns:ds="http://schemas.openxmlformats.org/officeDocument/2006/customXml" ds:itemID="{11CCF31D-638E-4492-A86F-8A246FB2A9EF}">
  <ds:schemaRefs>
    <ds:schemaRef ds:uri="http://www.w3.org/XML/1998/namespace"/>
    <ds:schemaRef ds:uri="http://schemas.openxmlformats.org/package/2006/metadata/core-properties"/>
    <ds:schemaRef ds:uri="http://schemas.microsoft.com/office/2006/documentManagement/types"/>
    <ds:schemaRef ds:uri="http://schemas.microsoft.com/office/infopath/2007/PartnerControls"/>
    <ds:schemaRef ds:uri="http://purl.org/dc/terms/"/>
    <ds:schemaRef ds:uri="d8d63775-5e1d-4004-8496-7ce42babb9d0"/>
    <ds:schemaRef ds:uri="http://purl.org/dc/dcmitype/"/>
    <ds:schemaRef ds:uri="1a6aecb9-028e-4b5e-991a-8e5b7e7f1d34"/>
    <ds:schemaRef ds:uri="96e1cb6e-7c48-4103-8aba-2c036116f898"/>
    <ds:schemaRef ds:uri="http://schemas.microsoft.com/sharepoint/v3"/>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8160</TotalTime>
  <Words>6212</Words>
  <Application>Microsoft Office PowerPoint</Application>
  <PresentationFormat>Widescreen</PresentationFormat>
  <Paragraphs>1140</Paragraphs>
  <Slides>49</Slides>
  <Notes>26</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49</vt:i4>
      </vt:variant>
    </vt:vector>
  </HeadingPairs>
  <TitlesOfParts>
    <vt:vector size="66" baseType="lpstr">
      <vt:lpstr>Alibaba PuHuiTi</vt:lpstr>
      <vt:lpstr>Arial </vt:lpstr>
      <vt:lpstr>Arial (Body)</vt:lpstr>
      <vt:lpstr>等线</vt:lpstr>
      <vt:lpstr>等线</vt:lpstr>
      <vt:lpstr>黑体</vt:lpstr>
      <vt:lpstr>Aptos</vt:lpstr>
      <vt:lpstr>Aptos Display</vt:lpstr>
      <vt:lpstr>Arial</vt:lpstr>
      <vt:lpstr>Calibri</vt:lpstr>
      <vt:lpstr>Poppins</vt:lpstr>
      <vt:lpstr>Times New Roman</vt:lpstr>
      <vt:lpstr>Verdana</vt:lpstr>
      <vt:lpstr>Wingdings</vt:lpstr>
      <vt:lpstr>Office 主题​​</vt:lpstr>
      <vt:lpstr>Chubb-Dec22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SUPPLY CHAIN  Judy Zhu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OPERATIONS  Henry Iong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FINANCE  Amy Shi</vt:lpstr>
      <vt:lpstr>PowerPoint Presentation</vt:lpstr>
      <vt:lpstr>PowerPoint Presentation</vt:lpstr>
      <vt:lpstr>PowerPoint Presentation</vt:lpstr>
      <vt:lpstr>PowerPoint Presentation</vt:lpstr>
      <vt:lpstr>PowerPoint Presentation</vt:lpstr>
      <vt:lpstr>PowerPoint Presentation</vt:lpstr>
      <vt:lpstr>SOLUTIONS  Kevin Lam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子 松</dc:creator>
  <cp:lastModifiedBy>You, Yuri</cp:lastModifiedBy>
  <cp:revision>78</cp:revision>
  <dcterms:created xsi:type="dcterms:W3CDTF">2026-01-12T11:05:00Z</dcterms:created>
  <dcterms:modified xsi:type="dcterms:W3CDTF">2026-06-18T12:00:49Z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0AA669C2F0494D14B65597D95146E759_12</vt:lpwstr>
  </property>
  <property fmtid="{D5CDD505-2E9C-101B-9397-08002B2CF9AE}" pid="3" name="KSOProductBuildVer">
    <vt:lpwstr>2052-12.1.0.24657</vt:lpwstr>
  </property>
  <property fmtid="{D5CDD505-2E9C-101B-9397-08002B2CF9AE}" pid="4" name="MSIP_Label_defa4170-0d19-0005-0002-bc88714345d2_Enabled">
    <vt:lpwstr>true</vt:lpwstr>
  </property>
  <property fmtid="{D5CDD505-2E9C-101B-9397-08002B2CF9AE}" pid="5" name="MSIP_Label_defa4170-0d19-0005-0002-bc88714345d2_SetDate">
    <vt:lpwstr>2026-01-22T08:16:16Z</vt:lpwstr>
  </property>
  <property fmtid="{D5CDD505-2E9C-101B-9397-08002B2CF9AE}" pid="6" name="MSIP_Label_defa4170-0d19-0005-0002-bc88714345d2_Method">
    <vt:lpwstr>Standard</vt:lpwstr>
  </property>
  <property fmtid="{D5CDD505-2E9C-101B-9397-08002B2CF9AE}" pid="7" name="MSIP_Label_defa4170-0d19-0005-0002-bc88714345d2_Name">
    <vt:lpwstr>defa4170-0d19-0005-0002-bc88714345d2</vt:lpwstr>
  </property>
  <property fmtid="{D5CDD505-2E9C-101B-9397-08002B2CF9AE}" pid="8" name="MSIP_Label_defa4170-0d19-0005-0002-bc88714345d2_SiteId">
    <vt:lpwstr>47995fc2-1f56-47ce-9137-a87caef4be74</vt:lpwstr>
  </property>
  <property fmtid="{D5CDD505-2E9C-101B-9397-08002B2CF9AE}" pid="9" name="MSIP_Label_defa4170-0d19-0005-0002-bc88714345d2_ActionId">
    <vt:lpwstr>716e33a1-8cce-4e51-9212-abf69916389f</vt:lpwstr>
  </property>
  <property fmtid="{D5CDD505-2E9C-101B-9397-08002B2CF9AE}" pid="10" name="MSIP_Label_defa4170-0d19-0005-0002-bc88714345d2_ContentBits">
    <vt:lpwstr>0</vt:lpwstr>
  </property>
  <property fmtid="{D5CDD505-2E9C-101B-9397-08002B2CF9AE}" pid="11" name="MSIP_Label_defa4170-0d19-0005-0002-bc88714345d2_Tag">
    <vt:lpwstr>10, 3, 0, 1</vt:lpwstr>
  </property>
  <property fmtid="{D5CDD505-2E9C-101B-9397-08002B2CF9AE}" pid="12" name="ContentTypeId">
    <vt:lpwstr>0x01010011BFF84631EE7A4FA7862A91C70E402B</vt:lpwstr>
  </property>
  <property fmtid="{D5CDD505-2E9C-101B-9397-08002B2CF9AE}" pid="13" name="MediaServiceImageTags">
    <vt:lpwstr/>
  </property>
</Properties>
</file>